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56" r:id="rId5"/>
    <p:sldId id="257" r:id="rId6"/>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920" userDrawn="1">
          <p15:clr>
            <a:srgbClr val="A4A3A4"/>
          </p15:clr>
        </p15:guide>
        <p15:guide id="3" pos="2352" userDrawn="1">
          <p15:clr>
            <a:srgbClr val="A4A3A4"/>
          </p15:clr>
        </p15:guide>
        <p15:guide id="4" pos="4032" userDrawn="1">
          <p15:clr>
            <a:srgbClr val="A4A3A4"/>
          </p15:clr>
        </p15:guide>
        <p15:guide id="5" pos="4464" userDrawn="1">
          <p15:clr>
            <a:srgbClr val="A4A3A4"/>
          </p15:clr>
        </p15:guide>
        <p15:guide id="6" orient="horz" pos="244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6C5DAC-E5F0-24A3-7CE8-D27D76A768C5}" name="Alma Galvan" initials="AG" userId="S::agalvan@migrantclinician.org::82bfc8be-73ed-4017-b250-fad6233e871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ises Arjona Jr" initials="MAJ" lastIdx="3" clrIdx="0">
    <p:extLst>
      <p:ext uri="{19B8F6BF-5375-455C-9EA6-DF929625EA0E}">
        <p15:presenceInfo xmlns:p15="http://schemas.microsoft.com/office/powerpoint/2012/main" userId="S::mariona@migrantclinician.org::a80d5cef-34f5-4625-8e1e-059da6cac246" providerId="AD"/>
      </p:ext>
    </p:extLst>
  </p:cmAuthor>
  <p:cmAuthor id="2" name="Alma Galvan" initials="AG" lastIdx="5" clrIdx="1">
    <p:extLst>
      <p:ext uri="{19B8F6BF-5375-455C-9EA6-DF929625EA0E}">
        <p15:presenceInfo xmlns:p15="http://schemas.microsoft.com/office/powerpoint/2012/main" userId="S::agalvan@migrantclinician.org::82bfc8be-73ed-4017-b250-fad6233e8710" providerId="AD"/>
      </p:ext>
    </p:extLst>
  </p:cmAuthor>
  <p:cmAuthor id="3" name="Noel Dufrene" initials="ND" lastIdx="16" clrIdx="2">
    <p:extLst>
      <p:ext uri="{19B8F6BF-5375-455C-9EA6-DF929625EA0E}">
        <p15:presenceInfo xmlns:p15="http://schemas.microsoft.com/office/powerpoint/2012/main" userId="S::ndufrene@migrantclinician.org::131c83a1-d70b-4f56-8487-a9b39281de7c" providerId="AD"/>
      </p:ext>
    </p:extLst>
  </p:cmAuthor>
  <p:cmAuthor id="4" name="Moises Arjona Jr" initials="MJ" lastIdx="3" clrIdx="3">
    <p:extLst>
      <p:ext uri="{19B8F6BF-5375-455C-9EA6-DF929625EA0E}">
        <p15:presenceInfo xmlns:p15="http://schemas.microsoft.com/office/powerpoint/2012/main" userId="S::marjona@migrantclinician.org::a80d5cef-34f5-4625-8e1e-059da6cac246" providerId="AD"/>
      </p:ext>
    </p:extLst>
  </p:cmAuthor>
  <p:cmAuthor id="5" name="Amy Liebman" initials="AL" lastIdx="8" clrIdx="4">
    <p:extLst>
      <p:ext uri="{19B8F6BF-5375-455C-9EA6-DF929625EA0E}">
        <p15:presenceInfo xmlns:p15="http://schemas.microsoft.com/office/powerpoint/2012/main" userId="S::aliebman@migrantclinician.org::59da9bd5-3b01-4476-8a94-d6cba23d62c0" providerId="AD"/>
      </p:ext>
    </p:extLst>
  </p:cmAuthor>
  <p:cmAuthor id="6" name="Mercy Reyes" initials="MR" lastIdx="1" clrIdx="5">
    <p:extLst>
      <p:ext uri="{19B8F6BF-5375-455C-9EA6-DF929625EA0E}">
        <p15:presenceInfo xmlns:p15="http://schemas.microsoft.com/office/powerpoint/2012/main" userId="S::mreyes@migrantclinician.org::7e5229a0-aad8-4790-aa46-2e1944ebda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5299"/>
    <a:srgbClr val="2F3492"/>
    <a:srgbClr val="E88B0E"/>
    <a:srgbClr val="F29D2C"/>
    <a:srgbClr val="FFFFFF"/>
    <a:srgbClr val="319997"/>
    <a:srgbClr val="FFD243"/>
    <a:srgbClr val="549FEA"/>
    <a:srgbClr val="69ABED"/>
    <a:srgbClr val="72B0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6AB6D8-BECE-4689-B50B-45D3A5DE0622}" v="32" dt="2022-01-04T20:24:07.756"/>
    <p1510:client id="{71311DA7-18F5-A59E-B9E1-0A5D05FAFBFD}" v="22" dt="2022-01-07T15:53:03.956"/>
    <p1510:client id="{7E4462F8-547F-A54E-75A2-C1C124C194E3}" v="7" dt="2022-01-05T01:55:36.809"/>
    <p1510:client id="{86E78BBF-9873-FE91-98CE-A18D1DD4CE4A}" v="6" dt="2022-01-07T15:05:10.209"/>
    <p1510:client id="{951FA5E4-FBEE-43A0-12D7-1F9249AA7302}" v="10" dt="2022-01-05T21:50:30.352"/>
    <p1510:client id="{B690265F-E8D0-0BF5-EB7D-B528F3319F77}" v="101" dt="2022-01-07T15:45:00.4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1508" y="44"/>
      </p:cViewPr>
      <p:guideLst>
        <p:guide pos="1920"/>
        <p:guide pos="2352"/>
        <p:guide pos="4032"/>
        <p:guide pos="4464"/>
        <p:guide orient="horz"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ma Galvan" userId="S::agalvan@migrantclinician.org::82bfc8be-73ed-4017-b250-fad6233e8710" providerId="AD" clId="Web-{71311DA7-18F5-A59E-B9E1-0A5D05FAFBFD}"/>
    <pc:docChg chg="modSld">
      <pc:chgData name="Alma Galvan" userId="S::agalvan@migrantclinician.org::82bfc8be-73ed-4017-b250-fad6233e8710" providerId="AD" clId="Web-{71311DA7-18F5-A59E-B9E1-0A5D05FAFBFD}" dt="2022-01-07T15:53:03.956" v="10" actId="20577"/>
      <pc:docMkLst>
        <pc:docMk/>
      </pc:docMkLst>
      <pc:sldChg chg="modSp">
        <pc:chgData name="Alma Galvan" userId="S::agalvan@migrantclinician.org::82bfc8be-73ed-4017-b250-fad6233e8710" providerId="AD" clId="Web-{71311DA7-18F5-A59E-B9E1-0A5D05FAFBFD}" dt="2022-01-07T15:53:03.956" v="10" actId="20577"/>
        <pc:sldMkLst>
          <pc:docMk/>
          <pc:sldMk cId="2314076300" sldId="257"/>
        </pc:sldMkLst>
        <pc:spChg chg="mod">
          <ac:chgData name="Alma Galvan" userId="S::agalvan@migrantclinician.org::82bfc8be-73ed-4017-b250-fad6233e8710" providerId="AD" clId="Web-{71311DA7-18F5-A59E-B9E1-0A5D05FAFBFD}" dt="2022-01-07T15:53:03.956" v="10" actId="20577"/>
          <ac:spMkLst>
            <pc:docMk/>
            <pc:sldMk cId="2314076300" sldId="257"/>
            <ac:spMk id="101" creationId="{904400D5-4235-44E3-A0F0-2183C360E0EB}"/>
          </ac:spMkLst>
        </pc:spChg>
      </pc:sldChg>
    </pc:docChg>
  </pc:docChgLst>
  <pc:docChgLst>
    <pc:chgData name="Alma Galvan" userId="S::agalvan@migrantclinician.org::82bfc8be-73ed-4017-b250-fad6233e8710" providerId="AD" clId="Web-{4C69EF9F-CC76-9259-7519-5098021419B5}"/>
    <pc:docChg chg="mod modSld">
      <pc:chgData name="Alma Galvan" userId="S::agalvan@migrantclinician.org::82bfc8be-73ed-4017-b250-fad6233e8710" providerId="AD" clId="Web-{4C69EF9F-CC76-9259-7519-5098021419B5}" dt="2021-12-22T23:16:53.591" v="92" actId="20577"/>
      <pc:docMkLst>
        <pc:docMk/>
      </pc:docMkLst>
      <pc:sldChg chg="modSp addCm">
        <pc:chgData name="Alma Galvan" userId="S::agalvan@migrantclinician.org::82bfc8be-73ed-4017-b250-fad6233e8710" providerId="AD" clId="Web-{4C69EF9F-CC76-9259-7519-5098021419B5}" dt="2021-12-22T23:16:53.591" v="92" actId="20577"/>
        <pc:sldMkLst>
          <pc:docMk/>
          <pc:sldMk cId="863628216" sldId="256"/>
        </pc:sldMkLst>
        <pc:spChg chg="mod">
          <ac:chgData name="Alma Galvan" userId="S::agalvan@migrantclinician.org::82bfc8be-73ed-4017-b250-fad6233e8710" providerId="AD" clId="Web-{4C69EF9F-CC76-9259-7519-5098021419B5}" dt="2021-12-22T23:16:44.043" v="91" actId="20577"/>
          <ac:spMkLst>
            <pc:docMk/>
            <pc:sldMk cId="863628216" sldId="256"/>
            <ac:spMk id="68" creationId="{197519F5-EBAC-41ED-B073-88797C167479}"/>
          </ac:spMkLst>
        </pc:spChg>
        <pc:spChg chg="mod">
          <ac:chgData name="Alma Galvan" userId="S::agalvan@migrantclinician.org::82bfc8be-73ed-4017-b250-fad6233e8710" providerId="AD" clId="Web-{4C69EF9F-CC76-9259-7519-5098021419B5}" dt="2021-12-22T23:16:53.591" v="92" actId="20577"/>
          <ac:spMkLst>
            <pc:docMk/>
            <pc:sldMk cId="863628216" sldId="256"/>
            <ac:spMk id="69" creationId="{8BAAB775-307E-4729-8AB5-CF0DE8A46729}"/>
          </ac:spMkLst>
        </pc:spChg>
        <pc:spChg chg="mod">
          <ac:chgData name="Alma Galvan" userId="S::agalvan@migrantclinician.org::82bfc8be-73ed-4017-b250-fad6233e8710" providerId="AD" clId="Web-{4C69EF9F-CC76-9259-7519-5098021419B5}" dt="2021-12-22T23:08:38.757" v="28" actId="20577"/>
          <ac:spMkLst>
            <pc:docMk/>
            <pc:sldMk cId="863628216" sldId="256"/>
            <ac:spMk id="74" creationId="{48A3881D-D230-4BED-914B-A3B68A241015}"/>
          </ac:spMkLst>
        </pc:spChg>
      </pc:sldChg>
      <pc:sldChg chg="modSp">
        <pc:chgData name="Alma Galvan" userId="S::agalvan@migrantclinician.org::82bfc8be-73ed-4017-b250-fad6233e8710" providerId="AD" clId="Web-{4C69EF9F-CC76-9259-7519-5098021419B5}" dt="2021-12-22T23:15:18.538" v="85" actId="20577"/>
        <pc:sldMkLst>
          <pc:docMk/>
          <pc:sldMk cId="2314076300" sldId="257"/>
        </pc:sldMkLst>
        <pc:spChg chg="mod">
          <ac:chgData name="Alma Galvan" userId="S::agalvan@migrantclinician.org::82bfc8be-73ed-4017-b250-fad6233e8710" providerId="AD" clId="Web-{4C69EF9F-CC76-9259-7519-5098021419B5}" dt="2021-12-22T23:10:44.187" v="35" actId="20577"/>
          <ac:spMkLst>
            <pc:docMk/>
            <pc:sldMk cId="2314076300" sldId="257"/>
            <ac:spMk id="11" creationId="{81641253-4D64-443E-9670-68C0EDCE3D4C}"/>
          </ac:spMkLst>
        </pc:spChg>
        <pc:spChg chg="mod">
          <ac:chgData name="Alma Galvan" userId="S::agalvan@migrantclinician.org::82bfc8be-73ed-4017-b250-fad6233e8710" providerId="AD" clId="Web-{4C69EF9F-CC76-9259-7519-5098021419B5}" dt="2021-12-22T23:14:50.067" v="81" actId="20577"/>
          <ac:spMkLst>
            <pc:docMk/>
            <pc:sldMk cId="2314076300" sldId="257"/>
            <ac:spMk id="101" creationId="{904400D5-4235-44E3-A0F0-2183C360E0EB}"/>
          </ac:spMkLst>
        </pc:spChg>
        <pc:spChg chg="mod">
          <ac:chgData name="Alma Galvan" userId="S::agalvan@migrantclinician.org::82bfc8be-73ed-4017-b250-fad6233e8710" providerId="AD" clId="Web-{4C69EF9F-CC76-9259-7519-5098021419B5}" dt="2021-12-22T23:15:18.538" v="85" actId="20577"/>
          <ac:spMkLst>
            <pc:docMk/>
            <pc:sldMk cId="2314076300" sldId="257"/>
            <ac:spMk id="110" creationId="{BF247A29-5D55-4E85-ABEB-BD2C8E643642}"/>
          </ac:spMkLst>
        </pc:spChg>
      </pc:sldChg>
    </pc:docChg>
  </pc:docChgLst>
  <pc:docChgLst>
    <pc:chgData name="Alma Galvan" userId="S::agalvan@migrantclinician.org::82bfc8be-73ed-4017-b250-fad6233e8710" providerId="AD" clId="Web-{B690265F-E8D0-0BF5-EB7D-B528F3319F77}"/>
    <pc:docChg chg="modSld">
      <pc:chgData name="Alma Galvan" userId="S::agalvan@migrantclinician.org::82bfc8be-73ed-4017-b250-fad6233e8710" providerId="AD" clId="Web-{B690265F-E8D0-0BF5-EB7D-B528F3319F77}" dt="2022-01-07T15:45:00.413" v="50" actId="20577"/>
      <pc:docMkLst>
        <pc:docMk/>
      </pc:docMkLst>
      <pc:sldChg chg="modSp">
        <pc:chgData name="Alma Galvan" userId="S::agalvan@migrantclinician.org::82bfc8be-73ed-4017-b250-fad6233e8710" providerId="AD" clId="Web-{B690265F-E8D0-0BF5-EB7D-B528F3319F77}" dt="2022-01-07T15:45:00.413" v="50" actId="20577"/>
        <pc:sldMkLst>
          <pc:docMk/>
          <pc:sldMk cId="2314076300" sldId="257"/>
        </pc:sldMkLst>
        <pc:spChg chg="mod">
          <ac:chgData name="Alma Galvan" userId="S::agalvan@migrantclinician.org::82bfc8be-73ed-4017-b250-fad6233e8710" providerId="AD" clId="Web-{B690265F-E8D0-0BF5-EB7D-B528F3319F77}" dt="2022-01-07T15:45:00.413" v="50" actId="20577"/>
          <ac:spMkLst>
            <pc:docMk/>
            <pc:sldMk cId="2314076300" sldId="257"/>
            <ac:spMk id="101" creationId="{904400D5-4235-44E3-A0F0-2183C360E0EB}"/>
          </ac:spMkLst>
        </pc:spChg>
      </pc:sldChg>
    </pc:docChg>
  </pc:docChgLst>
  <pc:docChgLst>
    <pc:chgData name="Alma Galvan" userId="S::agalvan@migrantclinician.org::82bfc8be-73ed-4017-b250-fad6233e8710" providerId="AD" clId="Web-{1CEB9ABD-E401-4F5A-E033-8C994D52715D}"/>
    <pc:docChg chg="modSld">
      <pc:chgData name="Alma Galvan" userId="S::agalvan@migrantclinician.org::82bfc8be-73ed-4017-b250-fad6233e8710" providerId="AD" clId="Web-{1CEB9ABD-E401-4F5A-E033-8C994D52715D}" dt="2021-10-25T18:26:56.718" v="290" actId="20577"/>
      <pc:docMkLst>
        <pc:docMk/>
      </pc:docMkLst>
      <pc:sldChg chg="modSp addCm modCm">
        <pc:chgData name="Alma Galvan" userId="S::agalvan@migrantclinician.org::82bfc8be-73ed-4017-b250-fad6233e8710" providerId="AD" clId="Web-{1CEB9ABD-E401-4F5A-E033-8C994D52715D}" dt="2021-10-25T18:14:28.414" v="201" actId="20577"/>
        <pc:sldMkLst>
          <pc:docMk/>
          <pc:sldMk cId="863628216" sldId="256"/>
        </pc:sldMkLst>
        <pc:spChg chg="mod">
          <ac:chgData name="Alma Galvan" userId="S::agalvan@migrantclinician.org::82bfc8be-73ed-4017-b250-fad6233e8710" providerId="AD" clId="Web-{1CEB9ABD-E401-4F5A-E033-8C994D52715D}" dt="2021-10-25T18:12:30.864" v="186" actId="20577"/>
          <ac:spMkLst>
            <pc:docMk/>
            <pc:sldMk cId="863628216" sldId="256"/>
            <ac:spMk id="10" creationId="{1A5F4A01-344D-4EE3-A0A1-9301F64A6BB1}"/>
          </ac:spMkLst>
        </pc:spChg>
        <pc:spChg chg="mod">
          <ac:chgData name="Alma Galvan" userId="S::agalvan@migrantclinician.org::82bfc8be-73ed-4017-b250-fad6233e8710" providerId="AD" clId="Web-{1CEB9ABD-E401-4F5A-E033-8C994D52715D}" dt="2021-10-25T18:00:27.997" v="117" actId="20577"/>
          <ac:spMkLst>
            <pc:docMk/>
            <pc:sldMk cId="863628216" sldId="256"/>
            <ac:spMk id="30" creationId="{13A4E983-9F63-4335-862E-7EB57F6D2A96}"/>
          </ac:spMkLst>
        </pc:spChg>
        <pc:spChg chg="mod">
          <ac:chgData name="Alma Galvan" userId="S::agalvan@migrantclinician.org::82bfc8be-73ed-4017-b250-fad6233e8710" providerId="AD" clId="Web-{1CEB9ABD-E401-4F5A-E033-8C994D52715D}" dt="2021-10-25T18:06:24.696" v="144" actId="14100"/>
          <ac:spMkLst>
            <pc:docMk/>
            <pc:sldMk cId="863628216" sldId="256"/>
            <ac:spMk id="37" creationId="{5F98A33C-7962-4B3C-B25B-C9892753FC58}"/>
          </ac:spMkLst>
        </pc:spChg>
        <pc:spChg chg="mod">
          <ac:chgData name="Alma Galvan" userId="S::agalvan@migrantclinician.org::82bfc8be-73ed-4017-b250-fad6233e8710" providerId="AD" clId="Web-{1CEB9ABD-E401-4F5A-E033-8C994D52715D}" dt="2021-10-25T18:12:41.708" v="189" actId="20577"/>
          <ac:spMkLst>
            <pc:docMk/>
            <pc:sldMk cId="863628216" sldId="256"/>
            <ac:spMk id="50" creationId="{D2014B00-1E2A-4C25-9A16-FA7459458F4D}"/>
          </ac:spMkLst>
        </pc:spChg>
        <pc:spChg chg="mod">
          <ac:chgData name="Alma Galvan" userId="S::agalvan@migrantclinician.org::82bfc8be-73ed-4017-b250-fad6233e8710" providerId="AD" clId="Web-{1CEB9ABD-E401-4F5A-E033-8C994D52715D}" dt="2021-10-25T18:14:28.414" v="201" actId="20577"/>
          <ac:spMkLst>
            <pc:docMk/>
            <pc:sldMk cId="863628216" sldId="256"/>
            <ac:spMk id="51" creationId="{3959BEE5-F93A-45A0-B3A5-F1823705E1ED}"/>
          </ac:spMkLst>
        </pc:spChg>
        <pc:spChg chg="mod">
          <ac:chgData name="Alma Galvan" userId="S::agalvan@migrantclinician.org::82bfc8be-73ed-4017-b250-fad6233e8710" providerId="AD" clId="Web-{1CEB9ABD-E401-4F5A-E033-8C994D52715D}" dt="2021-10-25T17:56:02.333" v="86" actId="20577"/>
          <ac:spMkLst>
            <pc:docMk/>
            <pc:sldMk cId="863628216" sldId="256"/>
            <ac:spMk id="58" creationId="{4015BEB6-66B3-4035-BD87-616D3D57E981}"/>
          </ac:spMkLst>
        </pc:spChg>
        <pc:spChg chg="mod">
          <ac:chgData name="Alma Galvan" userId="S::agalvan@migrantclinician.org::82bfc8be-73ed-4017-b250-fad6233e8710" providerId="AD" clId="Web-{1CEB9ABD-E401-4F5A-E033-8C994D52715D}" dt="2021-10-25T18:08:41.122" v="169" actId="20577"/>
          <ac:spMkLst>
            <pc:docMk/>
            <pc:sldMk cId="863628216" sldId="256"/>
            <ac:spMk id="59" creationId="{6DB8C02E-FAA2-42EE-8031-E2E17EA3298C}"/>
          </ac:spMkLst>
        </pc:spChg>
        <pc:spChg chg="mod">
          <ac:chgData name="Alma Galvan" userId="S::agalvan@migrantclinician.org::82bfc8be-73ed-4017-b250-fad6233e8710" providerId="AD" clId="Web-{1CEB9ABD-E401-4F5A-E033-8C994D52715D}" dt="2021-10-25T17:55:52.958" v="85" actId="20577"/>
          <ac:spMkLst>
            <pc:docMk/>
            <pc:sldMk cId="863628216" sldId="256"/>
            <ac:spMk id="68" creationId="{197519F5-EBAC-41ED-B073-88797C167479}"/>
          </ac:spMkLst>
        </pc:spChg>
        <pc:spChg chg="mod">
          <ac:chgData name="Alma Galvan" userId="S::agalvan@migrantclinician.org::82bfc8be-73ed-4017-b250-fad6233e8710" providerId="AD" clId="Web-{1CEB9ABD-E401-4F5A-E033-8C994D52715D}" dt="2021-10-25T17:49:59.603" v="82" actId="20577"/>
          <ac:spMkLst>
            <pc:docMk/>
            <pc:sldMk cId="863628216" sldId="256"/>
            <ac:spMk id="69" creationId="{8BAAB775-307E-4729-8AB5-CF0DE8A46729}"/>
          </ac:spMkLst>
        </pc:spChg>
        <pc:spChg chg="mod">
          <ac:chgData name="Alma Galvan" userId="S::agalvan@migrantclinician.org::82bfc8be-73ed-4017-b250-fad6233e8710" providerId="AD" clId="Web-{1CEB9ABD-E401-4F5A-E033-8C994D52715D}" dt="2021-10-25T18:02:34.720" v="129" actId="20577"/>
          <ac:spMkLst>
            <pc:docMk/>
            <pc:sldMk cId="863628216" sldId="256"/>
            <ac:spMk id="74" creationId="{48A3881D-D230-4BED-914B-A3B68A241015}"/>
          </ac:spMkLst>
        </pc:spChg>
      </pc:sldChg>
      <pc:sldChg chg="modSp">
        <pc:chgData name="Alma Galvan" userId="S::agalvan@migrantclinician.org::82bfc8be-73ed-4017-b250-fad6233e8710" providerId="AD" clId="Web-{1CEB9ABD-E401-4F5A-E033-8C994D52715D}" dt="2021-10-25T18:26:56.718" v="290" actId="20577"/>
        <pc:sldMkLst>
          <pc:docMk/>
          <pc:sldMk cId="2314076300" sldId="257"/>
        </pc:sldMkLst>
        <pc:spChg chg="mod">
          <ac:chgData name="Alma Galvan" userId="S::agalvan@migrantclinician.org::82bfc8be-73ed-4017-b250-fad6233e8710" providerId="AD" clId="Web-{1CEB9ABD-E401-4F5A-E033-8C994D52715D}" dt="2021-10-25T18:26:56.718" v="290" actId="20577"/>
          <ac:spMkLst>
            <pc:docMk/>
            <pc:sldMk cId="2314076300" sldId="257"/>
            <ac:spMk id="92" creationId="{202A308C-7CEE-4935-B621-3628895777AE}"/>
          </ac:spMkLst>
        </pc:spChg>
        <pc:spChg chg="mod">
          <ac:chgData name="Alma Galvan" userId="S::agalvan@migrantclinician.org::82bfc8be-73ed-4017-b250-fad6233e8710" providerId="AD" clId="Web-{1CEB9ABD-E401-4F5A-E033-8C994D52715D}" dt="2021-10-25T18:16:26.527" v="212" actId="20577"/>
          <ac:spMkLst>
            <pc:docMk/>
            <pc:sldMk cId="2314076300" sldId="257"/>
            <ac:spMk id="95" creationId="{9F5F32ED-BA3F-4570-8A07-AC8AB4B9934F}"/>
          </ac:spMkLst>
        </pc:spChg>
        <pc:spChg chg="mod">
          <ac:chgData name="Alma Galvan" userId="S::agalvan@migrantclinician.org::82bfc8be-73ed-4017-b250-fad6233e8710" providerId="AD" clId="Web-{1CEB9ABD-E401-4F5A-E033-8C994D52715D}" dt="2021-10-25T18:23:46.103" v="262" actId="20577"/>
          <ac:spMkLst>
            <pc:docMk/>
            <pc:sldMk cId="2314076300" sldId="257"/>
            <ac:spMk id="97" creationId="{44FF3B32-BCBB-4E36-AA4F-850C58A6E173}"/>
          </ac:spMkLst>
        </pc:spChg>
        <pc:spChg chg="mod">
          <ac:chgData name="Alma Galvan" userId="S::agalvan@migrantclinician.org::82bfc8be-73ed-4017-b250-fad6233e8710" providerId="AD" clId="Web-{1CEB9ABD-E401-4F5A-E033-8C994D52715D}" dt="2021-10-25T18:22:26.460" v="259" actId="20577"/>
          <ac:spMkLst>
            <pc:docMk/>
            <pc:sldMk cId="2314076300" sldId="257"/>
            <ac:spMk id="101" creationId="{904400D5-4235-44E3-A0F0-2183C360E0EB}"/>
          </ac:spMkLst>
        </pc:spChg>
        <pc:spChg chg="mod">
          <ac:chgData name="Alma Galvan" userId="S::agalvan@migrantclinician.org::82bfc8be-73ed-4017-b250-fad6233e8710" providerId="AD" clId="Web-{1CEB9ABD-E401-4F5A-E033-8C994D52715D}" dt="2021-10-25T18:18:05.186" v="220" actId="20577"/>
          <ac:spMkLst>
            <pc:docMk/>
            <pc:sldMk cId="2314076300" sldId="257"/>
            <ac:spMk id="103" creationId="{FB45C22E-09A1-4452-8FF9-4AAD48EC048A}"/>
          </ac:spMkLst>
        </pc:spChg>
        <pc:spChg chg="mod">
          <ac:chgData name="Alma Galvan" userId="S::agalvan@migrantclinician.org::82bfc8be-73ed-4017-b250-fad6233e8710" providerId="AD" clId="Web-{1CEB9ABD-E401-4F5A-E033-8C994D52715D}" dt="2021-10-25T18:21:51.068" v="258" actId="20577"/>
          <ac:spMkLst>
            <pc:docMk/>
            <pc:sldMk cId="2314076300" sldId="257"/>
            <ac:spMk id="110" creationId="{BF247A29-5D55-4E85-ABEB-BD2C8E643642}"/>
          </ac:spMkLst>
        </pc:spChg>
      </pc:sldChg>
    </pc:docChg>
  </pc:docChgLst>
  <pc:docChgLst>
    <pc:chgData name="Mercy Reyes" userId="S::mreyes@migrantclinician.org::7e5229a0-aad8-4790-aa46-2e1944ebda70" providerId="AD" clId="Web-{4C24C9A6-20BA-6C6A-D7E1-DDBFBA3CDDB9}"/>
    <pc:docChg chg="modSld">
      <pc:chgData name="Mercy Reyes" userId="S::mreyes@migrantclinician.org::7e5229a0-aad8-4790-aa46-2e1944ebda70" providerId="AD" clId="Web-{4C24C9A6-20BA-6C6A-D7E1-DDBFBA3CDDB9}" dt="2021-10-25T16:57:04.653" v="130" actId="20577"/>
      <pc:docMkLst>
        <pc:docMk/>
      </pc:docMkLst>
      <pc:sldChg chg="modSp">
        <pc:chgData name="Mercy Reyes" userId="S::mreyes@migrantclinician.org::7e5229a0-aad8-4790-aa46-2e1944ebda70" providerId="AD" clId="Web-{4C24C9A6-20BA-6C6A-D7E1-DDBFBA3CDDB9}" dt="2021-10-25T16:57:04.653" v="130" actId="20577"/>
        <pc:sldMkLst>
          <pc:docMk/>
          <pc:sldMk cId="863628216" sldId="256"/>
        </pc:sldMkLst>
        <pc:spChg chg="mod">
          <ac:chgData name="Mercy Reyes" userId="S::mreyes@migrantclinician.org::7e5229a0-aad8-4790-aa46-2e1944ebda70" providerId="AD" clId="Web-{4C24C9A6-20BA-6C6A-D7E1-DDBFBA3CDDB9}" dt="2021-10-25T16:40:56.893" v="59" actId="20577"/>
          <ac:spMkLst>
            <pc:docMk/>
            <pc:sldMk cId="863628216" sldId="256"/>
            <ac:spMk id="30" creationId="{13A4E983-9F63-4335-862E-7EB57F6D2A96}"/>
          </ac:spMkLst>
        </pc:spChg>
        <pc:spChg chg="mod">
          <ac:chgData name="Mercy Reyes" userId="S::mreyes@migrantclinician.org::7e5229a0-aad8-4790-aa46-2e1944ebda70" providerId="AD" clId="Web-{4C24C9A6-20BA-6C6A-D7E1-DDBFBA3CDDB9}" dt="2021-10-25T16:40:07.830" v="43" actId="20577"/>
          <ac:spMkLst>
            <pc:docMk/>
            <pc:sldMk cId="863628216" sldId="256"/>
            <ac:spMk id="59" creationId="{6DB8C02E-FAA2-42EE-8031-E2E17EA3298C}"/>
          </ac:spMkLst>
        </pc:spChg>
        <pc:spChg chg="mod">
          <ac:chgData name="Mercy Reyes" userId="S::mreyes@migrantclinician.org::7e5229a0-aad8-4790-aa46-2e1944ebda70" providerId="AD" clId="Web-{4C24C9A6-20BA-6C6A-D7E1-DDBFBA3CDDB9}" dt="2021-10-25T16:57:04.653" v="130" actId="20577"/>
          <ac:spMkLst>
            <pc:docMk/>
            <pc:sldMk cId="863628216" sldId="256"/>
            <ac:spMk id="69" creationId="{8BAAB775-307E-4729-8AB5-CF0DE8A46729}"/>
          </ac:spMkLst>
        </pc:spChg>
      </pc:sldChg>
    </pc:docChg>
  </pc:docChgLst>
  <pc:docChgLst>
    <pc:chgData name="Giovanni Lopez-Quezada" userId="S::glopez-quezada@migrantclinician.org::d444c8ac-3606-446b-ab90-a96ed9b696ec" providerId="AD" clId="Web-{187EE73E-2A63-10C9-AC6F-2225E2CFA9A2}"/>
    <pc:docChg chg="modSld">
      <pc:chgData name="Giovanni Lopez-Quezada" userId="S::glopez-quezada@migrantclinician.org::d444c8ac-3606-446b-ab90-a96ed9b696ec" providerId="AD" clId="Web-{187EE73E-2A63-10C9-AC6F-2225E2CFA9A2}" dt="2021-10-14T17:09:32.969" v="6" actId="20577"/>
      <pc:docMkLst>
        <pc:docMk/>
      </pc:docMkLst>
      <pc:sldChg chg="delSp modSp">
        <pc:chgData name="Giovanni Lopez-Quezada" userId="S::glopez-quezada@migrantclinician.org::d444c8ac-3606-446b-ab90-a96ed9b696ec" providerId="AD" clId="Web-{187EE73E-2A63-10C9-AC6F-2225E2CFA9A2}" dt="2021-10-14T17:09:32.969" v="6" actId="20577"/>
        <pc:sldMkLst>
          <pc:docMk/>
          <pc:sldMk cId="2314076300" sldId="257"/>
        </pc:sldMkLst>
        <pc:spChg chg="del">
          <ac:chgData name="Giovanni Lopez-Quezada" userId="S::glopez-quezada@migrantclinician.org::d444c8ac-3606-446b-ab90-a96ed9b696ec" providerId="AD" clId="Web-{187EE73E-2A63-10C9-AC6F-2225E2CFA9A2}" dt="2021-10-14T17:09:23.485" v="0"/>
          <ac:spMkLst>
            <pc:docMk/>
            <pc:sldMk cId="2314076300" sldId="257"/>
            <ac:spMk id="82" creationId="{D2AE525A-4321-4721-BF5A-CF89CA5BA41E}"/>
          </ac:spMkLst>
        </pc:spChg>
        <pc:spChg chg="del mod">
          <ac:chgData name="Giovanni Lopez-Quezada" userId="S::glopez-quezada@migrantclinician.org::d444c8ac-3606-446b-ab90-a96ed9b696ec" providerId="AD" clId="Web-{187EE73E-2A63-10C9-AC6F-2225E2CFA9A2}" dt="2021-10-14T17:09:25.094" v="2"/>
          <ac:spMkLst>
            <pc:docMk/>
            <pc:sldMk cId="2314076300" sldId="257"/>
            <ac:spMk id="84" creationId="{A2873826-133B-4BD1-8239-31C56BB4630D}"/>
          </ac:spMkLst>
        </pc:spChg>
        <pc:spChg chg="mod">
          <ac:chgData name="Giovanni Lopez-Quezada" userId="S::glopez-quezada@migrantclinician.org::d444c8ac-3606-446b-ab90-a96ed9b696ec" providerId="AD" clId="Web-{187EE73E-2A63-10C9-AC6F-2225E2CFA9A2}" dt="2021-10-14T17:09:29.297" v="4" actId="1076"/>
          <ac:spMkLst>
            <pc:docMk/>
            <pc:sldMk cId="2314076300" sldId="257"/>
            <ac:spMk id="86" creationId="{7B1EBC66-5848-4BA2-94BF-00FF166B3400}"/>
          </ac:spMkLst>
        </pc:spChg>
        <pc:spChg chg="mod">
          <ac:chgData name="Giovanni Lopez-Quezada" userId="S::glopez-quezada@migrantclinician.org::d444c8ac-3606-446b-ab90-a96ed9b696ec" providerId="AD" clId="Web-{187EE73E-2A63-10C9-AC6F-2225E2CFA9A2}" dt="2021-10-14T17:09:32.969" v="6" actId="20577"/>
          <ac:spMkLst>
            <pc:docMk/>
            <pc:sldMk cId="2314076300" sldId="257"/>
            <ac:spMk id="87" creationId="{04475F71-0576-4DF6-B782-13DA39642FC6}"/>
          </ac:spMkLst>
        </pc:spChg>
        <pc:cxnChg chg="del">
          <ac:chgData name="Giovanni Lopez-Quezada" userId="S::glopez-quezada@migrantclinician.org::d444c8ac-3606-446b-ab90-a96ed9b696ec" providerId="AD" clId="Web-{187EE73E-2A63-10C9-AC6F-2225E2CFA9A2}" dt="2021-10-14T17:09:25.657" v="3"/>
          <ac:cxnSpMkLst>
            <pc:docMk/>
            <pc:sldMk cId="2314076300" sldId="257"/>
            <ac:cxnSpMk id="85" creationId="{22DC16B3-5650-4DC7-ACBD-043F4382FF2E}"/>
          </ac:cxnSpMkLst>
        </pc:cxnChg>
      </pc:sldChg>
    </pc:docChg>
  </pc:docChgLst>
  <pc:docChgLst>
    <pc:chgData name="Noel Dufrene" userId="S::ndufrene@migrantclinician.org::131c83a1-d70b-4f56-8487-a9b39281de7c" providerId="AD" clId="Web-{7F485BC8-55D0-B101-DA60-95F4CF035D7A}"/>
    <pc:docChg chg="modSld">
      <pc:chgData name="Noel Dufrene" userId="S::ndufrene@migrantclinician.org::131c83a1-d70b-4f56-8487-a9b39281de7c" providerId="AD" clId="Web-{7F485BC8-55D0-B101-DA60-95F4CF035D7A}" dt="2021-10-14T20:27:59.981" v="353"/>
      <pc:docMkLst>
        <pc:docMk/>
      </pc:docMkLst>
      <pc:sldChg chg="modSp addCm delCm">
        <pc:chgData name="Noel Dufrene" userId="S::ndufrene@migrantclinician.org::131c83a1-d70b-4f56-8487-a9b39281de7c" providerId="AD" clId="Web-{7F485BC8-55D0-B101-DA60-95F4CF035D7A}" dt="2021-10-14T20:27:59.981" v="353"/>
        <pc:sldMkLst>
          <pc:docMk/>
          <pc:sldMk cId="863628216" sldId="256"/>
        </pc:sldMkLst>
        <pc:spChg chg="mod">
          <ac:chgData name="Noel Dufrene" userId="S::ndufrene@migrantclinician.org::131c83a1-d70b-4f56-8487-a9b39281de7c" providerId="AD" clId="Web-{7F485BC8-55D0-B101-DA60-95F4CF035D7A}" dt="2021-10-14T20:19:19.266" v="234" actId="20577"/>
          <ac:spMkLst>
            <pc:docMk/>
            <pc:sldMk cId="863628216" sldId="256"/>
            <ac:spMk id="30" creationId="{13A4E983-9F63-4335-862E-7EB57F6D2A96}"/>
          </ac:spMkLst>
        </pc:spChg>
        <pc:spChg chg="mod">
          <ac:chgData name="Noel Dufrene" userId="S::ndufrene@migrantclinician.org::131c83a1-d70b-4f56-8487-a9b39281de7c" providerId="AD" clId="Web-{7F485BC8-55D0-B101-DA60-95F4CF035D7A}" dt="2021-10-14T20:25:55.384" v="333" actId="20577"/>
          <ac:spMkLst>
            <pc:docMk/>
            <pc:sldMk cId="863628216" sldId="256"/>
            <ac:spMk id="68" creationId="{197519F5-EBAC-41ED-B073-88797C167479}"/>
          </ac:spMkLst>
        </pc:spChg>
        <pc:spChg chg="mod">
          <ac:chgData name="Noel Dufrene" userId="S::ndufrene@migrantclinician.org::131c83a1-d70b-4f56-8487-a9b39281de7c" providerId="AD" clId="Web-{7F485BC8-55D0-B101-DA60-95F4CF035D7A}" dt="2021-10-14T20:27:36.762" v="352" actId="20577"/>
          <ac:spMkLst>
            <pc:docMk/>
            <pc:sldMk cId="863628216" sldId="256"/>
            <ac:spMk id="69" creationId="{8BAAB775-307E-4729-8AB5-CF0DE8A46729}"/>
          </ac:spMkLst>
        </pc:spChg>
      </pc:sldChg>
      <pc:sldChg chg="modSp addCm">
        <pc:chgData name="Noel Dufrene" userId="S::ndufrene@migrantclinician.org::131c83a1-d70b-4f56-8487-a9b39281de7c" providerId="AD" clId="Web-{7F485BC8-55D0-B101-DA60-95F4CF035D7A}" dt="2021-10-14T20:16:33.090" v="210" actId="20577"/>
        <pc:sldMkLst>
          <pc:docMk/>
          <pc:sldMk cId="2314076300" sldId="257"/>
        </pc:sldMkLst>
        <pc:spChg chg="mod">
          <ac:chgData name="Noel Dufrene" userId="S::ndufrene@migrantclinician.org::131c83a1-d70b-4f56-8487-a9b39281de7c" providerId="AD" clId="Web-{7F485BC8-55D0-B101-DA60-95F4CF035D7A}" dt="2021-10-14T20:16:33.090" v="210" actId="20577"/>
          <ac:spMkLst>
            <pc:docMk/>
            <pc:sldMk cId="2314076300" sldId="257"/>
            <ac:spMk id="92" creationId="{202A308C-7CEE-4935-B621-3628895777AE}"/>
          </ac:spMkLst>
        </pc:spChg>
        <pc:spChg chg="mod">
          <ac:chgData name="Noel Dufrene" userId="S::ndufrene@migrantclinician.org::131c83a1-d70b-4f56-8487-a9b39281de7c" providerId="AD" clId="Web-{7F485BC8-55D0-B101-DA60-95F4CF035D7A}" dt="2021-10-14T20:10:54.957" v="125" actId="20577"/>
          <ac:spMkLst>
            <pc:docMk/>
            <pc:sldMk cId="2314076300" sldId="257"/>
            <ac:spMk id="97" creationId="{44FF3B32-BCBB-4E36-AA4F-850C58A6E173}"/>
          </ac:spMkLst>
        </pc:spChg>
        <pc:spChg chg="mod">
          <ac:chgData name="Noel Dufrene" userId="S::ndufrene@migrantclinician.org::131c83a1-d70b-4f56-8487-a9b39281de7c" providerId="AD" clId="Web-{7F485BC8-55D0-B101-DA60-95F4CF035D7A}" dt="2021-10-14T20:07:48.031" v="58" actId="1076"/>
          <ac:spMkLst>
            <pc:docMk/>
            <pc:sldMk cId="2314076300" sldId="257"/>
            <ac:spMk id="103" creationId="{FB45C22E-09A1-4452-8FF9-4AAD48EC048A}"/>
          </ac:spMkLst>
        </pc:spChg>
        <pc:spChg chg="mod">
          <ac:chgData name="Noel Dufrene" userId="S::ndufrene@migrantclinician.org::131c83a1-d70b-4f56-8487-a9b39281de7c" providerId="AD" clId="Web-{7F485BC8-55D0-B101-DA60-95F4CF035D7A}" dt="2021-10-14T20:15:08.995" v="186" actId="20577"/>
          <ac:spMkLst>
            <pc:docMk/>
            <pc:sldMk cId="2314076300" sldId="257"/>
            <ac:spMk id="110" creationId="{BF247A29-5D55-4E85-ABEB-BD2C8E643642}"/>
          </ac:spMkLst>
        </pc:spChg>
      </pc:sldChg>
    </pc:docChg>
  </pc:docChgLst>
  <pc:docChgLst>
    <pc:chgData name="Noel Dufrene" userId="S::ndufrene@migrantclinician.org::131c83a1-d70b-4f56-8487-a9b39281de7c" providerId="AD" clId="Web-{86E78BBF-9873-FE91-98CE-A18D1DD4CE4A}"/>
    <pc:docChg chg="modSld">
      <pc:chgData name="Noel Dufrene" userId="S::ndufrene@migrantclinician.org::131c83a1-d70b-4f56-8487-a9b39281de7c" providerId="AD" clId="Web-{86E78BBF-9873-FE91-98CE-A18D1DD4CE4A}" dt="2022-01-07T15:05:02.287" v="1" actId="20577"/>
      <pc:docMkLst>
        <pc:docMk/>
      </pc:docMkLst>
      <pc:sldChg chg="modSp">
        <pc:chgData name="Noel Dufrene" userId="S::ndufrene@migrantclinician.org::131c83a1-d70b-4f56-8487-a9b39281de7c" providerId="AD" clId="Web-{86E78BBF-9873-FE91-98CE-A18D1DD4CE4A}" dt="2022-01-07T15:05:02.287" v="1" actId="20577"/>
        <pc:sldMkLst>
          <pc:docMk/>
          <pc:sldMk cId="863628216" sldId="256"/>
        </pc:sldMkLst>
        <pc:spChg chg="mod">
          <ac:chgData name="Noel Dufrene" userId="S::ndufrene@migrantclinician.org::131c83a1-d70b-4f56-8487-a9b39281de7c" providerId="AD" clId="Web-{86E78BBF-9873-FE91-98CE-A18D1DD4CE4A}" dt="2022-01-07T15:05:02.287" v="1" actId="20577"/>
          <ac:spMkLst>
            <pc:docMk/>
            <pc:sldMk cId="863628216" sldId="256"/>
            <ac:spMk id="59" creationId="{6DB8C02E-FAA2-42EE-8031-E2E17EA3298C}"/>
          </ac:spMkLst>
        </pc:spChg>
      </pc:sldChg>
    </pc:docChg>
  </pc:docChgLst>
  <pc:docChgLst>
    <pc:chgData name="Usuario invitado" userId="S::urn:spo:anon#81788e2e4dac1f8804a18c0f64974735d1ea16abdc39b2d08a0426b4c9eac6c7::" providerId="AD" clId="Web-{526359A2-32F7-C92D-A840-37332851A4E8}"/>
    <pc:docChg chg="addSld delSld modSld">
      <pc:chgData name="Usuario invitado" userId="S::urn:spo:anon#81788e2e4dac1f8804a18c0f64974735d1ea16abdc39b2d08a0426b4c9eac6c7::" providerId="AD" clId="Web-{526359A2-32F7-C92D-A840-37332851A4E8}" dt="2021-12-22T21:12:26.811" v="560" actId="1076"/>
      <pc:docMkLst>
        <pc:docMk/>
      </pc:docMkLst>
      <pc:sldChg chg="addSp delSp modSp">
        <pc:chgData name="Usuario invitado" userId="S::urn:spo:anon#81788e2e4dac1f8804a18c0f64974735d1ea16abdc39b2d08a0426b4c9eac6c7::" providerId="AD" clId="Web-{526359A2-32F7-C92D-A840-37332851A4E8}" dt="2021-12-22T21:12:26.811" v="560" actId="1076"/>
        <pc:sldMkLst>
          <pc:docMk/>
          <pc:sldMk cId="863628216" sldId="256"/>
        </pc:sldMkLst>
        <pc:spChg chg="mod">
          <ac:chgData name="Usuario invitado" userId="S::urn:spo:anon#81788e2e4dac1f8804a18c0f64974735d1ea16abdc39b2d08a0426b4c9eac6c7::" providerId="AD" clId="Web-{526359A2-32F7-C92D-A840-37332851A4E8}" dt="2021-12-22T17:12:56.182" v="131" actId="1076"/>
          <ac:spMkLst>
            <pc:docMk/>
            <pc:sldMk cId="863628216" sldId="256"/>
            <ac:spMk id="36" creationId="{6412BEDF-938B-4552-A838-8D513795A6C4}"/>
          </ac:spMkLst>
        </pc:spChg>
        <pc:spChg chg="mod">
          <ac:chgData name="Usuario invitado" userId="S::urn:spo:anon#81788e2e4dac1f8804a18c0f64974735d1ea16abdc39b2d08a0426b4c9eac6c7::" providerId="AD" clId="Web-{526359A2-32F7-C92D-A840-37332851A4E8}" dt="2021-12-22T17:14:34.512" v="140" actId="1076"/>
          <ac:spMkLst>
            <pc:docMk/>
            <pc:sldMk cId="863628216" sldId="256"/>
            <ac:spMk id="37" creationId="{5F98A33C-7962-4B3C-B25B-C9892753FC58}"/>
          </ac:spMkLst>
        </pc:spChg>
        <pc:spChg chg="mod">
          <ac:chgData name="Usuario invitado" userId="S::urn:spo:anon#81788e2e4dac1f8804a18c0f64974735d1ea16abdc39b2d08a0426b4c9eac6c7::" providerId="AD" clId="Web-{526359A2-32F7-C92D-A840-37332851A4E8}" dt="2021-12-22T16:21:09.794" v="110" actId="20577"/>
          <ac:spMkLst>
            <pc:docMk/>
            <pc:sldMk cId="863628216" sldId="256"/>
            <ac:spMk id="59" creationId="{6DB8C02E-FAA2-42EE-8031-E2E17EA3298C}"/>
          </ac:spMkLst>
        </pc:spChg>
        <pc:spChg chg="mod">
          <ac:chgData name="Usuario invitado" userId="S::urn:spo:anon#81788e2e4dac1f8804a18c0f64974735d1ea16abdc39b2d08a0426b4c9eac6c7::" providerId="AD" clId="Web-{526359A2-32F7-C92D-A840-37332851A4E8}" dt="2021-12-22T17:32:52.179" v="250"/>
          <ac:spMkLst>
            <pc:docMk/>
            <pc:sldMk cId="863628216" sldId="256"/>
            <ac:spMk id="62" creationId="{DC3B3EF6-C2EA-4CA5-9439-67CC1523E96B}"/>
          </ac:spMkLst>
        </pc:spChg>
        <pc:spChg chg="mod">
          <ac:chgData name="Usuario invitado" userId="S::urn:spo:anon#81788e2e4dac1f8804a18c0f64974735d1ea16abdc39b2d08a0426b4c9eac6c7::" providerId="AD" clId="Web-{526359A2-32F7-C92D-A840-37332851A4E8}" dt="2021-12-22T17:37:36.438" v="269" actId="1076"/>
          <ac:spMkLst>
            <pc:docMk/>
            <pc:sldMk cId="863628216" sldId="256"/>
            <ac:spMk id="68" creationId="{197519F5-EBAC-41ED-B073-88797C167479}"/>
          </ac:spMkLst>
        </pc:spChg>
        <pc:spChg chg="mod">
          <ac:chgData name="Usuario invitado" userId="S::urn:spo:anon#81788e2e4dac1f8804a18c0f64974735d1ea16abdc39b2d08a0426b4c9eac6c7::" providerId="AD" clId="Web-{526359A2-32F7-C92D-A840-37332851A4E8}" dt="2021-12-22T17:35:28.638" v="260" actId="20577"/>
          <ac:spMkLst>
            <pc:docMk/>
            <pc:sldMk cId="863628216" sldId="256"/>
            <ac:spMk id="69" creationId="{8BAAB775-307E-4729-8AB5-CF0DE8A46729}"/>
          </ac:spMkLst>
        </pc:spChg>
        <pc:spChg chg="mod">
          <ac:chgData name="Usuario invitado" userId="S::urn:spo:anon#81788e2e4dac1f8804a18c0f64974735d1ea16abdc39b2d08a0426b4c9eac6c7::" providerId="AD" clId="Web-{526359A2-32F7-C92D-A840-37332851A4E8}" dt="2021-12-22T17:36:12.779" v="265" actId="20577"/>
          <ac:spMkLst>
            <pc:docMk/>
            <pc:sldMk cId="863628216" sldId="256"/>
            <ac:spMk id="70" creationId="{0D3ADBE8-63EB-44E9-A52A-758B6FB9CB81}"/>
          </ac:spMkLst>
        </pc:spChg>
        <pc:spChg chg="mod">
          <ac:chgData name="Usuario invitado" userId="S::urn:spo:anon#81788e2e4dac1f8804a18c0f64974735d1ea16abdc39b2d08a0426b4c9eac6c7::" providerId="AD" clId="Web-{526359A2-32F7-C92D-A840-37332851A4E8}" dt="2021-12-22T17:13:58.965" v="137"/>
          <ac:spMkLst>
            <pc:docMk/>
            <pc:sldMk cId="863628216" sldId="256"/>
            <ac:spMk id="74" creationId="{48A3881D-D230-4BED-914B-A3B68A241015}"/>
          </ac:spMkLst>
        </pc:spChg>
        <pc:grpChg chg="mod">
          <ac:chgData name="Usuario invitado" userId="S::urn:spo:anon#81788e2e4dac1f8804a18c0f64974735d1ea16abdc39b2d08a0426b4c9eac6c7::" providerId="AD" clId="Web-{526359A2-32F7-C92D-A840-37332851A4E8}" dt="2021-12-22T17:36:39.531" v="267" actId="1076"/>
          <ac:grpSpMkLst>
            <pc:docMk/>
            <pc:sldMk cId="863628216" sldId="256"/>
            <ac:grpSpMk id="18" creationId="{D5814C72-91F7-48A9-ADE0-B9B1ACC9966D}"/>
          </ac:grpSpMkLst>
        </pc:grpChg>
        <pc:grpChg chg="mod">
          <ac:chgData name="Usuario invitado" userId="S::urn:spo:anon#81788e2e4dac1f8804a18c0f64974735d1ea16abdc39b2d08a0426b4c9eac6c7::" providerId="AD" clId="Web-{526359A2-32F7-C92D-A840-37332851A4E8}" dt="2021-12-22T16:07:30.219" v="15" actId="1076"/>
          <ac:grpSpMkLst>
            <pc:docMk/>
            <pc:sldMk cId="863628216" sldId="256"/>
            <ac:grpSpMk id="19" creationId="{50826B54-A350-4A2E-B445-DD932F28DFCC}"/>
          </ac:grpSpMkLst>
        </pc:grpChg>
        <pc:picChg chg="add del mod">
          <ac:chgData name="Usuario invitado" userId="S::urn:spo:anon#81788e2e4dac1f8804a18c0f64974735d1ea16abdc39b2d08a0426b4c9eac6c7::" providerId="AD" clId="Web-{526359A2-32F7-C92D-A840-37332851A4E8}" dt="2021-12-22T21:11:42.200" v="558"/>
          <ac:picMkLst>
            <pc:docMk/>
            <pc:sldMk cId="863628216" sldId="256"/>
            <ac:picMk id="8" creationId="{09A749BD-9E9C-4D85-A8ED-192F68544FE5}"/>
          </ac:picMkLst>
        </pc:picChg>
        <pc:picChg chg="add del mod">
          <ac:chgData name="Usuario invitado" userId="S::urn:spo:anon#81788e2e4dac1f8804a18c0f64974735d1ea16abdc39b2d08a0426b4c9eac6c7::" providerId="AD" clId="Web-{526359A2-32F7-C92D-A840-37332851A4E8}" dt="2021-12-22T21:06:53.380" v="554"/>
          <ac:picMkLst>
            <pc:docMk/>
            <pc:sldMk cId="863628216" sldId="256"/>
            <ac:picMk id="11" creationId="{3176A6EF-3992-43E5-80D0-298821BFC3BE}"/>
          </ac:picMkLst>
        </pc:picChg>
        <pc:picChg chg="add mod">
          <ac:chgData name="Usuario invitado" userId="S::urn:spo:anon#81788e2e4dac1f8804a18c0f64974735d1ea16abdc39b2d08a0426b4c9eac6c7::" providerId="AD" clId="Web-{526359A2-32F7-C92D-A840-37332851A4E8}" dt="2021-12-22T21:07:05.802" v="557" actId="1076"/>
          <ac:picMkLst>
            <pc:docMk/>
            <pc:sldMk cId="863628216" sldId="256"/>
            <ac:picMk id="12" creationId="{8D3ACF31-788C-44FA-A295-F6EAA0FA279C}"/>
          </ac:picMkLst>
        </pc:picChg>
        <pc:picChg chg="add mod">
          <ac:chgData name="Usuario invitado" userId="S::urn:spo:anon#81788e2e4dac1f8804a18c0f64974735d1ea16abdc39b2d08a0426b4c9eac6c7::" providerId="AD" clId="Web-{526359A2-32F7-C92D-A840-37332851A4E8}" dt="2021-12-22T21:12:26.811" v="560" actId="1076"/>
          <ac:picMkLst>
            <pc:docMk/>
            <pc:sldMk cId="863628216" sldId="256"/>
            <ac:picMk id="13" creationId="{63BD12D1-5A84-480B-AEB1-EBB8B357AD42}"/>
          </ac:picMkLst>
        </pc:picChg>
        <pc:picChg chg="mod">
          <ac:chgData name="Usuario invitado" userId="S::urn:spo:anon#81788e2e4dac1f8804a18c0f64974735d1ea16abdc39b2d08a0426b4c9eac6c7::" providerId="AD" clId="Web-{526359A2-32F7-C92D-A840-37332851A4E8}" dt="2021-12-22T17:18:40.471" v="150" actId="1076"/>
          <ac:picMkLst>
            <pc:docMk/>
            <pc:sldMk cId="863628216" sldId="256"/>
            <ac:picMk id="34" creationId="{EDEE0F97-3635-427A-BD00-71FB513590EA}"/>
          </ac:picMkLst>
        </pc:picChg>
        <pc:picChg chg="mod">
          <ac:chgData name="Usuario invitado" userId="S::urn:spo:anon#81788e2e4dac1f8804a18c0f64974735d1ea16abdc39b2d08a0426b4c9eac6c7::" providerId="AD" clId="Web-{526359A2-32F7-C92D-A840-37332851A4E8}" dt="2021-12-22T17:15:23.482" v="144" actId="1076"/>
          <ac:picMkLst>
            <pc:docMk/>
            <pc:sldMk cId="863628216" sldId="256"/>
            <ac:picMk id="77" creationId="{A6061258-59A6-4798-B7FC-A4B251D1E01A}"/>
          </ac:picMkLst>
        </pc:picChg>
        <pc:cxnChg chg="mod">
          <ac:chgData name="Usuario invitado" userId="S::urn:spo:anon#81788e2e4dac1f8804a18c0f64974735d1ea16abdc39b2d08a0426b4c9eac6c7::" providerId="AD" clId="Web-{526359A2-32F7-C92D-A840-37332851A4E8}" dt="2021-12-22T16:21:42.421" v="111" actId="1076"/>
          <ac:cxnSpMkLst>
            <pc:docMk/>
            <pc:sldMk cId="863628216" sldId="256"/>
            <ac:cxnSpMk id="4" creationId="{FA3BD4A0-DEEA-4C27-896B-073409BC72F6}"/>
          </ac:cxnSpMkLst>
        </pc:cxnChg>
        <pc:cxnChg chg="mod">
          <ac:chgData name="Usuario invitado" userId="S::urn:spo:anon#81788e2e4dac1f8804a18c0f64974735d1ea16abdc39b2d08a0426b4c9eac6c7::" providerId="AD" clId="Web-{526359A2-32F7-C92D-A840-37332851A4E8}" dt="2021-12-22T17:13:42.418" v="135" actId="1076"/>
          <ac:cxnSpMkLst>
            <pc:docMk/>
            <pc:sldMk cId="863628216" sldId="256"/>
            <ac:cxnSpMk id="39" creationId="{81B9FDB4-492B-471F-AA2B-648877AF1225}"/>
          </ac:cxnSpMkLst>
        </pc:cxnChg>
        <pc:cxnChg chg="mod">
          <ac:chgData name="Usuario invitado" userId="S::urn:spo:anon#81788e2e4dac1f8804a18c0f64974735d1ea16abdc39b2d08a0426b4c9eac6c7::" providerId="AD" clId="Web-{526359A2-32F7-C92D-A840-37332851A4E8}" dt="2021-12-22T17:37:22.766" v="268" actId="1076"/>
          <ac:cxnSpMkLst>
            <pc:docMk/>
            <pc:sldMk cId="863628216" sldId="256"/>
            <ac:cxnSpMk id="56" creationId="{C2161EA0-B775-405B-B8CA-6C735DF8F08F}"/>
          </ac:cxnSpMkLst>
        </pc:cxnChg>
      </pc:sldChg>
      <pc:sldChg chg="addSp delSp modSp">
        <pc:chgData name="Usuario invitado" userId="S::urn:spo:anon#81788e2e4dac1f8804a18c0f64974735d1ea16abdc39b2d08a0426b4c9eac6c7::" providerId="AD" clId="Web-{526359A2-32F7-C92D-A840-37332851A4E8}" dt="2021-12-22T18:07:24.766" v="553" actId="20577"/>
        <pc:sldMkLst>
          <pc:docMk/>
          <pc:sldMk cId="2314076300" sldId="257"/>
        </pc:sldMkLst>
        <pc:spChg chg="add mod">
          <ac:chgData name="Usuario invitado" userId="S::urn:spo:anon#81788e2e4dac1f8804a18c0f64974735d1ea16abdc39b2d08a0426b4c9eac6c7::" providerId="AD" clId="Web-{526359A2-32F7-C92D-A840-37332851A4E8}" dt="2021-12-22T18:02:38.385" v="504" actId="1076"/>
          <ac:spMkLst>
            <pc:docMk/>
            <pc:sldMk cId="2314076300" sldId="257"/>
            <ac:spMk id="11" creationId="{81641253-4D64-443E-9670-68C0EDCE3D4C}"/>
          </ac:spMkLst>
        </pc:spChg>
        <pc:spChg chg="add">
          <ac:chgData name="Usuario invitado" userId="S::urn:spo:anon#81788e2e4dac1f8804a18c0f64974735d1ea16abdc39b2d08a0426b4c9eac6c7::" providerId="AD" clId="Web-{526359A2-32F7-C92D-A840-37332851A4E8}" dt="2021-12-22T17:20:42.771" v="154"/>
          <ac:spMkLst>
            <pc:docMk/>
            <pc:sldMk cId="2314076300" sldId="257"/>
            <ac:spMk id="73" creationId="{52797E7A-C295-4F98-97EA-FD03B79532BA}"/>
          </ac:spMkLst>
        </pc:spChg>
        <pc:spChg chg="add del">
          <ac:chgData name="Usuario invitado" userId="S::urn:spo:anon#81788e2e4dac1f8804a18c0f64974735d1ea16abdc39b2d08a0426b4c9eac6c7::" providerId="AD" clId="Web-{526359A2-32F7-C92D-A840-37332851A4E8}" dt="2021-12-22T17:21:15.115" v="156"/>
          <ac:spMkLst>
            <pc:docMk/>
            <pc:sldMk cId="2314076300" sldId="257"/>
            <ac:spMk id="82" creationId="{52797E7A-C295-4F98-97EA-FD03B79532BA}"/>
          </ac:spMkLst>
        </pc:spChg>
        <pc:spChg chg="mod">
          <ac:chgData name="Usuario invitado" userId="S::urn:spo:anon#81788e2e4dac1f8804a18c0f64974735d1ea16abdc39b2d08a0426b4c9eac6c7::" providerId="AD" clId="Web-{526359A2-32F7-C92D-A840-37332851A4E8}" dt="2021-12-22T17:20:01.754" v="151" actId="1076"/>
          <ac:spMkLst>
            <pc:docMk/>
            <pc:sldMk cId="2314076300" sldId="257"/>
            <ac:spMk id="95" creationId="{9F5F32ED-BA3F-4570-8A07-AC8AB4B9934F}"/>
          </ac:spMkLst>
        </pc:spChg>
        <pc:spChg chg="mod">
          <ac:chgData name="Usuario invitado" userId="S::urn:spo:anon#81788e2e4dac1f8804a18c0f64974735d1ea16abdc39b2d08a0426b4c9eac6c7::" providerId="AD" clId="Web-{526359A2-32F7-C92D-A840-37332851A4E8}" dt="2021-12-22T18:03:03.057" v="508" actId="1076"/>
          <ac:spMkLst>
            <pc:docMk/>
            <pc:sldMk cId="2314076300" sldId="257"/>
            <ac:spMk id="98" creationId="{ACD0DCBD-3FEF-4229-A339-0F2FC7A58552}"/>
          </ac:spMkLst>
        </pc:spChg>
        <pc:spChg chg="mod">
          <ac:chgData name="Usuario invitado" userId="S::urn:spo:anon#81788e2e4dac1f8804a18c0f64974735d1ea16abdc39b2d08a0426b4c9eac6c7::" providerId="AD" clId="Web-{526359A2-32F7-C92D-A840-37332851A4E8}" dt="2021-12-22T18:03:12.526" v="509" actId="1076"/>
          <ac:spMkLst>
            <pc:docMk/>
            <pc:sldMk cId="2314076300" sldId="257"/>
            <ac:spMk id="99" creationId="{FE49E698-502A-4032-A4BF-1A132E2086B9}"/>
          </ac:spMkLst>
        </pc:spChg>
        <pc:spChg chg="mod">
          <ac:chgData name="Usuario invitado" userId="S::urn:spo:anon#81788e2e4dac1f8804a18c0f64974735d1ea16abdc39b2d08a0426b4c9eac6c7::" providerId="AD" clId="Web-{526359A2-32F7-C92D-A840-37332851A4E8}" dt="2021-12-22T18:02:53.182" v="507" actId="1076"/>
          <ac:spMkLst>
            <pc:docMk/>
            <pc:sldMk cId="2314076300" sldId="257"/>
            <ac:spMk id="101" creationId="{904400D5-4235-44E3-A0F0-2183C360E0EB}"/>
          </ac:spMkLst>
        </pc:spChg>
        <pc:spChg chg="del mod">
          <ac:chgData name="Usuario invitado" userId="S::urn:spo:anon#81788e2e4dac1f8804a18c0f64974735d1ea16abdc39b2d08a0426b4c9eac6c7::" providerId="AD" clId="Web-{526359A2-32F7-C92D-A840-37332851A4E8}" dt="2021-12-22T17:39:45.472" v="273"/>
          <ac:spMkLst>
            <pc:docMk/>
            <pc:sldMk cId="2314076300" sldId="257"/>
            <ac:spMk id="102" creationId="{4C21A323-F65B-48A5-B37D-2CE703D9F642}"/>
          </ac:spMkLst>
        </pc:spChg>
        <pc:spChg chg="del">
          <ac:chgData name="Usuario invitado" userId="S::urn:spo:anon#81788e2e4dac1f8804a18c0f64974735d1ea16abdc39b2d08a0426b4c9eac6c7::" providerId="AD" clId="Web-{526359A2-32F7-C92D-A840-37332851A4E8}" dt="2021-12-22T17:20:20.364" v="153"/>
          <ac:spMkLst>
            <pc:docMk/>
            <pc:sldMk cId="2314076300" sldId="257"/>
            <ac:spMk id="108" creationId="{BAB95AEC-6B96-462D-AC34-224E370E066C}"/>
          </ac:spMkLst>
        </pc:spChg>
        <pc:spChg chg="mod">
          <ac:chgData name="Usuario invitado" userId="S::urn:spo:anon#81788e2e4dac1f8804a18c0f64974735d1ea16abdc39b2d08a0426b4c9eac6c7::" providerId="AD" clId="Web-{526359A2-32F7-C92D-A840-37332851A4E8}" dt="2021-12-22T18:07:24.766" v="553" actId="20577"/>
          <ac:spMkLst>
            <pc:docMk/>
            <pc:sldMk cId="2314076300" sldId="257"/>
            <ac:spMk id="110" creationId="{BF247A29-5D55-4E85-ABEB-BD2C8E643642}"/>
          </ac:spMkLst>
        </pc:spChg>
        <pc:grpChg chg="mod">
          <ac:chgData name="Usuario invitado" userId="S::urn:spo:anon#81788e2e4dac1f8804a18c0f64974735d1ea16abdc39b2d08a0426b4c9eac6c7::" providerId="AD" clId="Web-{526359A2-32F7-C92D-A840-37332851A4E8}" dt="2021-12-22T18:06:17.671" v="543" actId="1076"/>
          <ac:grpSpMkLst>
            <pc:docMk/>
            <pc:sldMk cId="2314076300" sldId="257"/>
            <ac:grpSpMk id="83" creationId="{F7523BAA-FDD3-421D-8B20-92205F7E051C}"/>
          </ac:grpSpMkLst>
        </pc:grpChg>
        <pc:picChg chg="mod">
          <ac:chgData name="Usuario invitado" userId="S::urn:spo:anon#81788e2e4dac1f8804a18c0f64974735d1ea16abdc39b2d08a0426b4c9eac6c7::" providerId="AD" clId="Web-{526359A2-32F7-C92D-A840-37332851A4E8}" dt="2021-12-22T18:02:41.963" v="505" actId="1076"/>
          <ac:picMkLst>
            <pc:docMk/>
            <pc:sldMk cId="2314076300" sldId="257"/>
            <ac:picMk id="14" creationId="{53E170F4-AB8E-4834-A8EB-606ACE98DC1D}"/>
          </ac:picMkLst>
        </pc:picChg>
        <pc:picChg chg="mod">
          <ac:chgData name="Usuario invitado" userId="S::urn:spo:anon#81788e2e4dac1f8804a18c0f64974735d1ea16abdc39b2d08a0426b4c9eac6c7::" providerId="AD" clId="Web-{526359A2-32F7-C92D-A840-37332851A4E8}" dt="2021-12-22T17:21:27.053" v="159" actId="14100"/>
          <ac:picMkLst>
            <pc:docMk/>
            <pc:sldMk cId="2314076300" sldId="257"/>
            <ac:picMk id="109" creationId="{C4CCD56B-B18F-4B6A-AC8C-1120D353F03C}"/>
          </ac:picMkLst>
        </pc:picChg>
      </pc:sldChg>
      <pc:sldChg chg="add del replId">
        <pc:chgData name="Usuario invitado" userId="S::urn:spo:anon#81788e2e4dac1f8804a18c0f64974735d1ea16abdc39b2d08a0426b4c9eac6c7::" providerId="AD" clId="Web-{526359A2-32F7-C92D-A840-37332851A4E8}" dt="2021-12-22T17:18:02.642" v="147"/>
        <pc:sldMkLst>
          <pc:docMk/>
          <pc:sldMk cId="1156222338" sldId="258"/>
        </pc:sldMkLst>
      </pc:sldChg>
    </pc:docChg>
  </pc:docChgLst>
  <pc:docChgLst>
    <pc:chgData name="Mercy Reyes" userId="S::mreyes@migrantclinician.org::7e5229a0-aad8-4790-aa46-2e1944ebda70" providerId="AD" clId="Web-{E969B5D8-9E27-4904-9C74-B75236D7DA07}"/>
    <pc:docChg chg="modSld">
      <pc:chgData name="Mercy Reyes" userId="S::mreyes@migrantclinician.org::7e5229a0-aad8-4790-aa46-2e1944ebda70" providerId="AD" clId="Web-{E969B5D8-9E27-4904-9C74-B75236D7DA07}" dt="2021-10-22T13:40:08.579" v="11" actId="20577"/>
      <pc:docMkLst>
        <pc:docMk/>
      </pc:docMkLst>
      <pc:sldChg chg="modSp">
        <pc:chgData name="Mercy Reyes" userId="S::mreyes@migrantclinician.org::7e5229a0-aad8-4790-aa46-2e1944ebda70" providerId="AD" clId="Web-{E969B5D8-9E27-4904-9C74-B75236D7DA07}" dt="2021-10-22T13:40:08.579" v="11" actId="20577"/>
        <pc:sldMkLst>
          <pc:docMk/>
          <pc:sldMk cId="2314076300" sldId="257"/>
        </pc:sldMkLst>
        <pc:spChg chg="mod">
          <ac:chgData name="Mercy Reyes" userId="S::mreyes@migrantclinician.org::7e5229a0-aad8-4790-aa46-2e1944ebda70" providerId="AD" clId="Web-{E969B5D8-9E27-4904-9C74-B75236D7DA07}" dt="2021-10-22T13:40:08.579" v="11" actId="20577"/>
          <ac:spMkLst>
            <pc:docMk/>
            <pc:sldMk cId="2314076300" sldId="257"/>
            <ac:spMk id="97" creationId="{44FF3B32-BCBB-4E36-AA4F-850C58A6E173}"/>
          </ac:spMkLst>
        </pc:spChg>
      </pc:sldChg>
    </pc:docChg>
  </pc:docChgLst>
  <pc:docChgLst>
    <pc:chgData name="Noel Dufrene" userId="S::ndufrene@migrantclinician.org::131c83a1-d70b-4f56-8487-a9b39281de7c" providerId="AD" clId="Web-{D9213E0C-391E-9FDF-DD04-276E227B756A}"/>
    <pc:docChg chg="modSld">
      <pc:chgData name="Noel Dufrene" userId="S::ndufrene@migrantclinician.org::131c83a1-d70b-4f56-8487-a9b39281de7c" providerId="AD" clId="Web-{D9213E0C-391E-9FDF-DD04-276E227B756A}" dt="2021-10-14T17:26:47.784" v="47"/>
      <pc:docMkLst>
        <pc:docMk/>
      </pc:docMkLst>
      <pc:sldChg chg="addSp modSp addCm modCm">
        <pc:chgData name="Noel Dufrene" userId="S::ndufrene@migrantclinician.org::131c83a1-d70b-4f56-8487-a9b39281de7c" providerId="AD" clId="Web-{D9213E0C-391E-9FDF-DD04-276E227B756A}" dt="2021-10-14T17:26:47.784" v="47"/>
        <pc:sldMkLst>
          <pc:docMk/>
          <pc:sldMk cId="863628216" sldId="256"/>
        </pc:sldMkLst>
        <pc:spChg chg="add mod">
          <ac:chgData name="Noel Dufrene" userId="S::ndufrene@migrantclinician.org::131c83a1-d70b-4f56-8487-a9b39281de7c" providerId="AD" clId="Web-{D9213E0C-391E-9FDF-DD04-276E227B756A}" dt="2021-10-14T17:00:17.793" v="4" actId="14100"/>
          <ac:spMkLst>
            <pc:docMk/>
            <pc:sldMk cId="863628216" sldId="256"/>
            <ac:spMk id="42" creationId="{E96B9633-3909-46F4-86AC-DDFA9342047E}"/>
          </ac:spMkLst>
        </pc:spChg>
        <pc:spChg chg="add">
          <ac:chgData name="Noel Dufrene" userId="S::ndufrene@migrantclinician.org::131c83a1-d70b-4f56-8487-a9b39281de7c" providerId="AD" clId="Web-{D9213E0C-391E-9FDF-DD04-276E227B756A}" dt="2021-10-14T17:00:41.715" v="6"/>
          <ac:spMkLst>
            <pc:docMk/>
            <pc:sldMk cId="863628216" sldId="256"/>
            <ac:spMk id="44" creationId="{08289EA9-31C7-43A2-913E-2DAB392D948B}"/>
          </ac:spMkLst>
        </pc:spChg>
        <pc:spChg chg="add mod">
          <ac:chgData name="Noel Dufrene" userId="S::ndufrene@migrantclinician.org::131c83a1-d70b-4f56-8487-a9b39281de7c" providerId="AD" clId="Web-{D9213E0C-391E-9FDF-DD04-276E227B756A}" dt="2021-10-14T17:00:59.450" v="9" actId="20577"/>
          <ac:spMkLst>
            <pc:docMk/>
            <pc:sldMk cId="863628216" sldId="256"/>
            <ac:spMk id="45" creationId="{F9A96854-8AD7-4359-98DD-743182DB22DC}"/>
          </ac:spMkLst>
        </pc:spChg>
        <pc:spChg chg="add">
          <ac:chgData name="Noel Dufrene" userId="S::ndufrene@migrantclinician.org::131c83a1-d70b-4f56-8487-a9b39281de7c" providerId="AD" clId="Web-{D9213E0C-391E-9FDF-DD04-276E227B756A}" dt="2021-10-14T17:02:20.499" v="12"/>
          <ac:spMkLst>
            <pc:docMk/>
            <pc:sldMk cId="863628216" sldId="256"/>
            <ac:spMk id="49" creationId="{235E058F-E5A3-47DC-87C9-779245CB6E0C}"/>
          </ac:spMkLst>
        </pc:spChg>
        <pc:spChg chg="add mod">
          <ac:chgData name="Noel Dufrene" userId="S::ndufrene@migrantclinician.org::131c83a1-d70b-4f56-8487-a9b39281de7c" providerId="AD" clId="Web-{D9213E0C-391E-9FDF-DD04-276E227B756A}" dt="2021-10-14T17:02:35.718" v="14" actId="20577"/>
          <ac:spMkLst>
            <pc:docMk/>
            <pc:sldMk cId="863628216" sldId="256"/>
            <ac:spMk id="51" creationId="{3959BEE5-F93A-45A0-B3A5-F1823705E1ED}"/>
          </ac:spMkLst>
        </pc:spChg>
        <pc:spChg chg="mod">
          <ac:chgData name="Noel Dufrene" userId="S::ndufrene@migrantclinician.org::131c83a1-d70b-4f56-8487-a9b39281de7c" providerId="AD" clId="Web-{D9213E0C-391E-9FDF-DD04-276E227B756A}" dt="2021-10-14T17:19:13.523" v="42" actId="20577"/>
          <ac:spMkLst>
            <pc:docMk/>
            <pc:sldMk cId="863628216" sldId="256"/>
            <ac:spMk id="68" creationId="{197519F5-EBAC-41ED-B073-88797C167479}"/>
          </ac:spMkLst>
        </pc:spChg>
        <pc:spChg chg="mod">
          <ac:chgData name="Noel Dufrene" userId="S::ndufrene@migrantclinician.org::131c83a1-d70b-4f56-8487-a9b39281de7c" providerId="AD" clId="Web-{D9213E0C-391E-9FDF-DD04-276E227B756A}" dt="2021-10-14T17:16:02.893" v="31" actId="20577"/>
          <ac:spMkLst>
            <pc:docMk/>
            <pc:sldMk cId="863628216" sldId="256"/>
            <ac:spMk id="69" creationId="{8BAAB775-307E-4729-8AB5-CF0DE8A46729}"/>
          </ac:spMkLst>
        </pc:spChg>
        <pc:cxnChg chg="add">
          <ac:chgData name="Noel Dufrene" userId="S::ndufrene@migrantclinician.org::131c83a1-d70b-4f56-8487-a9b39281de7c" providerId="AD" clId="Web-{D9213E0C-391E-9FDF-DD04-276E227B756A}" dt="2021-10-14T17:00:26.402" v="5"/>
          <ac:cxnSpMkLst>
            <pc:docMk/>
            <pc:sldMk cId="863628216" sldId="256"/>
            <ac:cxnSpMk id="43" creationId="{D4516AC6-797B-4CE9-A988-F9D291A992F5}"/>
          </ac:cxnSpMkLst>
        </pc:cxnChg>
        <pc:cxnChg chg="add">
          <ac:chgData name="Noel Dufrene" userId="S::ndufrene@migrantclinician.org::131c83a1-d70b-4f56-8487-a9b39281de7c" providerId="AD" clId="Web-{D9213E0C-391E-9FDF-DD04-276E227B756A}" dt="2021-10-14T17:01:54.982" v="10"/>
          <ac:cxnSpMkLst>
            <pc:docMk/>
            <pc:sldMk cId="863628216" sldId="256"/>
            <ac:cxnSpMk id="46" creationId="{C5022308-EEC3-41D7-BF98-F646F6717B27}"/>
          </ac:cxnSpMkLst>
        </pc:cxnChg>
        <pc:cxnChg chg="add">
          <ac:chgData name="Noel Dufrene" userId="S::ndufrene@migrantclinician.org::131c83a1-d70b-4f56-8487-a9b39281de7c" providerId="AD" clId="Web-{D9213E0C-391E-9FDF-DD04-276E227B756A}" dt="2021-10-14T17:02:12.936" v="11"/>
          <ac:cxnSpMkLst>
            <pc:docMk/>
            <pc:sldMk cId="863628216" sldId="256"/>
            <ac:cxnSpMk id="47" creationId="{5C5C9BA6-2CA1-4468-BF58-A33E9E4A3099}"/>
          </ac:cxnSpMkLst>
        </pc:cxnChg>
      </pc:sldChg>
      <pc:sldChg chg="addSp delSp modSp">
        <pc:chgData name="Noel Dufrene" userId="S::ndufrene@migrantclinician.org::131c83a1-d70b-4f56-8487-a9b39281de7c" providerId="AD" clId="Web-{D9213E0C-391E-9FDF-DD04-276E227B756A}" dt="2021-10-14T17:04:53.284" v="26"/>
        <pc:sldMkLst>
          <pc:docMk/>
          <pc:sldMk cId="2314076300" sldId="257"/>
        </pc:sldMkLst>
        <pc:spChg chg="add del">
          <ac:chgData name="Noel Dufrene" userId="S::ndufrene@migrantclinician.org::131c83a1-d70b-4f56-8487-a9b39281de7c" providerId="AD" clId="Web-{D9213E0C-391E-9FDF-DD04-276E227B756A}" dt="2021-10-14T17:04:53.284" v="26"/>
          <ac:spMkLst>
            <pc:docMk/>
            <pc:sldMk cId="2314076300" sldId="257"/>
            <ac:spMk id="73" creationId="{3959BEE5-F93A-45A0-B3A5-F1823705E1ED}"/>
          </ac:spMkLst>
        </pc:spChg>
        <pc:spChg chg="add mod">
          <ac:chgData name="Noel Dufrene" userId="S::ndufrene@migrantclinician.org::131c83a1-d70b-4f56-8487-a9b39281de7c" providerId="AD" clId="Web-{D9213E0C-391E-9FDF-DD04-276E227B756A}" dt="2021-10-14T17:03:18.797" v="18" actId="1076"/>
          <ac:spMkLst>
            <pc:docMk/>
            <pc:sldMk cId="2314076300" sldId="257"/>
            <ac:spMk id="82" creationId="{D2AE525A-4321-4721-BF5A-CF89CA5BA41E}"/>
          </ac:spMkLst>
        </pc:spChg>
        <pc:spChg chg="add mod">
          <ac:chgData name="Noel Dufrene" userId="S::ndufrene@migrantclinician.org::131c83a1-d70b-4f56-8487-a9b39281de7c" providerId="AD" clId="Web-{D9213E0C-391E-9FDF-DD04-276E227B756A}" dt="2021-10-14T17:03:36.657" v="21" actId="20577"/>
          <ac:spMkLst>
            <pc:docMk/>
            <pc:sldMk cId="2314076300" sldId="257"/>
            <ac:spMk id="84" creationId="{A2873826-133B-4BD1-8239-31C56BB4630D}"/>
          </ac:spMkLst>
        </pc:spChg>
        <pc:spChg chg="add mod">
          <ac:chgData name="Noel Dufrene" userId="S::ndufrene@migrantclinician.org::131c83a1-d70b-4f56-8487-a9b39281de7c" providerId="AD" clId="Web-{D9213E0C-391E-9FDF-DD04-276E227B756A}" dt="2021-10-14T17:04:29.064" v="25" actId="20577"/>
          <ac:spMkLst>
            <pc:docMk/>
            <pc:sldMk cId="2314076300" sldId="257"/>
            <ac:spMk id="86" creationId="{7B1EBC66-5848-4BA2-94BF-00FF166B3400}"/>
          </ac:spMkLst>
        </pc:spChg>
        <pc:spChg chg="add">
          <ac:chgData name="Noel Dufrene" userId="S::ndufrene@migrantclinician.org::131c83a1-d70b-4f56-8487-a9b39281de7c" providerId="AD" clId="Web-{D9213E0C-391E-9FDF-DD04-276E227B756A}" dt="2021-10-14T17:04:22.330" v="24"/>
          <ac:spMkLst>
            <pc:docMk/>
            <pc:sldMk cId="2314076300" sldId="257"/>
            <ac:spMk id="87" creationId="{04475F71-0576-4DF6-B782-13DA39642FC6}"/>
          </ac:spMkLst>
        </pc:spChg>
        <pc:cxnChg chg="add">
          <ac:chgData name="Noel Dufrene" userId="S::ndufrene@migrantclinician.org::131c83a1-d70b-4f56-8487-a9b39281de7c" providerId="AD" clId="Web-{D9213E0C-391E-9FDF-DD04-276E227B756A}" dt="2021-10-14T17:03:43.063" v="22"/>
          <ac:cxnSpMkLst>
            <pc:docMk/>
            <pc:sldMk cId="2314076300" sldId="257"/>
            <ac:cxnSpMk id="85" creationId="{22DC16B3-5650-4DC7-ACBD-043F4382FF2E}"/>
          </ac:cxnSpMkLst>
        </pc:cxnChg>
      </pc:sldChg>
    </pc:docChg>
  </pc:docChgLst>
  <pc:docChgLst>
    <pc:chgData name="Giovanni Lopez-Quezada" userId="d444c8ac-3606-446b-ab90-a96ed9b696ec" providerId="ADAL" clId="{B7374DF3-5EA7-4A4F-A654-C5AF21381A37}"/>
    <pc:docChg chg="undo custSel modSld">
      <pc:chgData name="Giovanni Lopez-Quezada" userId="d444c8ac-3606-446b-ab90-a96ed9b696ec" providerId="ADAL" clId="{B7374DF3-5EA7-4A4F-A654-C5AF21381A37}" dt="2021-10-15T18:04:21.526" v="194" actId="113"/>
      <pc:docMkLst>
        <pc:docMk/>
      </pc:docMkLst>
      <pc:sldChg chg="addSp delSp modSp mod">
        <pc:chgData name="Giovanni Lopez-Quezada" userId="d444c8ac-3606-446b-ab90-a96ed9b696ec" providerId="ADAL" clId="{B7374DF3-5EA7-4A4F-A654-C5AF21381A37}" dt="2021-10-15T18:04:21.526" v="194" actId="113"/>
        <pc:sldMkLst>
          <pc:docMk/>
          <pc:sldMk cId="863628216" sldId="256"/>
        </pc:sldMkLst>
        <pc:spChg chg="mod">
          <ac:chgData name="Giovanni Lopez-Quezada" userId="d444c8ac-3606-446b-ab90-a96ed9b696ec" providerId="ADAL" clId="{B7374DF3-5EA7-4A4F-A654-C5AF21381A37}" dt="2021-10-15T17:41:13.782" v="69" actId="12788"/>
          <ac:spMkLst>
            <pc:docMk/>
            <pc:sldMk cId="863628216" sldId="256"/>
            <ac:spMk id="24" creationId="{80AC400D-F660-4D51-B47A-3A22B01C9133}"/>
          </ac:spMkLst>
        </pc:spChg>
        <pc:spChg chg="mod">
          <ac:chgData name="Giovanni Lopez-Quezada" userId="d444c8ac-3606-446b-ab90-a96ed9b696ec" providerId="ADAL" clId="{B7374DF3-5EA7-4A4F-A654-C5AF21381A37}" dt="2021-10-15T17:43:32.218" v="93" actId="1076"/>
          <ac:spMkLst>
            <pc:docMk/>
            <pc:sldMk cId="863628216" sldId="256"/>
            <ac:spMk id="25" creationId="{E7B8E400-F5C5-42FB-988E-939361ED1137}"/>
          </ac:spMkLst>
        </pc:spChg>
        <pc:spChg chg="mod">
          <ac:chgData name="Giovanni Lopez-Quezada" userId="d444c8ac-3606-446b-ab90-a96ed9b696ec" providerId="ADAL" clId="{B7374DF3-5EA7-4A4F-A654-C5AF21381A37}" dt="2021-10-15T17:42:15.935" v="86" actId="1036"/>
          <ac:spMkLst>
            <pc:docMk/>
            <pc:sldMk cId="863628216" sldId="256"/>
            <ac:spMk id="30" creationId="{13A4E983-9F63-4335-862E-7EB57F6D2A96}"/>
          </ac:spMkLst>
        </pc:spChg>
        <pc:spChg chg="mod">
          <ac:chgData name="Giovanni Lopez-Quezada" userId="d444c8ac-3606-446b-ab90-a96ed9b696ec" providerId="ADAL" clId="{B7374DF3-5EA7-4A4F-A654-C5AF21381A37}" dt="2021-10-15T18:03:47.662" v="188" actId="1038"/>
          <ac:spMkLst>
            <pc:docMk/>
            <pc:sldMk cId="863628216" sldId="256"/>
            <ac:spMk id="36" creationId="{6412BEDF-938B-4552-A838-8D513795A6C4}"/>
          </ac:spMkLst>
        </pc:spChg>
        <pc:spChg chg="mod topLvl">
          <ac:chgData name="Giovanni Lopez-Quezada" userId="d444c8ac-3606-446b-ab90-a96ed9b696ec" providerId="ADAL" clId="{B7374DF3-5EA7-4A4F-A654-C5AF21381A37}" dt="2021-10-15T18:03:56.708" v="190" actId="1076"/>
          <ac:spMkLst>
            <pc:docMk/>
            <pc:sldMk cId="863628216" sldId="256"/>
            <ac:spMk id="37" creationId="{5F98A33C-7962-4B3C-B25B-C9892753FC58}"/>
          </ac:spMkLst>
        </pc:spChg>
        <pc:spChg chg="mod">
          <ac:chgData name="Giovanni Lopez-Quezada" userId="d444c8ac-3606-446b-ab90-a96ed9b696ec" providerId="ADAL" clId="{B7374DF3-5EA7-4A4F-A654-C5AF21381A37}" dt="2021-10-15T17:43:18.618" v="91" actId="1036"/>
          <ac:spMkLst>
            <pc:docMk/>
            <pc:sldMk cId="863628216" sldId="256"/>
            <ac:spMk id="44" creationId="{08289EA9-31C7-43A2-913E-2DAB392D948B}"/>
          </ac:spMkLst>
        </pc:spChg>
        <pc:spChg chg="mod">
          <ac:chgData name="Giovanni Lopez-Quezada" userId="d444c8ac-3606-446b-ab90-a96ed9b696ec" providerId="ADAL" clId="{B7374DF3-5EA7-4A4F-A654-C5AF21381A37}" dt="2021-10-15T18:04:21.526" v="194" actId="113"/>
          <ac:spMkLst>
            <pc:docMk/>
            <pc:sldMk cId="863628216" sldId="256"/>
            <ac:spMk id="57" creationId="{BF0C7DC3-1172-41B1-AA36-AE9EE26F1658}"/>
          </ac:spMkLst>
        </pc:spChg>
        <pc:spChg chg="mod">
          <ac:chgData name="Giovanni Lopez-Quezada" userId="d444c8ac-3606-446b-ab90-a96ed9b696ec" providerId="ADAL" clId="{B7374DF3-5EA7-4A4F-A654-C5AF21381A37}" dt="2021-10-15T17:42:38.343" v="89" actId="1038"/>
          <ac:spMkLst>
            <pc:docMk/>
            <pc:sldMk cId="863628216" sldId="256"/>
            <ac:spMk id="68" creationId="{197519F5-EBAC-41ED-B073-88797C167479}"/>
          </ac:spMkLst>
        </pc:spChg>
        <pc:spChg chg="mod">
          <ac:chgData name="Giovanni Lopez-Quezada" userId="d444c8ac-3606-446b-ab90-a96ed9b696ec" providerId="ADAL" clId="{B7374DF3-5EA7-4A4F-A654-C5AF21381A37}" dt="2021-10-15T17:42:38.343" v="89" actId="1038"/>
          <ac:spMkLst>
            <pc:docMk/>
            <pc:sldMk cId="863628216" sldId="256"/>
            <ac:spMk id="69" creationId="{8BAAB775-307E-4729-8AB5-CF0DE8A46729}"/>
          </ac:spMkLst>
        </pc:spChg>
        <pc:spChg chg="mod">
          <ac:chgData name="Giovanni Lopez-Quezada" userId="d444c8ac-3606-446b-ab90-a96ed9b696ec" providerId="ADAL" clId="{B7374DF3-5EA7-4A4F-A654-C5AF21381A37}" dt="2021-10-15T17:42:38.343" v="89" actId="1038"/>
          <ac:spMkLst>
            <pc:docMk/>
            <pc:sldMk cId="863628216" sldId="256"/>
            <ac:spMk id="70" creationId="{0D3ADBE8-63EB-44E9-A52A-758B6FB9CB81}"/>
          </ac:spMkLst>
        </pc:spChg>
        <pc:spChg chg="mod">
          <ac:chgData name="Giovanni Lopez-Quezada" userId="d444c8ac-3606-446b-ab90-a96ed9b696ec" providerId="ADAL" clId="{B7374DF3-5EA7-4A4F-A654-C5AF21381A37}" dt="2021-10-15T18:03:53.699" v="189" actId="1076"/>
          <ac:spMkLst>
            <pc:docMk/>
            <pc:sldMk cId="863628216" sldId="256"/>
            <ac:spMk id="74" creationId="{48A3881D-D230-4BED-914B-A3B68A241015}"/>
          </ac:spMkLst>
        </pc:spChg>
        <pc:grpChg chg="add del mod">
          <ac:chgData name="Giovanni Lopez-Quezada" userId="d444c8ac-3606-446b-ab90-a96ed9b696ec" providerId="ADAL" clId="{B7374DF3-5EA7-4A4F-A654-C5AF21381A37}" dt="2021-10-15T17:43:42.952" v="94" actId="165"/>
          <ac:grpSpMkLst>
            <pc:docMk/>
            <pc:sldMk cId="863628216" sldId="256"/>
            <ac:grpSpMk id="2" creationId="{115C813C-9E7E-4B89-ADA5-D6BB83C96A0F}"/>
          </ac:grpSpMkLst>
        </pc:grpChg>
        <pc:grpChg chg="mod">
          <ac:chgData name="Giovanni Lopez-Quezada" userId="d444c8ac-3606-446b-ab90-a96ed9b696ec" providerId="ADAL" clId="{B7374DF3-5EA7-4A4F-A654-C5AF21381A37}" dt="2021-10-15T17:42:38.343" v="89" actId="1038"/>
          <ac:grpSpMkLst>
            <pc:docMk/>
            <pc:sldMk cId="863628216" sldId="256"/>
            <ac:grpSpMk id="11" creationId="{71ADDBB2-78D9-43B2-9A3E-B226619041D0}"/>
          </ac:grpSpMkLst>
        </pc:grpChg>
        <pc:picChg chg="mod topLvl">
          <ac:chgData name="Giovanni Lopez-Quezada" userId="d444c8ac-3606-446b-ab90-a96ed9b696ec" providerId="ADAL" clId="{B7374DF3-5EA7-4A4F-A654-C5AF21381A37}" dt="2021-10-15T18:03:56.708" v="190" actId="1076"/>
          <ac:picMkLst>
            <pc:docMk/>
            <pc:sldMk cId="863628216" sldId="256"/>
            <ac:picMk id="34" creationId="{EDEE0F97-3635-427A-BD00-71FB513590EA}"/>
          </ac:picMkLst>
        </pc:picChg>
        <pc:picChg chg="mod">
          <ac:chgData name="Giovanni Lopez-Quezada" userId="d444c8ac-3606-446b-ab90-a96ed9b696ec" providerId="ADAL" clId="{B7374DF3-5EA7-4A4F-A654-C5AF21381A37}" dt="2021-10-15T18:03:53.699" v="189" actId="1076"/>
          <ac:picMkLst>
            <pc:docMk/>
            <pc:sldMk cId="863628216" sldId="256"/>
            <ac:picMk id="77" creationId="{A6061258-59A6-4798-B7FC-A4B251D1E01A}"/>
          </ac:picMkLst>
        </pc:picChg>
        <pc:cxnChg chg="mod">
          <ac:chgData name="Giovanni Lopez-Quezada" userId="d444c8ac-3606-446b-ab90-a96ed9b696ec" providerId="ADAL" clId="{B7374DF3-5EA7-4A4F-A654-C5AF21381A37}" dt="2021-10-15T18:03:58.831" v="191" actId="1076"/>
          <ac:cxnSpMkLst>
            <pc:docMk/>
            <pc:sldMk cId="863628216" sldId="256"/>
            <ac:cxnSpMk id="4" creationId="{FA3BD4A0-DEEA-4C27-896B-073409BC72F6}"/>
          </ac:cxnSpMkLst>
        </pc:cxnChg>
        <pc:cxnChg chg="mod">
          <ac:chgData name="Giovanni Lopez-Quezada" userId="d444c8ac-3606-446b-ab90-a96ed9b696ec" providerId="ADAL" clId="{B7374DF3-5EA7-4A4F-A654-C5AF21381A37}" dt="2021-10-15T17:41:29.060" v="72" actId="1076"/>
          <ac:cxnSpMkLst>
            <pc:docMk/>
            <pc:sldMk cId="863628216" sldId="256"/>
            <ac:cxnSpMk id="39" creationId="{81B9FDB4-492B-471F-AA2B-648877AF1225}"/>
          </ac:cxnSpMkLst>
        </pc:cxnChg>
      </pc:sldChg>
      <pc:sldChg chg="addSp delSp modSp mod delCm modCm">
        <pc:chgData name="Giovanni Lopez-Quezada" userId="d444c8ac-3606-446b-ab90-a96ed9b696ec" providerId="ADAL" clId="{B7374DF3-5EA7-4A4F-A654-C5AF21381A37}" dt="2021-10-15T18:03:02.839" v="180" actId="14100"/>
        <pc:sldMkLst>
          <pc:docMk/>
          <pc:sldMk cId="2314076300" sldId="257"/>
        </pc:sldMkLst>
        <pc:spChg chg="mod">
          <ac:chgData name="Giovanni Lopez-Quezada" userId="d444c8ac-3606-446b-ab90-a96ed9b696ec" providerId="ADAL" clId="{B7374DF3-5EA7-4A4F-A654-C5AF21381A37}" dt="2021-10-15T17:44:33.912" v="106" actId="1076"/>
          <ac:spMkLst>
            <pc:docMk/>
            <pc:sldMk cId="2314076300" sldId="257"/>
            <ac:spMk id="88" creationId="{C180C783-5033-41A5-818F-D7E275EF2D0F}"/>
          </ac:spMkLst>
        </pc:spChg>
        <pc:spChg chg="mod">
          <ac:chgData name="Giovanni Lopez-Quezada" userId="d444c8ac-3606-446b-ab90-a96ed9b696ec" providerId="ADAL" clId="{B7374DF3-5EA7-4A4F-A654-C5AF21381A37}" dt="2021-10-15T17:44:17.954" v="102" actId="1035"/>
          <ac:spMkLst>
            <pc:docMk/>
            <pc:sldMk cId="2314076300" sldId="257"/>
            <ac:spMk id="92" creationId="{202A308C-7CEE-4935-B621-3628895777AE}"/>
          </ac:spMkLst>
        </pc:spChg>
        <pc:spChg chg="mod">
          <ac:chgData name="Giovanni Lopez-Quezada" userId="d444c8ac-3606-446b-ab90-a96ed9b696ec" providerId="ADAL" clId="{B7374DF3-5EA7-4A4F-A654-C5AF21381A37}" dt="2021-10-15T17:44:55.118" v="107" actId="165"/>
          <ac:spMkLst>
            <pc:docMk/>
            <pc:sldMk cId="2314076300" sldId="257"/>
            <ac:spMk id="94" creationId="{6A780DB7-0929-46D2-9C96-87885B1772A0}"/>
          </ac:spMkLst>
        </pc:spChg>
        <pc:spChg chg="mod topLvl">
          <ac:chgData name="Giovanni Lopez-Quezada" userId="d444c8ac-3606-446b-ab90-a96ed9b696ec" providerId="ADAL" clId="{B7374DF3-5EA7-4A4F-A654-C5AF21381A37}" dt="2021-10-15T17:44:55.118" v="107" actId="165"/>
          <ac:spMkLst>
            <pc:docMk/>
            <pc:sldMk cId="2314076300" sldId="257"/>
            <ac:spMk id="95" creationId="{9F5F32ED-BA3F-4570-8A07-AC8AB4B9934F}"/>
          </ac:spMkLst>
        </pc:spChg>
        <pc:spChg chg="mod">
          <ac:chgData name="Giovanni Lopez-Quezada" userId="d444c8ac-3606-446b-ab90-a96ed9b696ec" providerId="ADAL" clId="{B7374DF3-5EA7-4A4F-A654-C5AF21381A37}" dt="2021-10-15T17:44:13.063" v="101" actId="1036"/>
          <ac:spMkLst>
            <pc:docMk/>
            <pc:sldMk cId="2314076300" sldId="257"/>
            <ac:spMk id="96" creationId="{DB90134A-2100-44CE-B08A-1B5B56D1DA59}"/>
          </ac:spMkLst>
        </pc:spChg>
        <pc:spChg chg="mod">
          <ac:chgData name="Giovanni Lopez-Quezada" userId="d444c8ac-3606-446b-ab90-a96ed9b696ec" providerId="ADAL" clId="{B7374DF3-5EA7-4A4F-A654-C5AF21381A37}" dt="2021-10-15T17:44:13.063" v="101" actId="1036"/>
          <ac:spMkLst>
            <pc:docMk/>
            <pc:sldMk cId="2314076300" sldId="257"/>
            <ac:spMk id="97" creationId="{44FF3B32-BCBB-4E36-AA4F-850C58A6E173}"/>
          </ac:spMkLst>
        </pc:spChg>
        <pc:spChg chg="mod topLvl">
          <ac:chgData name="Giovanni Lopez-Quezada" userId="d444c8ac-3606-446b-ab90-a96ed9b696ec" providerId="ADAL" clId="{B7374DF3-5EA7-4A4F-A654-C5AF21381A37}" dt="2021-10-15T18:02:42.409" v="178" actId="14100"/>
          <ac:spMkLst>
            <pc:docMk/>
            <pc:sldMk cId="2314076300" sldId="257"/>
            <ac:spMk id="98" creationId="{ACD0DCBD-3FEF-4229-A339-0F2FC7A58552}"/>
          </ac:spMkLst>
        </pc:spChg>
        <pc:spChg chg="mod topLvl">
          <ac:chgData name="Giovanni Lopez-Quezada" userId="d444c8ac-3606-446b-ab90-a96ed9b696ec" providerId="ADAL" clId="{B7374DF3-5EA7-4A4F-A654-C5AF21381A37}" dt="2021-10-15T18:02:46.270" v="179" actId="1036"/>
          <ac:spMkLst>
            <pc:docMk/>
            <pc:sldMk cId="2314076300" sldId="257"/>
            <ac:spMk id="99" creationId="{FE49E698-502A-4032-A4BF-1A132E2086B9}"/>
          </ac:spMkLst>
        </pc:spChg>
        <pc:spChg chg="mod topLvl">
          <ac:chgData name="Giovanni Lopez-Quezada" userId="d444c8ac-3606-446b-ab90-a96ed9b696ec" providerId="ADAL" clId="{B7374DF3-5EA7-4A4F-A654-C5AF21381A37}" dt="2021-10-15T17:44:55.118" v="107" actId="165"/>
          <ac:spMkLst>
            <pc:docMk/>
            <pc:sldMk cId="2314076300" sldId="257"/>
            <ac:spMk id="101" creationId="{904400D5-4235-44E3-A0F0-2183C360E0EB}"/>
          </ac:spMkLst>
        </pc:spChg>
        <pc:spChg chg="mod topLvl">
          <ac:chgData name="Giovanni Lopez-Quezada" userId="d444c8ac-3606-446b-ab90-a96ed9b696ec" providerId="ADAL" clId="{B7374DF3-5EA7-4A4F-A654-C5AF21381A37}" dt="2021-10-15T18:02:11.667" v="166" actId="1037"/>
          <ac:spMkLst>
            <pc:docMk/>
            <pc:sldMk cId="2314076300" sldId="257"/>
            <ac:spMk id="102" creationId="{4C21A323-F65B-48A5-B37D-2CE703D9F642}"/>
          </ac:spMkLst>
        </pc:spChg>
        <pc:spChg chg="mod topLvl">
          <ac:chgData name="Giovanni Lopez-Quezada" userId="d444c8ac-3606-446b-ab90-a96ed9b696ec" providerId="ADAL" clId="{B7374DF3-5EA7-4A4F-A654-C5AF21381A37}" dt="2021-10-15T18:00:42.893" v="136" actId="1038"/>
          <ac:spMkLst>
            <pc:docMk/>
            <pc:sldMk cId="2314076300" sldId="257"/>
            <ac:spMk id="103" creationId="{FB45C22E-09A1-4452-8FF9-4AAD48EC048A}"/>
          </ac:spMkLst>
        </pc:spChg>
        <pc:spChg chg="mod topLvl">
          <ac:chgData name="Giovanni Lopez-Quezada" userId="d444c8ac-3606-446b-ab90-a96ed9b696ec" providerId="ADAL" clId="{B7374DF3-5EA7-4A4F-A654-C5AF21381A37}" dt="2021-10-15T18:00:42.893" v="136" actId="1038"/>
          <ac:spMkLst>
            <pc:docMk/>
            <pc:sldMk cId="2314076300" sldId="257"/>
            <ac:spMk id="108" creationId="{BAB95AEC-6B96-462D-AC34-224E370E066C}"/>
          </ac:spMkLst>
        </pc:spChg>
        <pc:spChg chg="mod topLvl">
          <ac:chgData name="Giovanni Lopez-Quezada" userId="d444c8ac-3606-446b-ab90-a96ed9b696ec" providerId="ADAL" clId="{B7374DF3-5EA7-4A4F-A654-C5AF21381A37}" dt="2021-10-15T18:02:15.396" v="170" actId="1035"/>
          <ac:spMkLst>
            <pc:docMk/>
            <pc:sldMk cId="2314076300" sldId="257"/>
            <ac:spMk id="110" creationId="{BF247A29-5D55-4E85-ABEB-BD2C8E643642}"/>
          </ac:spMkLst>
        </pc:spChg>
        <pc:grpChg chg="del">
          <ac:chgData name="Giovanni Lopez-Quezada" userId="d444c8ac-3606-446b-ab90-a96ed9b696ec" providerId="ADAL" clId="{B7374DF3-5EA7-4A4F-A654-C5AF21381A37}" dt="2021-10-15T17:44:55.118" v="107" actId="165"/>
          <ac:grpSpMkLst>
            <pc:docMk/>
            <pc:sldMk cId="2314076300" sldId="257"/>
            <ac:grpSpMk id="8" creationId="{78C2BEAE-26AD-4F16-9311-7123057DFD00}"/>
          </ac:grpSpMkLst>
        </pc:grpChg>
        <pc:grpChg chg="mod topLvl">
          <ac:chgData name="Giovanni Lopez-Quezada" userId="d444c8ac-3606-446b-ab90-a96ed9b696ec" providerId="ADAL" clId="{B7374DF3-5EA7-4A4F-A654-C5AF21381A37}" dt="2021-10-15T18:02:02.580" v="151" actId="1076"/>
          <ac:grpSpMkLst>
            <pc:docMk/>
            <pc:sldMk cId="2314076300" sldId="257"/>
            <ac:grpSpMk id="83" creationId="{11253525-A8CB-47D4-BF42-1C887B6EB890}"/>
          </ac:grpSpMkLst>
        </pc:grpChg>
        <pc:picChg chg="add del mod">
          <ac:chgData name="Giovanni Lopez-Quezada" userId="d444c8ac-3606-446b-ab90-a96ed9b696ec" providerId="ADAL" clId="{B7374DF3-5EA7-4A4F-A654-C5AF21381A37}" dt="2021-10-15T18:00:20.469" v="128" actId="478"/>
          <ac:picMkLst>
            <pc:docMk/>
            <pc:sldMk cId="2314076300" sldId="257"/>
            <ac:picMk id="12" creationId="{B0653BEA-99B8-4CDB-B1F7-F03175262DF1}"/>
          </ac:picMkLst>
        </pc:picChg>
        <pc:picChg chg="add mod">
          <ac:chgData name="Giovanni Lopez-Quezada" userId="d444c8ac-3606-446b-ab90-a96ed9b696ec" providerId="ADAL" clId="{B7374DF3-5EA7-4A4F-A654-C5AF21381A37}" dt="2021-10-15T18:01:43.064" v="149" actId="1038"/>
          <ac:picMkLst>
            <pc:docMk/>
            <pc:sldMk cId="2314076300" sldId="257"/>
            <ac:picMk id="14" creationId="{53E170F4-AB8E-4834-A8EB-606ACE98DC1D}"/>
          </ac:picMkLst>
        </pc:picChg>
        <pc:picChg chg="mod">
          <ac:chgData name="Giovanni Lopez-Quezada" userId="d444c8ac-3606-446b-ab90-a96ed9b696ec" providerId="ADAL" clId="{B7374DF3-5EA7-4A4F-A654-C5AF21381A37}" dt="2021-10-15T17:44:55.118" v="107" actId="165"/>
          <ac:picMkLst>
            <pc:docMk/>
            <pc:sldMk cId="2314076300" sldId="257"/>
            <ac:picMk id="93" creationId="{585E330C-1C05-4A77-A2C9-876A7154C55C}"/>
          </ac:picMkLst>
        </pc:picChg>
        <pc:picChg chg="del mod topLvl">
          <ac:chgData name="Giovanni Lopez-Quezada" userId="d444c8ac-3606-446b-ab90-a96ed9b696ec" providerId="ADAL" clId="{B7374DF3-5EA7-4A4F-A654-C5AF21381A37}" dt="2021-10-15T17:44:58.524" v="108" actId="478"/>
          <ac:picMkLst>
            <pc:docMk/>
            <pc:sldMk cId="2314076300" sldId="257"/>
            <ac:picMk id="105" creationId="{40D1EEF1-45E6-4670-93D0-AB0E5A5A3F56}"/>
          </ac:picMkLst>
        </pc:picChg>
        <pc:picChg chg="mod topLvl">
          <ac:chgData name="Giovanni Lopez-Quezada" userId="d444c8ac-3606-446b-ab90-a96ed9b696ec" providerId="ADAL" clId="{B7374DF3-5EA7-4A4F-A654-C5AF21381A37}" dt="2021-10-15T18:03:02.839" v="180" actId="14100"/>
          <ac:picMkLst>
            <pc:docMk/>
            <pc:sldMk cId="2314076300" sldId="257"/>
            <ac:picMk id="109" creationId="{C4CCD56B-B18F-4B6A-AC8C-1120D353F03C}"/>
          </ac:picMkLst>
        </pc:picChg>
      </pc:sldChg>
    </pc:docChg>
  </pc:docChgLst>
  <pc:docChgLst>
    <pc:chgData name="Alma Galvan" userId="S::agalvan@migrantclinician.org::82bfc8be-73ed-4017-b250-fad6233e8710" providerId="AD" clId="Web-{951FA5E4-FBEE-43A0-12D7-1F9249AA7302}"/>
    <pc:docChg chg="modSld">
      <pc:chgData name="Alma Galvan" userId="S::agalvan@migrantclinician.org::82bfc8be-73ed-4017-b250-fad6233e8710" providerId="AD" clId="Web-{951FA5E4-FBEE-43A0-12D7-1F9249AA7302}" dt="2022-01-05T21:50:30.352" v="4" actId="20577"/>
      <pc:docMkLst>
        <pc:docMk/>
      </pc:docMkLst>
      <pc:sldChg chg="modSp">
        <pc:chgData name="Alma Galvan" userId="S::agalvan@migrantclinician.org::82bfc8be-73ed-4017-b250-fad6233e8710" providerId="AD" clId="Web-{951FA5E4-FBEE-43A0-12D7-1F9249AA7302}" dt="2022-01-05T21:50:30.352" v="4" actId="20577"/>
        <pc:sldMkLst>
          <pc:docMk/>
          <pc:sldMk cId="2314076300" sldId="257"/>
        </pc:sldMkLst>
        <pc:spChg chg="mod">
          <ac:chgData name="Alma Galvan" userId="S::agalvan@migrantclinician.org::82bfc8be-73ed-4017-b250-fad6233e8710" providerId="AD" clId="Web-{951FA5E4-FBEE-43A0-12D7-1F9249AA7302}" dt="2022-01-05T21:50:30.352" v="4" actId="20577"/>
          <ac:spMkLst>
            <pc:docMk/>
            <pc:sldMk cId="2314076300" sldId="257"/>
            <ac:spMk id="101" creationId="{904400D5-4235-44E3-A0F0-2183C360E0EB}"/>
          </ac:spMkLst>
        </pc:spChg>
      </pc:sldChg>
    </pc:docChg>
  </pc:docChgLst>
  <pc:docChgLst>
    <pc:chgData name="Giovanni Lopez-Quezada" userId="d444c8ac-3606-446b-ab90-a96ed9b696ec" providerId="ADAL" clId="{176AB6D8-BECE-4689-B50B-45D3A5DE0622}"/>
    <pc:docChg chg="undo custSel modSld">
      <pc:chgData name="Giovanni Lopez-Quezada" userId="d444c8ac-3606-446b-ab90-a96ed9b696ec" providerId="ADAL" clId="{176AB6D8-BECE-4689-B50B-45D3A5DE0622}" dt="2022-01-04T22:23:35.769" v="55" actId="1076"/>
      <pc:docMkLst>
        <pc:docMk/>
      </pc:docMkLst>
      <pc:sldChg chg="addSp delSp modSp mod">
        <pc:chgData name="Giovanni Lopez-Quezada" userId="d444c8ac-3606-446b-ab90-a96ed9b696ec" providerId="ADAL" clId="{176AB6D8-BECE-4689-B50B-45D3A5DE0622}" dt="2022-01-04T22:23:35.769" v="55" actId="1076"/>
        <pc:sldMkLst>
          <pc:docMk/>
          <pc:sldMk cId="863628216" sldId="256"/>
        </pc:sldMkLst>
        <pc:spChg chg="del">
          <ac:chgData name="Giovanni Lopez-Quezada" userId="d444c8ac-3606-446b-ab90-a96ed9b696ec" providerId="ADAL" clId="{176AB6D8-BECE-4689-B50B-45D3A5DE0622}" dt="2022-01-04T20:22:12.230" v="0" actId="478"/>
          <ac:spMkLst>
            <pc:docMk/>
            <pc:sldMk cId="863628216" sldId="256"/>
            <ac:spMk id="37" creationId="{5F98A33C-7962-4B3C-B25B-C9892753FC58}"/>
          </ac:spMkLst>
        </pc:spChg>
        <pc:spChg chg="mod">
          <ac:chgData name="Giovanni Lopez-Quezada" userId="d444c8ac-3606-446b-ab90-a96ed9b696ec" providerId="ADAL" clId="{176AB6D8-BECE-4689-B50B-45D3A5DE0622}" dt="2022-01-04T20:23:07.537" v="20" actId="1035"/>
          <ac:spMkLst>
            <pc:docMk/>
            <pc:sldMk cId="863628216" sldId="256"/>
            <ac:spMk id="54" creationId="{BFC690C7-86C6-4F2F-82D2-A7C6738B483F}"/>
          </ac:spMkLst>
        </pc:spChg>
        <pc:spChg chg="mod">
          <ac:chgData name="Giovanni Lopez-Quezada" userId="d444c8ac-3606-446b-ab90-a96ed9b696ec" providerId="ADAL" clId="{176AB6D8-BECE-4689-B50B-45D3A5DE0622}" dt="2022-01-04T20:22:37.922" v="5" actId="255"/>
          <ac:spMkLst>
            <pc:docMk/>
            <pc:sldMk cId="863628216" sldId="256"/>
            <ac:spMk id="59" creationId="{6DB8C02E-FAA2-42EE-8031-E2E17EA3298C}"/>
          </ac:spMkLst>
        </pc:spChg>
        <pc:spChg chg="add mod">
          <ac:chgData name="Giovanni Lopez-Quezada" userId="d444c8ac-3606-446b-ab90-a96ed9b696ec" providerId="ADAL" clId="{176AB6D8-BECE-4689-B50B-45D3A5DE0622}" dt="2022-01-04T20:22:58.981" v="15" actId="1076"/>
          <ac:spMkLst>
            <pc:docMk/>
            <pc:sldMk cId="863628216" sldId="256"/>
            <ac:spMk id="61" creationId="{308335B8-24CB-49C3-970C-DAC4CB9CBDF9}"/>
          </ac:spMkLst>
        </pc:spChg>
        <pc:spChg chg="mod topLvl">
          <ac:chgData name="Giovanni Lopez-Quezada" userId="d444c8ac-3606-446b-ab90-a96ed9b696ec" providerId="ADAL" clId="{176AB6D8-BECE-4689-B50B-45D3A5DE0622}" dt="2022-01-04T20:23:18.843" v="23" actId="478"/>
          <ac:spMkLst>
            <pc:docMk/>
            <pc:sldMk cId="863628216" sldId="256"/>
            <ac:spMk id="62" creationId="{DC3B3EF6-C2EA-4CA5-9439-67CC1523E96B}"/>
          </ac:spMkLst>
        </pc:spChg>
        <pc:spChg chg="add mod">
          <ac:chgData name="Giovanni Lopez-Quezada" userId="d444c8ac-3606-446b-ab90-a96ed9b696ec" providerId="ADAL" clId="{176AB6D8-BECE-4689-B50B-45D3A5DE0622}" dt="2022-01-04T20:22:52.352" v="14" actId="1035"/>
          <ac:spMkLst>
            <pc:docMk/>
            <pc:sldMk cId="863628216" sldId="256"/>
            <ac:spMk id="63" creationId="{4C0AB4AB-BED1-46F9-8734-9A01E913D793}"/>
          </ac:spMkLst>
        </pc:spChg>
        <pc:spChg chg="mod topLvl">
          <ac:chgData name="Giovanni Lopez-Quezada" userId="d444c8ac-3606-446b-ab90-a96ed9b696ec" providerId="ADAL" clId="{176AB6D8-BECE-4689-B50B-45D3A5DE0622}" dt="2022-01-04T20:23:30.275" v="25" actId="14100"/>
          <ac:spMkLst>
            <pc:docMk/>
            <pc:sldMk cId="863628216" sldId="256"/>
            <ac:spMk id="70" creationId="{0D3ADBE8-63EB-44E9-A52A-758B6FB9CB81}"/>
          </ac:spMkLst>
        </pc:spChg>
        <pc:spChg chg="del">
          <ac:chgData name="Giovanni Lopez-Quezada" userId="d444c8ac-3606-446b-ab90-a96ed9b696ec" providerId="ADAL" clId="{176AB6D8-BECE-4689-B50B-45D3A5DE0622}" dt="2022-01-04T20:22:12.230" v="0" actId="478"/>
          <ac:spMkLst>
            <pc:docMk/>
            <pc:sldMk cId="863628216" sldId="256"/>
            <ac:spMk id="74" creationId="{48A3881D-D230-4BED-914B-A3B68A241015}"/>
          </ac:spMkLst>
        </pc:spChg>
        <pc:grpChg chg="del">
          <ac:chgData name="Giovanni Lopez-Quezada" userId="d444c8ac-3606-446b-ab90-a96ed9b696ec" providerId="ADAL" clId="{176AB6D8-BECE-4689-B50B-45D3A5DE0622}" dt="2022-01-04T20:23:28.082" v="24" actId="478"/>
          <ac:grpSpMkLst>
            <pc:docMk/>
            <pc:sldMk cId="863628216" sldId="256"/>
            <ac:grpSpMk id="18" creationId="{D5814C72-91F7-48A9-ADE0-B9B1ACC9966D}"/>
          </ac:grpSpMkLst>
        </pc:grpChg>
        <pc:grpChg chg="del">
          <ac:chgData name="Giovanni Lopez-Quezada" userId="d444c8ac-3606-446b-ab90-a96ed9b696ec" providerId="ADAL" clId="{176AB6D8-BECE-4689-B50B-45D3A5DE0622}" dt="2022-01-04T20:23:18.843" v="23" actId="478"/>
          <ac:grpSpMkLst>
            <pc:docMk/>
            <pc:sldMk cId="863628216" sldId="256"/>
            <ac:grpSpMk id="19" creationId="{50826B54-A350-4A2E-B445-DD932F28DFCC}"/>
          </ac:grpSpMkLst>
        </pc:grpChg>
        <pc:picChg chg="del">
          <ac:chgData name="Giovanni Lopez-Quezada" userId="d444c8ac-3606-446b-ab90-a96ed9b696ec" providerId="ADAL" clId="{176AB6D8-BECE-4689-B50B-45D3A5DE0622}" dt="2022-01-04T20:22:12.230" v="0" actId="478"/>
          <ac:picMkLst>
            <pc:docMk/>
            <pc:sldMk cId="863628216" sldId="256"/>
            <ac:picMk id="8" creationId="{94D4C661-6964-4280-8D33-3101151F0899}"/>
          </ac:picMkLst>
        </pc:picChg>
        <pc:picChg chg="del">
          <ac:chgData name="Giovanni Lopez-Quezada" userId="d444c8ac-3606-446b-ab90-a96ed9b696ec" providerId="ADAL" clId="{176AB6D8-BECE-4689-B50B-45D3A5DE0622}" dt="2022-01-04T20:22:12.230" v="0" actId="478"/>
          <ac:picMkLst>
            <pc:docMk/>
            <pc:sldMk cId="863628216" sldId="256"/>
            <ac:picMk id="13" creationId="{63BD12D1-5A84-480B-AEB1-EBB8B357AD42}"/>
          </ac:picMkLst>
        </pc:picChg>
        <pc:picChg chg="del">
          <ac:chgData name="Giovanni Lopez-Quezada" userId="d444c8ac-3606-446b-ab90-a96ed9b696ec" providerId="ADAL" clId="{176AB6D8-BECE-4689-B50B-45D3A5DE0622}" dt="2022-01-04T20:22:12.230" v="0" actId="478"/>
          <ac:picMkLst>
            <pc:docMk/>
            <pc:sldMk cId="863628216" sldId="256"/>
            <ac:picMk id="34" creationId="{EDEE0F97-3635-427A-BD00-71FB513590EA}"/>
          </ac:picMkLst>
        </pc:picChg>
        <pc:picChg chg="add mod ord">
          <ac:chgData name="Giovanni Lopez-Quezada" userId="d444c8ac-3606-446b-ab90-a96ed9b696ec" providerId="ADAL" clId="{176AB6D8-BECE-4689-B50B-45D3A5DE0622}" dt="2022-01-04T22:23:35.769" v="55" actId="1076"/>
          <ac:picMkLst>
            <pc:docMk/>
            <pc:sldMk cId="863628216" sldId="256"/>
            <ac:picMk id="57" creationId="{0A7F4DBD-5099-4A33-9237-7C905998326C}"/>
          </ac:picMkLst>
        </pc:picChg>
        <pc:picChg chg="add mod">
          <ac:chgData name="Giovanni Lopez-Quezada" userId="d444c8ac-3606-446b-ab90-a96ed9b696ec" providerId="ADAL" clId="{176AB6D8-BECE-4689-B50B-45D3A5DE0622}" dt="2022-01-04T22:23:30.132" v="53" actId="14100"/>
          <ac:picMkLst>
            <pc:docMk/>
            <pc:sldMk cId="863628216" sldId="256"/>
            <ac:picMk id="58" creationId="{6425ECF9-1A1A-4DD8-B711-2A1CCCFE8BB0}"/>
          </ac:picMkLst>
        </pc:picChg>
        <pc:picChg chg="add mod">
          <ac:chgData name="Giovanni Lopez-Quezada" userId="d444c8ac-3606-446b-ab90-a96ed9b696ec" providerId="ADAL" clId="{176AB6D8-BECE-4689-B50B-45D3A5DE0622}" dt="2022-01-04T20:22:58.981" v="15" actId="1076"/>
          <ac:picMkLst>
            <pc:docMk/>
            <pc:sldMk cId="863628216" sldId="256"/>
            <ac:picMk id="60" creationId="{BC53B09C-3A25-47F3-85D9-7BEA414F3D94}"/>
          </ac:picMkLst>
        </pc:picChg>
        <pc:picChg chg="add mod">
          <ac:chgData name="Giovanni Lopez-Quezada" userId="d444c8ac-3606-446b-ab90-a96ed9b696ec" providerId="ADAL" clId="{176AB6D8-BECE-4689-B50B-45D3A5DE0622}" dt="2022-01-04T22:21:37.728" v="49" actId="1076"/>
          <ac:picMkLst>
            <pc:docMk/>
            <pc:sldMk cId="863628216" sldId="256"/>
            <ac:picMk id="65" creationId="{39B308C9-D674-4812-B323-B4968785F220}"/>
          </ac:picMkLst>
        </pc:picChg>
        <pc:picChg chg="del">
          <ac:chgData name="Giovanni Lopez-Quezada" userId="d444c8ac-3606-446b-ab90-a96ed9b696ec" providerId="ADAL" clId="{176AB6D8-BECE-4689-B50B-45D3A5DE0622}" dt="2022-01-04T20:22:12.230" v="0" actId="478"/>
          <ac:picMkLst>
            <pc:docMk/>
            <pc:sldMk cId="863628216" sldId="256"/>
            <ac:picMk id="77" creationId="{A6061258-59A6-4798-B7FC-A4B251D1E01A}"/>
          </ac:picMkLst>
        </pc:picChg>
        <pc:cxnChg chg="mod">
          <ac:chgData name="Giovanni Lopez-Quezada" userId="d444c8ac-3606-446b-ab90-a96ed9b696ec" providerId="ADAL" clId="{176AB6D8-BECE-4689-B50B-45D3A5DE0622}" dt="2022-01-04T20:22:42.748" v="8" actId="1035"/>
          <ac:cxnSpMkLst>
            <pc:docMk/>
            <pc:sldMk cId="863628216" sldId="256"/>
            <ac:cxnSpMk id="4" creationId="{FA3BD4A0-DEEA-4C27-896B-073409BC72F6}"/>
          </ac:cxnSpMkLst>
        </pc:cxnChg>
        <pc:cxnChg chg="del topLvl">
          <ac:chgData name="Giovanni Lopez-Quezada" userId="d444c8ac-3606-446b-ab90-a96ed9b696ec" providerId="ADAL" clId="{176AB6D8-BECE-4689-B50B-45D3A5DE0622}" dt="2022-01-04T20:23:18.843" v="23" actId="478"/>
          <ac:cxnSpMkLst>
            <pc:docMk/>
            <pc:sldMk cId="863628216" sldId="256"/>
            <ac:cxnSpMk id="52" creationId="{FFAB2D0B-9D65-4A9D-9BD3-0C7F3357592D}"/>
          </ac:cxnSpMkLst>
        </pc:cxnChg>
        <pc:cxnChg chg="del">
          <ac:chgData name="Giovanni Lopez-Quezada" userId="d444c8ac-3606-446b-ab90-a96ed9b696ec" providerId="ADAL" clId="{176AB6D8-BECE-4689-B50B-45D3A5DE0622}" dt="2022-01-04T20:23:16.907" v="22" actId="478"/>
          <ac:cxnSpMkLst>
            <pc:docMk/>
            <pc:sldMk cId="863628216" sldId="256"/>
            <ac:cxnSpMk id="55" creationId="{A41B996D-0FE3-47F7-8ABF-3E873DCFC9AC}"/>
          </ac:cxnSpMkLst>
        </pc:cxnChg>
        <pc:cxnChg chg="del topLvl">
          <ac:chgData name="Giovanni Lopez-Quezada" userId="d444c8ac-3606-446b-ab90-a96ed9b696ec" providerId="ADAL" clId="{176AB6D8-BECE-4689-B50B-45D3A5DE0622}" dt="2022-01-04T20:23:28.082" v="24" actId="478"/>
          <ac:cxnSpMkLst>
            <pc:docMk/>
            <pc:sldMk cId="863628216" sldId="256"/>
            <ac:cxnSpMk id="56" creationId="{C2161EA0-B775-405B-B8CA-6C735DF8F08F}"/>
          </ac:cxnSpMkLst>
        </pc:cxnChg>
      </pc:sldChg>
    </pc:docChg>
  </pc:docChgLst>
  <pc:docChgLst>
    <pc:chgData name="Alma Galvan" userId="S::agalvan@migrantclinician.org::82bfc8be-73ed-4017-b250-fad6233e8710" providerId="AD" clId="Web-{46C04420-61FC-4D41-92EE-96D42A3F3850}"/>
    <pc:docChg chg="modSld">
      <pc:chgData name="Alma Galvan" userId="S::agalvan@migrantclinician.org::82bfc8be-73ed-4017-b250-fad6233e8710" providerId="AD" clId="Web-{46C04420-61FC-4D41-92EE-96D42A3F3850}" dt="2021-10-27T16:16:47.470" v="7" actId="20577"/>
      <pc:docMkLst>
        <pc:docMk/>
      </pc:docMkLst>
      <pc:sldChg chg="modSp">
        <pc:chgData name="Alma Galvan" userId="S::agalvan@migrantclinician.org::82bfc8be-73ed-4017-b250-fad6233e8710" providerId="AD" clId="Web-{46C04420-61FC-4D41-92EE-96D42A3F3850}" dt="2021-10-27T16:16:47.470" v="7" actId="20577"/>
        <pc:sldMkLst>
          <pc:docMk/>
          <pc:sldMk cId="863628216" sldId="256"/>
        </pc:sldMkLst>
        <pc:spChg chg="mod">
          <ac:chgData name="Alma Galvan" userId="S::agalvan@migrantclinician.org::82bfc8be-73ed-4017-b250-fad6233e8710" providerId="AD" clId="Web-{46C04420-61FC-4D41-92EE-96D42A3F3850}" dt="2021-10-27T16:16:47.470" v="7" actId="20577"/>
          <ac:spMkLst>
            <pc:docMk/>
            <pc:sldMk cId="863628216" sldId="256"/>
            <ac:spMk id="68" creationId="{197519F5-EBAC-41ED-B073-88797C167479}"/>
          </ac:spMkLst>
        </pc:spChg>
      </pc:sldChg>
    </pc:docChg>
  </pc:docChgLst>
  <pc:docChgLst>
    <pc:chgData name="Noel Dufrene" userId="S::ndufrene@migrantclinician.org::131c83a1-d70b-4f56-8487-a9b39281de7c" providerId="AD" clId="Web-{5FD4EBD0-DF91-6F22-0A8C-9709FF45BE5D}"/>
    <pc:docChg chg="modSld">
      <pc:chgData name="Noel Dufrene" userId="S::ndufrene@migrantclinician.org::131c83a1-d70b-4f56-8487-a9b39281de7c" providerId="AD" clId="Web-{5FD4EBD0-DF91-6F22-0A8C-9709FF45BE5D}" dt="2021-10-18T15:15:34.279" v="415" actId="20577"/>
      <pc:docMkLst>
        <pc:docMk/>
      </pc:docMkLst>
      <pc:sldChg chg="modSp">
        <pc:chgData name="Noel Dufrene" userId="S::ndufrene@migrantclinician.org::131c83a1-d70b-4f56-8487-a9b39281de7c" providerId="AD" clId="Web-{5FD4EBD0-DF91-6F22-0A8C-9709FF45BE5D}" dt="2021-10-18T15:11:59.522" v="397" actId="20577"/>
        <pc:sldMkLst>
          <pc:docMk/>
          <pc:sldMk cId="863628216" sldId="256"/>
        </pc:sldMkLst>
        <pc:spChg chg="mod">
          <ac:chgData name="Noel Dufrene" userId="S::ndufrene@migrantclinician.org::131c83a1-d70b-4f56-8487-a9b39281de7c" providerId="AD" clId="Web-{5FD4EBD0-DF91-6F22-0A8C-9709FF45BE5D}" dt="2021-10-18T14:38:28.704" v="369" actId="20577"/>
          <ac:spMkLst>
            <pc:docMk/>
            <pc:sldMk cId="863628216" sldId="256"/>
            <ac:spMk id="10" creationId="{1A5F4A01-344D-4EE3-A0A1-9301F64A6BB1}"/>
          </ac:spMkLst>
        </pc:spChg>
        <pc:spChg chg="mod">
          <ac:chgData name="Noel Dufrene" userId="S::ndufrene@migrantclinician.org::131c83a1-d70b-4f56-8487-a9b39281de7c" providerId="AD" clId="Web-{5FD4EBD0-DF91-6F22-0A8C-9709FF45BE5D}" dt="2021-10-18T14:32:40.898" v="291" actId="1076"/>
          <ac:spMkLst>
            <pc:docMk/>
            <pc:sldMk cId="863628216" sldId="256"/>
            <ac:spMk id="25" creationId="{E7B8E400-F5C5-42FB-988E-939361ED1137}"/>
          </ac:spMkLst>
        </pc:spChg>
        <pc:spChg chg="mod">
          <ac:chgData name="Noel Dufrene" userId="S::ndufrene@migrantclinician.org::131c83a1-d70b-4f56-8487-a9b39281de7c" providerId="AD" clId="Web-{5FD4EBD0-DF91-6F22-0A8C-9709FF45BE5D}" dt="2021-10-18T14:34:27.464" v="308" actId="20577"/>
          <ac:spMkLst>
            <pc:docMk/>
            <pc:sldMk cId="863628216" sldId="256"/>
            <ac:spMk id="30" creationId="{13A4E983-9F63-4335-862E-7EB57F6D2A96}"/>
          </ac:spMkLst>
        </pc:spChg>
        <pc:spChg chg="mod">
          <ac:chgData name="Noel Dufrene" userId="S::ndufrene@migrantclinician.org::131c83a1-d70b-4f56-8487-a9b39281de7c" providerId="AD" clId="Web-{5FD4EBD0-DF91-6F22-0A8C-9709FF45BE5D}" dt="2021-10-18T14:34:46.277" v="313" actId="20577"/>
          <ac:spMkLst>
            <pc:docMk/>
            <pc:sldMk cId="863628216" sldId="256"/>
            <ac:spMk id="36" creationId="{6412BEDF-938B-4552-A838-8D513795A6C4}"/>
          </ac:spMkLst>
        </pc:spChg>
        <pc:spChg chg="mod">
          <ac:chgData name="Noel Dufrene" userId="S::ndufrene@migrantclinician.org::131c83a1-d70b-4f56-8487-a9b39281de7c" providerId="AD" clId="Web-{5FD4EBD0-DF91-6F22-0A8C-9709FF45BE5D}" dt="2021-10-18T14:36:31.623" v="339" actId="20577"/>
          <ac:spMkLst>
            <pc:docMk/>
            <pc:sldMk cId="863628216" sldId="256"/>
            <ac:spMk id="37" creationId="{5F98A33C-7962-4B3C-B25B-C9892753FC58}"/>
          </ac:spMkLst>
        </pc:spChg>
        <pc:spChg chg="mod">
          <ac:chgData name="Noel Dufrene" userId="S::ndufrene@migrantclinician.org::131c83a1-d70b-4f56-8487-a9b39281de7c" providerId="AD" clId="Web-{5FD4EBD0-DF91-6F22-0A8C-9709FF45BE5D}" dt="2021-10-18T15:11:34.178" v="395" actId="20577"/>
          <ac:spMkLst>
            <pc:docMk/>
            <pc:sldMk cId="863628216" sldId="256"/>
            <ac:spMk id="42" creationId="{E96B9633-3909-46F4-86AC-DDFA9342047E}"/>
          </ac:spMkLst>
        </pc:spChg>
        <pc:spChg chg="mod">
          <ac:chgData name="Noel Dufrene" userId="S::ndufrene@migrantclinician.org::131c83a1-d70b-4f56-8487-a9b39281de7c" providerId="AD" clId="Web-{5FD4EBD0-DF91-6F22-0A8C-9709FF45BE5D}" dt="2021-10-18T15:11:49.303" v="396" actId="20577"/>
          <ac:spMkLst>
            <pc:docMk/>
            <pc:sldMk cId="863628216" sldId="256"/>
            <ac:spMk id="45" creationId="{F9A96854-8AD7-4359-98DD-743182DB22DC}"/>
          </ac:spMkLst>
        </pc:spChg>
        <pc:spChg chg="mod">
          <ac:chgData name="Noel Dufrene" userId="S::ndufrene@migrantclinician.org::131c83a1-d70b-4f56-8487-a9b39281de7c" providerId="AD" clId="Web-{5FD4EBD0-DF91-6F22-0A8C-9709FF45BE5D}" dt="2021-10-18T14:38:46.892" v="373" actId="20577"/>
          <ac:spMkLst>
            <pc:docMk/>
            <pc:sldMk cId="863628216" sldId="256"/>
            <ac:spMk id="48" creationId="{B2856935-14FB-4AE6-88E2-4E9655334FD4}"/>
          </ac:spMkLst>
        </pc:spChg>
        <pc:spChg chg="mod">
          <ac:chgData name="Noel Dufrene" userId="S::ndufrene@migrantclinician.org::131c83a1-d70b-4f56-8487-a9b39281de7c" providerId="AD" clId="Web-{5FD4EBD0-DF91-6F22-0A8C-9709FF45BE5D}" dt="2021-10-18T14:37:09.640" v="343" actId="20577"/>
          <ac:spMkLst>
            <pc:docMk/>
            <pc:sldMk cId="863628216" sldId="256"/>
            <ac:spMk id="50" creationId="{D2014B00-1E2A-4C25-9A16-FA7459458F4D}"/>
          </ac:spMkLst>
        </pc:spChg>
        <pc:spChg chg="mod">
          <ac:chgData name="Noel Dufrene" userId="S::ndufrene@migrantclinician.org::131c83a1-d70b-4f56-8487-a9b39281de7c" providerId="AD" clId="Web-{5FD4EBD0-DF91-6F22-0A8C-9709FF45BE5D}" dt="2021-10-18T15:11:59.522" v="397" actId="20577"/>
          <ac:spMkLst>
            <pc:docMk/>
            <pc:sldMk cId="863628216" sldId="256"/>
            <ac:spMk id="51" creationId="{3959BEE5-F93A-45A0-B3A5-F1823705E1ED}"/>
          </ac:spMkLst>
        </pc:spChg>
        <pc:spChg chg="mod">
          <ac:chgData name="Noel Dufrene" userId="S::ndufrene@migrantclinician.org::131c83a1-d70b-4f56-8487-a9b39281de7c" providerId="AD" clId="Web-{5FD4EBD0-DF91-6F22-0A8C-9709FF45BE5D}" dt="2021-10-18T14:36:56.577" v="341" actId="20577"/>
          <ac:spMkLst>
            <pc:docMk/>
            <pc:sldMk cId="863628216" sldId="256"/>
            <ac:spMk id="57" creationId="{BF0C7DC3-1172-41B1-AA36-AE9EE26F1658}"/>
          </ac:spMkLst>
        </pc:spChg>
        <pc:spChg chg="mod">
          <ac:chgData name="Noel Dufrene" userId="S::ndufrene@migrantclinician.org::131c83a1-d70b-4f56-8487-a9b39281de7c" providerId="AD" clId="Web-{5FD4EBD0-DF91-6F22-0A8C-9709FF45BE5D}" dt="2021-10-18T14:28:21.892" v="251" actId="20577"/>
          <ac:spMkLst>
            <pc:docMk/>
            <pc:sldMk cId="863628216" sldId="256"/>
            <ac:spMk id="62" creationId="{DC3B3EF6-C2EA-4CA5-9439-67CC1523E96B}"/>
          </ac:spMkLst>
        </pc:spChg>
        <pc:spChg chg="mod">
          <ac:chgData name="Noel Dufrene" userId="S::ndufrene@migrantclinician.org::131c83a1-d70b-4f56-8487-a9b39281de7c" providerId="AD" clId="Web-{5FD4EBD0-DF91-6F22-0A8C-9709FF45BE5D}" dt="2021-10-18T14:28:28.970" v="253" actId="20577"/>
          <ac:spMkLst>
            <pc:docMk/>
            <pc:sldMk cId="863628216" sldId="256"/>
            <ac:spMk id="68" creationId="{197519F5-EBAC-41ED-B073-88797C167479}"/>
          </ac:spMkLst>
        </pc:spChg>
        <pc:spChg chg="mod">
          <ac:chgData name="Noel Dufrene" userId="S::ndufrene@migrantclinician.org::131c83a1-d70b-4f56-8487-a9b39281de7c" providerId="AD" clId="Web-{5FD4EBD0-DF91-6F22-0A8C-9709FF45BE5D}" dt="2021-10-18T14:28:13.657" v="250" actId="20577"/>
          <ac:spMkLst>
            <pc:docMk/>
            <pc:sldMk cId="863628216" sldId="256"/>
            <ac:spMk id="69" creationId="{8BAAB775-307E-4729-8AB5-CF0DE8A46729}"/>
          </ac:spMkLst>
        </pc:spChg>
        <pc:spChg chg="mod">
          <ac:chgData name="Noel Dufrene" userId="S::ndufrene@migrantclinician.org::131c83a1-d70b-4f56-8487-a9b39281de7c" providerId="AD" clId="Web-{5FD4EBD0-DF91-6F22-0A8C-9709FF45BE5D}" dt="2021-10-18T14:28:25.235" v="252" actId="20577"/>
          <ac:spMkLst>
            <pc:docMk/>
            <pc:sldMk cId="863628216" sldId="256"/>
            <ac:spMk id="70" creationId="{0D3ADBE8-63EB-44E9-A52A-758B6FB9CB81}"/>
          </ac:spMkLst>
        </pc:spChg>
        <pc:spChg chg="mod">
          <ac:chgData name="Noel Dufrene" userId="S::ndufrene@migrantclinician.org::131c83a1-d70b-4f56-8487-a9b39281de7c" providerId="AD" clId="Web-{5FD4EBD0-DF91-6F22-0A8C-9709FF45BE5D}" dt="2021-10-18T14:35:06.215" v="314" actId="20577"/>
          <ac:spMkLst>
            <pc:docMk/>
            <pc:sldMk cId="863628216" sldId="256"/>
            <ac:spMk id="74" creationId="{48A3881D-D230-4BED-914B-A3B68A241015}"/>
          </ac:spMkLst>
        </pc:spChg>
        <pc:grpChg chg="mod">
          <ac:chgData name="Noel Dufrene" userId="S::ndufrene@migrantclinician.org::131c83a1-d70b-4f56-8487-a9b39281de7c" providerId="AD" clId="Web-{5FD4EBD0-DF91-6F22-0A8C-9709FF45BE5D}" dt="2021-10-18T14:37:57.688" v="357" actId="1076"/>
          <ac:grpSpMkLst>
            <pc:docMk/>
            <pc:sldMk cId="863628216" sldId="256"/>
            <ac:grpSpMk id="7" creationId="{26A2A665-5AAE-4FD9-AF6A-A2F5AE72E475}"/>
          </ac:grpSpMkLst>
        </pc:grpChg>
      </pc:sldChg>
      <pc:sldChg chg="modSp">
        <pc:chgData name="Noel Dufrene" userId="S::ndufrene@migrantclinician.org::131c83a1-d70b-4f56-8487-a9b39281de7c" providerId="AD" clId="Web-{5FD4EBD0-DF91-6F22-0A8C-9709FF45BE5D}" dt="2021-10-18T15:15:34.279" v="415" actId="20577"/>
        <pc:sldMkLst>
          <pc:docMk/>
          <pc:sldMk cId="2314076300" sldId="257"/>
        </pc:sldMkLst>
        <pc:spChg chg="mod">
          <ac:chgData name="Noel Dufrene" userId="S::ndufrene@migrantclinician.org::131c83a1-d70b-4f56-8487-a9b39281de7c" providerId="AD" clId="Web-{5FD4EBD0-DF91-6F22-0A8C-9709FF45BE5D}" dt="2021-10-18T13:56:40.036" v="112" actId="1076"/>
          <ac:spMkLst>
            <pc:docMk/>
            <pc:sldMk cId="2314076300" sldId="257"/>
            <ac:spMk id="52" creationId="{6E25588B-FE07-48CB-A7BA-42DD444F277B}"/>
          </ac:spMkLst>
        </pc:spChg>
        <pc:spChg chg="mod">
          <ac:chgData name="Noel Dufrene" userId="S::ndufrene@migrantclinician.org::131c83a1-d70b-4f56-8487-a9b39281de7c" providerId="AD" clId="Web-{5FD4EBD0-DF91-6F22-0A8C-9709FF45BE5D}" dt="2021-10-18T14:21:16.818" v="188" actId="20577"/>
          <ac:spMkLst>
            <pc:docMk/>
            <pc:sldMk cId="2314076300" sldId="257"/>
            <ac:spMk id="72" creationId="{35AAC854-2E22-419D-B132-096B2F209976}"/>
          </ac:spMkLst>
        </pc:spChg>
        <pc:spChg chg="mod">
          <ac:chgData name="Noel Dufrene" userId="S::ndufrene@migrantclinician.org::131c83a1-d70b-4f56-8487-a9b39281de7c" providerId="AD" clId="Web-{5FD4EBD0-DF91-6F22-0A8C-9709FF45BE5D}" dt="2021-10-18T14:20:35.973" v="180" actId="20577"/>
          <ac:spMkLst>
            <pc:docMk/>
            <pc:sldMk cId="2314076300" sldId="257"/>
            <ac:spMk id="74" creationId="{A34D6256-75F4-4D11-9E4D-F4ABDB12E451}"/>
          </ac:spMkLst>
        </pc:spChg>
        <pc:spChg chg="mod">
          <ac:chgData name="Noel Dufrene" userId="S::ndufrene@migrantclinician.org::131c83a1-d70b-4f56-8487-a9b39281de7c" providerId="AD" clId="Web-{5FD4EBD0-DF91-6F22-0A8C-9709FF45BE5D}" dt="2021-10-18T14:20:53.411" v="184" actId="20577"/>
          <ac:spMkLst>
            <pc:docMk/>
            <pc:sldMk cId="2314076300" sldId="257"/>
            <ac:spMk id="75" creationId="{9494E1F9-E0B9-48F3-A35C-C638E094663E}"/>
          </ac:spMkLst>
        </pc:spChg>
        <pc:spChg chg="mod">
          <ac:chgData name="Noel Dufrene" userId="S::ndufrene@migrantclinician.org::131c83a1-d70b-4f56-8487-a9b39281de7c" providerId="AD" clId="Web-{5FD4EBD0-DF91-6F22-0A8C-9709FF45BE5D}" dt="2021-10-18T14:21:49.397" v="195" actId="20577"/>
          <ac:spMkLst>
            <pc:docMk/>
            <pc:sldMk cId="2314076300" sldId="257"/>
            <ac:spMk id="76" creationId="{450DF418-A625-4960-A393-2A15BFEA09B0}"/>
          </ac:spMkLst>
        </pc:spChg>
        <pc:spChg chg="mod">
          <ac:chgData name="Noel Dufrene" userId="S::ndufrene@migrantclinician.org::131c83a1-d70b-4f56-8487-a9b39281de7c" providerId="AD" clId="Web-{5FD4EBD0-DF91-6F22-0A8C-9709FF45BE5D}" dt="2021-10-18T14:19:07.080" v="166" actId="20577"/>
          <ac:spMkLst>
            <pc:docMk/>
            <pc:sldMk cId="2314076300" sldId="257"/>
            <ac:spMk id="77" creationId="{72B83FDF-F93F-4618-9DBE-B31F40A0657A}"/>
          </ac:spMkLst>
        </pc:spChg>
        <pc:spChg chg="mod">
          <ac:chgData name="Noel Dufrene" userId="S::ndufrene@migrantclinician.org::131c83a1-d70b-4f56-8487-a9b39281de7c" providerId="AD" clId="Web-{5FD4EBD0-DF91-6F22-0A8C-9709FF45BE5D}" dt="2021-10-18T14:20:13.457" v="176" actId="1076"/>
          <ac:spMkLst>
            <pc:docMk/>
            <pc:sldMk cId="2314076300" sldId="257"/>
            <ac:spMk id="78" creationId="{E952BE9E-FE66-4F25-BCCB-70DDF04034C7}"/>
          </ac:spMkLst>
        </pc:spChg>
        <pc:spChg chg="mod">
          <ac:chgData name="Noel Dufrene" userId="S::ndufrene@migrantclinician.org::131c83a1-d70b-4f56-8487-a9b39281de7c" providerId="AD" clId="Web-{5FD4EBD0-DF91-6F22-0A8C-9709FF45BE5D}" dt="2021-10-18T14:17:34.187" v="153" actId="1076"/>
          <ac:spMkLst>
            <pc:docMk/>
            <pc:sldMk cId="2314076300" sldId="257"/>
            <ac:spMk id="79" creationId="{8B8A546D-0D96-41A8-AF3B-4B63418BEC93}"/>
          </ac:spMkLst>
        </pc:spChg>
        <pc:spChg chg="mod">
          <ac:chgData name="Noel Dufrene" userId="S::ndufrene@migrantclinician.org::131c83a1-d70b-4f56-8487-a9b39281de7c" providerId="AD" clId="Web-{5FD4EBD0-DF91-6F22-0A8C-9709FF45BE5D}" dt="2021-10-18T14:18:06.141" v="160" actId="20577"/>
          <ac:spMkLst>
            <pc:docMk/>
            <pc:sldMk cId="2314076300" sldId="257"/>
            <ac:spMk id="80" creationId="{33A254BB-728B-46FC-AE36-69A08FD9FC00}"/>
          </ac:spMkLst>
        </pc:spChg>
        <pc:spChg chg="mod">
          <ac:chgData name="Noel Dufrene" userId="S::ndufrene@migrantclinician.org::131c83a1-d70b-4f56-8487-a9b39281de7c" providerId="AD" clId="Web-{5FD4EBD0-DF91-6F22-0A8C-9709FF45BE5D}" dt="2021-10-18T14:22:34.039" v="198" actId="20577"/>
          <ac:spMkLst>
            <pc:docMk/>
            <pc:sldMk cId="2314076300" sldId="257"/>
            <ac:spMk id="81" creationId="{25469997-340E-4E4D-9DDD-329EFC5C9422}"/>
          </ac:spMkLst>
        </pc:spChg>
        <pc:spChg chg="mod">
          <ac:chgData name="Noel Dufrene" userId="S::ndufrene@migrantclinician.org::131c83a1-d70b-4f56-8487-a9b39281de7c" providerId="AD" clId="Web-{5FD4EBD0-DF91-6F22-0A8C-9709FF45BE5D}" dt="2021-10-18T15:15:34.279" v="415" actId="20577"/>
          <ac:spMkLst>
            <pc:docMk/>
            <pc:sldMk cId="2314076300" sldId="257"/>
            <ac:spMk id="86" creationId="{7B1EBC66-5848-4BA2-94BF-00FF166B3400}"/>
          </ac:spMkLst>
        </pc:spChg>
        <pc:spChg chg="mod">
          <ac:chgData name="Noel Dufrene" userId="S::ndufrene@migrantclinician.org::131c83a1-d70b-4f56-8487-a9b39281de7c" providerId="AD" clId="Web-{5FD4EBD0-DF91-6F22-0A8C-9709FF45BE5D}" dt="2021-10-18T14:25:57.591" v="222" actId="20577"/>
          <ac:spMkLst>
            <pc:docMk/>
            <pc:sldMk cId="2314076300" sldId="257"/>
            <ac:spMk id="92" creationId="{202A308C-7CEE-4935-B621-3628895777AE}"/>
          </ac:spMkLst>
        </pc:spChg>
        <pc:spChg chg="mod">
          <ac:chgData name="Noel Dufrene" userId="S::ndufrene@migrantclinician.org::131c83a1-d70b-4f56-8487-a9b39281de7c" providerId="AD" clId="Web-{5FD4EBD0-DF91-6F22-0A8C-9709FF45BE5D}" dt="2021-10-18T14:26:59.624" v="233" actId="1076"/>
          <ac:spMkLst>
            <pc:docMk/>
            <pc:sldMk cId="2314076300" sldId="257"/>
            <ac:spMk id="96" creationId="{DB90134A-2100-44CE-B08A-1B5B56D1DA59}"/>
          </ac:spMkLst>
        </pc:spChg>
        <pc:spChg chg="mod">
          <ac:chgData name="Noel Dufrene" userId="S::ndufrene@migrantclinician.org::131c83a1-d70b-4f56-8487-a9b39281de7c" providerId="AD" clId="Web-{5FD4EBD0-DF91-6F22-0A8C-9709FF45BE5D}" dt="2021-10-18T14:27:57.032" v="249" actId="20577"/>
          <ac:spMkLst>
            <pc:docMk/>
            <pc:sldMk cId="2314076300" sldId="257"/>
            <ac:spMk id="97" creationId="{44FF3B32-BCBB-4E36-AA4F-850C58A6E173}"/>
          </ac:spMkLst>
        </pc:spChg>
        <pc:spChg chg="mod">
          <ac:chgData name="Noel Dufrene" userId="S::ndufrene@migrantclinician.org::131c83a1-d70b-4f56-8487-a9b39281de7c" providerId="AD" clId="Web-{5FD4EBD0-DF91-6F22-0A8C-9709FF45BE5D}" dt="2021-10-18T13:51:07.511" v="90" actId="20577"/>
          <ac:spMkLst>
            <pc:docMk/>
            <pc:sldMk cId="2314076300" sldId="257"/>
            <ac:spMk id="99" creationId="{FE49E698-502A-4032-A4BF-1A132E2086B9}"/>
          </ac:spMkLst>
        </pc:spChg>
        <pc:spChg chg="mod">
          <ac:chgData name="Noel Dufrene" userId="S::ndufrene@migrantclinician.org::131c83a1-d70b-4f56-8487-a9b39281de7c" providerId="AD" clId="Web-{5FD4EBD0-DF91-6F22-0A8C-9709FF45BE5D}" dt="2021-10-18T13:53:15.483" v="97" actId="14100"/>
          <ac:spMkLst>
            <pc:docMk/>
            <pc:sldMk cId="2314076300" sldId="257"/>
            <ac:spMk id="101" creationId="{904400D5-4235-44E3-A0F0-2183C360E0EB}"/>
          </ac:spMkLst>
        </pc:spChg>
        <pc:spChg chg="mod">
          <ac:chgData name="Noel Dufrene" userId="S::ndufrene@migrantclinician.org::131c83a1-d70b-4f56-8487-a9b39281de7c" providerId="AD" clId="Web-{5FD4EBD0-DF91-6F22-0A8C-9709FF45BE5D}" dt="2021-10-18T13:53:43" v="100" actId="20577"/>
          <ac:spMkLst>
            <pc:docMk/>
            <pc:sldMk cId="2314076300" sldId="257"/>
            <ac:spMk id="102" creationId="{4C21A323-F65B-48A5-B37D-2CE703D9F642}"/>
          </ac:spMkLst>
        </pc:spChg>
        <pc:spChg chg="mod">
          <ac:chgData name="Noel Dufrene" userId="S::ndufrene@migrantclinician.org::131c83a1-d70b-4f56-8487-a9b39281de7c" providerId="AD" clId="Web-{5FD4EBD0-DF91-6F22-0A8C-9709FF45BE5D}" dt="2021-10-18T13:50:30.666" v="80" actId="20577"/>
          <ac:spMkLst>
            <pc:docMk/>
            <pc:sldMk cId="2314076300" sldId="257"/>
            <ac:spMk id="103" creationId="{FB45C22E-09A1-4452-8FF9-4AAD48EC048A}"/>
          </ac:spMkLst>
        </pc:spChg>
        <pc:spChg chg="mod">
          <ac:chgData name="Noel Dufrene" userId="S::ndufrene@migrantclinician.org::131c83a1-d70b-4f56-8487-a9b39281de7c" providerId="AD" clId="Web-{5FD4EBD0-DF91-6F22-0A8C-9709FF45BE5D}" dt="2021-10-18T13:49:20.726" v="74" actId="14100"/>
          <ac:spMkLst>
            <pc:docMk/>
            <pc:sldMk cId="2314076300" sldId="257"/>
            <ac:spMk id="108" creationId="{BAB95AEC-6B96-462D-AC34-224E370E066C}"/>
          </ac:spMkLst>
        </pc:spChg>
        <pc:spChg chg="mod">
          <ac:chgData name="Noel Dufrene" userId="S::ndufrene@migrantclinician.org::131c83a1-d70b-4f56-8487-a9b39281de7c" providerId="AD" clId="Web-{5FD4EBD0-DF91-6F22-0A8C-9709FF45BE5D}" dt="2021-10-18T13:55:32.878" v="104" actId="20577"/>
          <ac:spMkLst>
            <pc:docMk/>
            <pc:sldMk cId="2314076300" sldId="257"/>
            <ac:spMk id="110" creationId="{BF247A29-5D55-4E85-ABEB-BD2C8E643642}"/>
          </ac:spMkLst>
        </pc:spChg>
      </pc:sldChg>
    </pc:docChg>
  </pc:docChgLst>
  <pc:docChgLst>
    <pc:chgData name="Giovanni Lopez-Quezada" userId="d444c8ac-3606-446b-ab90-a96ed9b696ec" providerId="ADAL" clId="{620BFDD2-696B-4820-8799-CD9225A9F845}"/>
    <pc:docChg chg="undo custSel modSld">
      <pc:chgData name="Giovanni Lopez-Quezada" userId="d444c8ac-3606-446b-ab90-a96ed9b696ec" providerId="ADAL" clId="{620BFDD2-696B-4820-8799-CD9225A9F845}" dt="2021-10-14T17:15:22.567" v="121" actId="1076"/>
      <pc:docMkLst>
        <pc:docMk/>
      </pc:docMkLst>
      <pc:sldChg chg="addSp delSp modSp mod">
        <pc:chgData name="Giovanni Lopez-Quezada" userId="d444c8ac-3606-446b-ab90-a96ed9b696ec" providerId="ADAL" clId="{620BFDD2-696B-4820-8799-CD9225A9F845}" dt="2021-10-14T17:15:22.567" v="121" actId="1076"/>
        <pc:sldMkLst>
          <pc:docMk/>
          <pc:sldMk cId="863628216" sldId="256"/>
        </pc:sldMkLst>
        <pc:spChg chg="mod">
          <ac:chgData name="Giovanni Lopez-Quezada" userId="d444c8ac-3606-446b-ab90-a96ed9b696ec" providerId="ADAL" clId="{620BFDD2-696B-4820-8799-CD9225A9F845}" dt="2021-10-14T17:14:42.729" v="106" actId="1076"/>
          <ac:spMkLst>
            <pc:docMk/>
            <pc:sldMk cId="863628216" sldId="256"/>
            <ac:spMk id="36" creationId="{6412BEDF-938B-4552-A838-8D513795A6C4}"/>
          </ac:spMkLst>
        </pc:spChg>
        <pc:spChg chg="mod topLvl">
          <ac:chgData name="Giovanni Lopez-Quezada" userId="d444c8ac-3606-446b-ab90-a96ed9b696ec" providerId="ADAL" clId="{620BFDD2-696B-4820-8799-CD9225A9F845}" dt="2021-10-14T17:15:22.567" v="121" actId="1076"/>
          <ac:spMkLst>
            <pc:docMk/>
            <pc:sldMk cId="863628216" sldId="256"/>
            <ac:spMk id="37" creationId="{5F98A33C-7962-4B3C-B25B-C9892753FC58}"/>
          </ac:spMkLst>
        </pc:spChg>
        <pc:spChg chg="del mod">
          <ac:chgData name="Giovanni Lopez-Quezada" userId="d444c8ac-3606-446b-ab90-a96ed9b696ec" providerId="ADAL" clId="{620BFDD2-696B-4820-8799-CD9225A9F845}" dt="2021-10-14T17:14:04.729" v="95" actId="478"/>
          <ac:spMkLst>
            <pc:docMk/>
            <pc:sldMk cId="863628216" sldId="256"/>
            <ac:spMk id="40" creationId="{65F239E6-4419-4ED1-9D01-216CFBD58666}"/>
          </ac:spMkLst>
        </pc:spChg>
        <pc:spChg chg="mod">
          <ac:chgData name="Giovanni Lopez-Quezada" userId="d444c8ac-3606-446b-ab90-a96ed9b696ec" providerId="ADAL" clId="{620BFDD2-696B-4820-8799-CD9225A9F845}" dt="2021-10-14T17:11:39.994" v="39" actId="164"/>
          <ac:spMkLst>
            <pc:docMk/>
            <pc:sldMk cId="863628216" sldId="256"/>
            <ac:spMk id="62" creationId="{DC3B3EF6-C2EA-4CA5-9439-67CC1523E96B}"/>
          </ac:spMkLst>
        </pc:spChg>
        <pc:spChg chg="mod">
          <ac:chgData name="Giovanni Lopez-Quezada" userId="d444c8ac-3606-446b-ab90-a96ed9b696ec" providerId="ADAL" clId="{620BFDD2-696B-4820-8799-CD9225A9F845}" dt="2021-10-14T17:12:01.126" v="53" actId="1035"/>
          <ac:spMkLst>
            <pc:docMk/>
            <pc:sldMk cId="863628216" sldId="256"/>
            <ac:spMk id="68" creationId="{197519F5-EBAC-41ED-B073-88797C167479}"/>
          </ac:spMkLst>
        </pc:spChg>
        <pc:spChg chg="mod">
          <ac:chgData name="Giovanni Lopez-Quezada" userId="d444c8ac-3606-446b-ab90-a96ed9b696ec" providerId="ADAL" clId="{620BFDD2-696B-4820-8799-CD9225A9F845}" dt="2021-10-14T17:11:54.758" v="44" actId="948"/>
          <ac:spMkLst>
            <pc:docMk/>
            <pc:sldMk cId="863628216" sldId="256"/>
            <ac:spMk id="69" creationId="{8BAAB775-307E-4729-8AB5-CF0DE8A46729}"/>
          </ac:spMkLst>
        </pc:spChg>
        <pc:spChg chg="mod">
          <ac:chgData name="Giovanni Lopez-Quezada" userId="d444c8ac-3606-446b-ab90-a96ed9b696ec" providerId="ADAL" clId="{620BFDD2-696B-4820-8799-CD9225A9F845}" dt="2021-10-14T17:12:01.126" v="53" actId="1035"/>
          <ac:spMkLst>
            <pc:docMk/>
            <pc:sldMk cId="863628216" sldId="256"/>
            <ac:spMk id="70" creationId="{0D3ADBE8-63EB-44E9-A52A-758B6FB9CB81}"/>
          </ac:spMkLst>
        </pc:spChg>
        <pc:spChg chg="mod topLvl">
          <ac:chgData name="Giovanni Lopez-Quezada" userId="d444c8ac-3606-446b-ab90-a96ed9b696ec" providerId="ADAL" clId="{620BFDD2-696B-4820-8799-CD9225A9F845}" dt="2021-10-14T17:15:06.359" v="114" actId="1036"/>
          <ac:spMkLst>
            <pc:docMk/>
            <pc:sldMk cId="863628216" sldId="256"/>
            <ac:spMk id="74" creationId="{48A3881D-D230-4BED-914B-A3B68A241015}"/>
          </ac:spMkLst>
        </pc:spChg>
        <pc:grpChg chg="del">
          <ac:chgData name="Giovanni Lopez-Quezada" userId="d444c8ac-3606-446b-ab90-a96ed9b696ec" providerId="ADAL" clId="{620BFDD2-696B-4820-8799-CD9225A9F845}" dt="2021-10-14T17:13:36.001" v="83" actId="165"/>
          <ac:grpSpMkLst>
            <pc:docMk/>
            <pc:sldMk cId="863628216" sldId="256"/>
            <ac:grpSpMk id="6" creationId="{80508315-2B8A-4C88-9B33-E109AB188D6D}"/>
          </ac:grpSpMkLst>
        </pc:grpChg>
        <pc:grpChg chg="add mod">
          <ac:chgData name="Giovanni Lopez-Quezada" userId="d444c8ac-3606-446b-ab90-a96ed9b696ec" providerId="ADAL" clId="{620BFDD2-696B-4820-8799-CD9225A9F845}" dt="2021-10-14T17:11:47.845" v="43" actId="1035"/>
          <ac:grpSpMkLst>
            <pc:docMk/>
            <pc:sldMk cId="863628216" sldId="256"/>
            <ac:grpSpMk id="11" creationId="{71ADDBB2-78D9-43B2-9A3E-B226619041D0}"/>
          </ac:grpSpMkLst>
        </pc:grpChg>
        <pc:grpChg chg="del">
          <ac:chgData name="Giovanni Lopez-Quezada" userId="d444c8ac-3606-446b-ab90-a96ed9b696ec" providerId="ADAL" clId="{620BFDD2-696B-4820-8799-CD9225A9F845}" dt="2021-10-14T17:12:21.676" v="55" actId="165"/>
          <ac:grpSpMkLst>
            <pc:docMk/>
            <pc:sldMk cId="863628216" sldId="256"/>
            <ac:grpSpMk id="78" creationId="{8523576E-1B7C-4FF4-8438-582F0AA0E0C7}"/>
          </ac:grpSpMkLst>
        </pc:grpChg>
        <pc:picChg chg="mod topLvl">
          <ac:chgData name="Giovanni Lopez-Quezada" userId="d444c8ac-3606-446b-ab90-a96ed9b696ec" providerId="ADAL" clId="{620BFDD2-696B-4820-8799-CD9225A9F845}" dt="2021-10-14T17:15:22.567" v="121" actId="1076"/>
          <ac:picMkLst>
            <pc:docMk/>
            <pc:sldMk cId="863628216" sldId="256"/>
            <ac:picMk id="34" creationId="{EDEE0F97-3635-427A-BD00-71FB513590EA}"/>
          </ac:picMkLst>
        </pc:picChg>
        <pc:picChg chg="mod topLvl">
          <ac:chgData name="Giovanni Lopez-Quezada" userId="d444c8ac-3606-446b-ab90-a96ed9b696ec" providerId="ADAL" clId="{620BFDD2-696B-4820-8799-CD9225A9F845}" dt="2021-10-14T17:14:46.331" v="107" actId="1076"/>
          <ac:picMkLst>
            <pc:docMk/>
            <pc:sldMk cId="863628216" sldId="256"/>
            <ac:picMk id="77" creationId="{A6061258-59A6-4798-B7FC-A4B251D1E01A}"/>
          </ac:picMkLst>
        </pc:picChg>
        <pc:cxnChg chg="mod">
          <ac:chgData name="Giovanni Lopez-Quezada" userId="d444c8ac-3606-446b-ab90-a96ed9b696ec" providerId="ADAL" clId="{620BFDD2-696B-4820-8799-CD9225A9F845}" dt="2021-10-14T17:14:42.729" v="106" actId="1076"/>
          <ac:cxnSpMkLst>
            <pc:docMk/>
            <pc:sldMk cId="863628216" sldId="256"/>
            <ac:cxnSpMk id="39" creationId="{81B9FDB4-492B-471F-AA2B-648877AF1225}"/>
          </ac:cxnSpMkLst>
        </pc:cxnChg>
        <pc:cxnChg chg="add mod">
          <ac:chgData name="Giovanni Lopez-Quezada" userId="d444c8ac-3606-446b-ab90-a96ed9b696ec" providerId="ADAL" clId="{620BFDD2-696B-4820-8799-CD9225A9F845}" dt="2021-10-14T17:11:39.994" v="39" actId="164"/>
          <ac:cxnSpMkLst>
            <pc:docMk/>
            <pc:sldMk cId="863628216" sldId="256"/>
            <ac:cxnSpMk id="52" creationId="{FFAB2D0B-9D65-4A9D-9BD3-0C7F3357592D}"/>
          </ac:cxnSpMkLst>
        </pc:cxnChg>
        <pc:cxnChg chg="del">
          <ac:chgData name="Giovanni Lopez-Quezada" userId="d444c8ac-3606-446b-ab90-a96ed9b696ec" providerId="ADAL" clId="{620BFDD2-696B-4820-8799-CD9225A9F845}" dt="2021-10-14T17:10:09.531" v="0" actId="478"/>
          <ac:cxnSpMkLst>
            <pc:docMk/>
            <pc:sldMk cId="863628216" sldId="256"/>
            <ac:cxnSpMk id="71" creationId="{E039D9E6-C006-4CDD-B4DC-C99C28084D94}"/>
          </ac:cxnSpMkLst>
        </pc:cxnChg>
        <pc:cxnChg chg="mod">
          <ac:chgData name="Giovanni Lopez-Quezada" userId="d444c8ac-3606-446b-ab90-a96ed9b696ec" providerId="ADAL" clId="{620BFDD2-696B-4820-8799-CD9225A9F845}" dt="2021-10-14T17:11:39.994" v="39" actId="164"/>
          <ac:cxnSpMkLst>
            <pc:docMk/>
            <pc:sldMk cId="863628216" sldId="256"/>
            <ac:cxnSpMk id="72" creationId="{872F6E5C-DFBA-41FE-B17C-E6A4446660C3}"/>
          </ac:cxnSpMkLst>
        </pc:cxnChg>
        <pc:cxnChg chg="del">
          <ac:chgData name="Giovanni Lopez-Quezada" userId="d444c8ac-3606-446b-ab90-a96ed9b696ec" providerId="ADAL" clId="{620BFDD2-696B-4820-8799-CD9225A9F845}" dt="2021-10-14T17:10:31.452" v="3" actId="478"/>
          <ac:cxnSpMkLst>
            <pc:docMk/>
            <pc:sldMk cId="863628216" sldId="256"/>
            <ac:cxnSpMk id="73" creationId="{594A7D7C-9A24-49F9-8F80-C213876929D7}"/>
          </ac:cxnSpMkLst>
        </pc:cxnChg>
      </pc:sldChg>
    </pc:docChg>
  </pc:docChgLst>
  <pc:docChgLst>
    <pc:chgData name="Noel Dufrene" userId="S::ndufrene@migrantclinician.org::131c83a1-d70b-4f56-8487-a9b39281de7c" providerId="AD" clId="Web-{BEA1FD6F-0C1B-FDE3-6FBC-063023C0C161}"/>
    <pc:docChg chg="modSld">
      <pc:chgData name="Noel Dufrene" userId="S::ndufrene@migrantclinician.org::131c83a1-d70b-4f56-8487-a9b39281de7c" providerId="AD" clId="Web-{BEA1FD6F-0C1B-FDE3-6FBC-063023C0C161}" dt="2021-10-14T16:51:50.718" v="6"/>
      <pc:docMkLst>
        <pc:docMk/>
      </pc:docMkLst>
      <pc:sldChg chg="addSp delSp modSp">
        <pc:chgData name="Noel Dufrene" userId="S::ndufrene@migrantclinician.org::131c83a1-d70b-4f56-8487-a9b39281de7c" providerId="AD" clId="Web-{BEA1FD6F-0C1B-FDE3-6FBC-063023C0C161}" dt="2021-10-14T16:51:50.718" v="6"/>
        <pc:sldMkLst>
          <pc:docMk/>
          <pc:sldMk cId="863628216" sldId="256"/>
        </pc:sldMkLst>
        <pc:picChg chg="add del mod">
          <ac:chgData name="Noel Dufrene" userId="S::ndufrene@migrantclinician.org::131c83a1-d70b-4f56-8487-a9b39281de7c" providerId="AD" clId="Web-{BEA1FD6F-0C1B-FDE3-6FBC-063023C0C161}" dt="2021-10-14T16:51:50.718" v="6"/>
          <ac:picMkLst>
            <pc:docMk/>
            <pc:sldMk cId="863628216" sldId="256"/>
            <ac:picMk id="2" creationId="{59721A2F-7E56-48D2-8330-4AF854B99F21}"/>
          </ac:picMkLst>
        </pc:picChg>
        <pc:picChg chg="add del mod">
          <ac:chgData name="Noel Dufrene" userId="S::ndufrene@migrantclinician.org::131c83a1-d70b-4f56-8487-a9b39281de7c" providerId="AD" clId="Web-{BEA1FD6F-0C1B-FDE3-6FBC-063023C0C161}" dt="2021-10-14T16:51:48.781" v="5"/>
          <ac:picMkLst>
            <pc:docMk/>
            <pc:sldMk cId="863628216" sldId="256"/>
            <ac:picMk id="5" creationId="{1D489640-45BE-46E8-A668-5A8C5F92C80C}"/>
          </ac:picMkLst>
        </pc:picChg>
      </pc:sldChg>
    </pc:docChg>
  </pc:docChgLst>
  <pc:docChgLst>
    <pc:chgData name="Mercy Reyes" userId="7e5229a0-aad8-4790-aa46-2e1944ebda70" providerId="ADAL" clId="{27FB4902-21EB-4AF8-9ADB-2A00F15E18BD}"/>
    <pc:docChg chg="undo custSel modSld">
      <pc:chgData name="Mercy Reyes" userId="7e5229a0-aad8-4790-aa46-2e1944ebda70" providerId="ADAL" clId="{27FB4902-21EB-4AF8-9ADB-2A00F15E18BD}" dt="2021-10-22T16:18:26.812" v="1124" actId="13926"/>
      <pc:docMkLst>
        <pc:docMk/>
      </pc:docMkLst>
      <pc:sldChg chg="addSp delSp modSp mod addCm delCm">
        <pc:chgData name="Mercy Reyes" userId="7e5229a0-aad8-4790-aa46-2e1944ebda70" providerId="ADAL" clId="{27FB4902-21EB-4AF8-9ADB-2A00F15E18BD}" dt="2021-10-22T16:16:47.802" v="967" actId="1076"/>
        <pc:sldMkLst>
          <pc:docMk/>
          <pc:sldMk cId="863628216" sldId="256"/>
        </pc:sldMkLst>
        <pc:spChg chg="mod">
          <ac:chgData name="Mercy Reyes" userId="7e5229a0-aad8-4790-aa46-2e1944ebda70" providerId="ADAL" clId="{27FB4902-21EB-4AF8-9ADB-2A00F15E18BD}" dt="2021-10-22T16:11:00.353" v="709" actId="13926"/>
          <ac:spMkLst>
            <pc:docMk/>
            <pc:sldMk cId="863628216" sldId="256"/>
            <ac:spMk id="42" creationId="{E96B9633-3909-46F4-86AC-DDFA9342047E}"/>
          </ac:spMkLst>
        </pc:spChg>
        <pc:spChg chg="mod">
          <ac:chgData name="Mercy Reyes" userId="7e5229a0-aad8-4790-aa46-2e1944ebda70" providerId="ADAL" clId="{27FB4902-21EB-4AF8-9ADB-2A00F15E18BD}" dt="2021-10-22T16:16:47.802" v="967" actId="1076"/>
          <ac:spMkLst>
            <pc:docMk/>
            <pc:sldMk cId="863628216" sldId="256"/>
            <ac:spMk id="49" creationId="{235E058F-E5A3-47DC-87C9-779245CB6E0C}"/>
          </ac:spMkLst>
        </pc:spChg>
        <pc:spChg chg="mod">
          <ac:chgData name="Mercy Reyes" userId="7e5229a0-aad8-4790-aa46-2e1944ebda70" providerId="ADAL" clId="{27FB4902-21EB-4AF8-9ADB-2A00F15E18BD}" dt="2021-10-22T16:16:43.307" v="966" actId="14100"/>
          <ac:spMkLst>
            <pc:docMk/>
            <pc:sldMk cId="863628216" sldId="256"/>
            <ac:spMk id="51" creationId="{3959BEE5-F93A-45A0-B3A5-F1823705E1ED}"/>
          </ac:spMkLst>
        </pc:spChg>
        <pc:spChg chg="add del">
          <ac:chgData name="Mercy Reyes" userId="7e5229a0-aad8-4790-aa46-2e1944ebda70" providerId="ADAL" clId="{27FB4902-21EB-4AF8-9ADB-2A00F15E18BD}" dt="2021-10-22T15:45:55.457" v="572" actId="22"/>
          <ac:spMkLst>
            <pc:docMk/>
            <pc:sldMk cId="863628216" sldId="256"/>
            <ac:spMk id="53" creationId="{DC3DFC8B-77FB-4EAF-BA64-FCFA42F94BE8}"/>
          </ac:spMkLst>
        </pc:spChg>
        <pc:spChg chg="add del mod">
          <ac:chgData name="Mercy Reyes" userId="7e5229a0-aad8-4790-aa46-2e1944ebda70" providerId="ADAL" clId="{27FB4902-21EB-4AF8-9ADB-2A00F15E18BD}" dt="2021-10-22T15:47:56.679" v="614" actId="478"/>
          <ac:spMkLst>
            <pc:docMk/>
            <pc:sldMk cId="863628216" sldId="256"/>
            <ac:spMk id="54" creationId="{FBE2ECB0-1B41-4B47-A29A-753A933AB8F4}"/>
          </ac:spMkLst>
        </pc:spChg>
        <pc:spChg chg="mod">
          <ac:chgData name="Mercy Reyes" userId="7e5229a0-aad8-4790-aa46-2e1944ebda70" providerId="ADAL" clId="{27FB4902-21EB-4AF8-9ADB-2A00F15E18BD}" dt="2021-10-22T15:47:32.316" v="611"/>
          <ac:spMkLst>
            <pc:docMk/>
            <pc:sldMk cId="863628216" sldId="256"/>
            <ac:spMk id="62" creationId="{DC3B3EF6-C2EA-4CA5-9439-67CC1523E96B}"/>
          </ac:spMkLst>
        </pc:spChg>
        <pc:spChg chg="mod">
          <ac:chgData name="Mercy Reyes" userId="7e5229a0-aad8-4790-aa46-2e1944ebda70" providerId="ADAL" clId="{27FB4902-21EB-4AF8-9ADB-2A00F15E18BD}" dt="2021-10-22T16:01:01.241" v="632" actId="1076"/>
          <ac:spMkLst>
            <pc:docMk/>
            <pc:sldMk cId="863628216" sldId="256"/>
            <ac:spMk id="68" creationId="{197519F5-EBAC-41ED-B073-88797C167479}"/>
          </ac:spMkLst>
        </pc:spChg>
        <pc:spChg chg="mod">
          <ac:chgData name="Mercy Reyes" userId="7e5229a0-aad8-4790-aa46-2e1944ebda70" providerId="ADAL" clId="{27FB4902-21EB-4AF8-9ADB-2A00F15E18BD}" dt="2021-10-22T16:03:43.300" v="638" actId="20577"/>
          <ac:spMkLst>
            <pc:docMk/>
            <pc:sldMk cId="863628216" sldId="256"/>
            <ac:spMk id="69" creationId="{8BAAB775-307E-4729-8AB5-CF0DE8A46729}"/>
          </ac:spMkLst>
        </pc:spChg>
        <pc:spChg chg="mod">
          <ac:chgData name="Mercy Reyes" userId="7e5229a0-aad8-4790-aa46-2e1944ebda70" providerId="ADAL" clId="{27FB4902-21EB-4AF8-9ADB-2A00F15E18BD}" dt="2021-10-22T16:00:44.473" v="631" actId="20577"/>
          <ac:spMkLst>
            <pc:docMk/>
            <pc:sldMk cId="863628216" sldId="256"/>
            <ac:spMk id="70" creationId="{0D3ADBE8-63EB-44E9-A52A-758B6FB9CB81}"/>
          </ac:spMkLst>
        </pc:spChg>
        <pc:spChg chg="mod">
          <ac:chgData name="Mercy Reyes" userId="7e5229a0-aad8-4790-aa46-2e1944ebda70" providerId="ADAL" clId="{27FB4902-21EB-4AF8-9ADB-2A00F15E18BD}" dt="2021-10-22T16:01:42.485" v="634" actId="20577"/>
          <ac:spMkLst>
            <pc:docMk/>
            <pc:sldMk cId="863628216" sldId="256"/>
            <ac:spMk id="74" creationId="{48A3881D-D230-4BED-914B-A3B68A241015}"/>
          </ac:spMkLst>
        </pc:spChg>
        <pc:grpChg chg="add del">
          <ac:chgData name="Mercy Reyes" userId="7e5229a0-aad8-4790-aa46-2e1944ebda70" providerId="ADAL" clId="{27FB4902-21EB-4AF8-9ADB-2A00F15E18BD}" dt="2021-10-22T15:46:17.098" v="579" actId="478"/>
          <ac:grpSpMkLst>
            <pc:docMk/>
            <pc:sldMk cId="863628216" sldId="256"/>
            <ac:grpSpMk id="11" creationId="{71ADDBB2-78D9-43B2-9A3E-B226619041D0}"/>
          </ac:grpSpMkLst>
        </pc:grpChg>
      </pc:sldChg>
      <pc:sldChg chg="modSp mod">
        <pc:chgData name="Mercy Reyes" userId="7e5229a0-aad8-4790-aa46-2e1944ebda70" providerId="ADAL" clId="{27FB4902-21EB-4AF8-9ADB-2A00F15E18BD}" dt="2021-10-22T16:18:26.812" v="1124" actId="13926"/>
        <pc:sldMkLst>
          <pc:docMk/>
          <pc:sldMk cId="2314076300" sldId="257"/>
        </pc:sldMkLst>
        <pc:spChg chg="mod">
          <ac:chgData name="Mercy Reyes" userId="7e5229a0-aad8-4790-aa46-2e1944ebda70" providerId="ADAL" clId="{27FB4902-21EB-4AF8-9ADB-2A00F15E18BD}" dt="2021-10-22T14:43:33.510" v="183" actId="20577"/>
          <ac:spMkLst>
            <pc:docMk/>
            <pc:sldMk cId="2314076300" sldId="257"/>
            <ac:spMk id="77" creationId="{72B83FDF-F93F-4618-9DBE-B31F40A0657A}"/>
          </ac:spMkLst>
        </pc:spChg>
        <pc:spChg chg="mod">
          <ac:chgData name="Mercy Reyes" userId="7e5229a0-aad8-4790-aa46-2e1944ebda70" providerId="ADAL" clId="{27FB4902-21EB-4AF8-9ADB-2A00F15E18BD}" dt="2021-10-22T16:18:26.812" v="1124" actId="13926"/>
          <ac:spMkLst>
            <pc:docMk/>
            <pc:sldMk cId="2314076300" sldId="257"/>
            <ac:spMk id="86" creationId="{7B1EBC66-5848-4BA2-94BF-00FF166B3400}"/>
          </ac:spMkLst>
        </pc:spChg>
        <pc:spChg chg="mod">
          <ac:chgData name="Mercy Reyes" userId="7e5229a0-aad8-4790-aa46-2e1944ebda70" providerId="ADAL" clId="{27FB4902-21EB-4AF8-9ADB-2A00F15E18BD}" dt="2021-10-22T15:25:14.144" v="311" actId="14100"/>
          <ac:spMkLst>
            <pc:docMk/>
            <pc:sldMk cId="2314076300" sldId="257"/>
            <ac:spMk id="95" creationId="{9F5F32ED-BA3F-4570-8A07-AC8AB4B9934F}"/>
          </ac:spMkLst>
        </pc:spChg>
        <pc:spChg chg="mod">
          <ac:chgData name="Mercy Reyes" userId="7e5229a0-aad8-4790-aa46-2e1944ebda70" providerId="ADAL" clId="{27FB4902-21EB-4AF8-9ADB-2A00F15E18BD}" dt="2021-10-22T14:45:25.631" v="215" actId="20577"/>
          <ac:spMkLst>
            <pc:docMk/>
            <pc:sldMk cId="2314076300" sldId="257"/>
            <ac:spMk id="97" creationId="{44FF3B32-BCBB-4E36-AA4F-850C58A6E173}"/>
          </ac:spMkLst>
        </pc:spChg>
        <pc:spChg chg="mod">
          <ac:chgData name="Mercy Reyes" userId="7e5229a0-aad8-4790-aa46-2e1944ebda70" providerId="ADAL" clId="{27FB4902-21EB-4AF8-9ADB-2A00F15E18BD}" dt="2021-10-22T14:41:57.240" v="137" actId="1076"/>
          <ac:spMkLst>
            <pc:docMk/>
            <pc:sldMk cId="2314076300" sldId="257"/>
            <ac:spMk id="110" creationId="{BF247A29-5D55-4E85-ABEB-BD2C8E643642}"/>
          </ac:spMkLst>
        </pc:spChg>
      </pc:sldChg>
    </pc:docChg>
  </pc:docChgLst>
  <pc:docChgLst>
    <pc:chgData name="Noel Dufrene" userId="S::ndufrene@migrantclinician.org::131c83a1-d70b-4f56-8487-a9b39281de7c" providerId="AD" clId="Web-{CF8122F0-340B-E74F-99D9-BCEEF56BD918}"/>
    <pc:docChg chg="modSld">
      <pc:chgData name="Noel Dufrene" userId="S::ndufrene@migrantclinician.org::131c83a1-d70b-4f56-8487-a9b39281de7c" providerId="AD" clId="Web-{CF8122F0-340B-E74F-99D9-BCEEF56BD918}" dt="2021-12-21T19:36:58.791" v="12" actId="20577"/>
      <pc:docMkLst>
        <pc:docMk/>
      </pc:docMkLst>
      <pc:sldChg chg="modSp">
        <pc:chgData name="Noel Dufrene" userId="S::ndufrene@migrantclinician.org::131c83a1-d70b-4f56-8487-a9b39281de7c" providerId="AD" clId="Web-{CF8122F0-340B-E74F-99D9-BCEEF56BD918}" dt="2021-12-21T19:36:58.791" v="12" actId="20577"/>
        <pc:sldMkLst>
          <pc:docMk/>
          <pc:sldMk cId="863628216" sldId="256"/>
        </pc:sldMkLst>
        <pc:spChg chg="mod">
          <ac:chgData name="Noel Dufrene" userId="S::ndufrene@migrantclinician.org::131c83a1-d70b-4f56-8487-a9b39281de7c" providerId="AD" clId="Web-{CF8122F0-340B-E74F-99D9-BCEEF56BD918}" dt="2021-12-21T19:36:58.791" v="12" actId="20577"/>
          <ac:spMkLst>
            <pc:docMk/>
            <pc:sldMk cId="863628216" sldId="256"/>
            <ac:spMk id="10" creationId="{1A5F4A01-344D-4EE3-A0A1-9301F64A6BB1}"/>
          </ac:spMkLst>
        </pc:spChg>
      </pc:sldChg>
    </pc:docChg>
  </pc:docChgLst>
  <pc:docChgLst>
    <pc:chgData name="Giovanni Lopez-Quezada" userId="d444c8ac-3606-446b-ab90-a96ed9b696ec" providerId="ADAL" clId="{E7525298-3178-4B4C-A52E-03E2B734388D}"/>
    <pc:docChg chg="undo redo custSel modSld">
      <pc:chgData name="Giovanni Lopez-Quezada" userId="d444c8ac-3606-446b-ab90-a96ed9b696ec" providerId="ADAL" clId="{E7525298-3178-4B4C-A52E-03E2B734388D}" dt="2021-10-25T20:41:04.682" v="1159" actId="1035"/>
      <pc:docMkLst>
        <pc:docMk/>
      </pc:docMkLst>
      <pc:sldChg chg="addSp delSp modSp mod delCm modCm">
        <pc:chgData name="Giovanni Lopez-Quezada" userId="d444c8ac-3606-446b-ab90-a96ed9b696ec" providerId="ADAL" clId="{E7525298-3178-4B4C-A52E-03E2B734388D}" dt="2021-10-25T20:41:04.682" v="1159" actId="1035"/>
        <pc:sldMkLst>
          <pc:docMk/>
          <pc:sldMk cId="863628216" sldId="256"/>
        </pc:sldMkLst>
        <pc:spChg chg="mod">
          <ac:chgData name="Giovanni Lopez-Quezada" userId="d444c8ac-3606-446b-ab90-a96ed9b696ec" providerId="ADAL" clId="{E7525298-3178-4B4C-A52E-03E2B734388D}" dt="2021-10-25T18:50:58.395" v="773" actId="1076"/>
          <ac:spMkLst>
            <pc:docMk/>
            <pc:sldMk cId="863628216" sldId="256"/>
            <ac:spMk id="24" creationId="{80AC400D-F660-4D51-B47A-3A22B01C9133}"/>
          </ac:spMkLst>
        </pc:spChg>
        <pc:spChg chg="mod">
          <ac:chgData name="Giovanni Lopez-Quezada" userId="d444c8ac-3606-446b-ab90-a96ed9b696ec" providerId="ADAL" clId="{E7525298-3178-4B4C-A52E-03E2B734388D}" dt="2021-10-22T18:25:30.892" v="254" actId="14100"/>
          <ac:spMkLst>
            <pc:docMk/>
            <pc:sldMk cId="863628216" sldId="256"/>
            <ac:spMk id="25" creationId="{E7B8E400-F5C5-42FB-988E-939361ED1137}"/>
          </ac:spMkLst>
        </pc:spChg>
        <pc:spChg chg="del mod">
          <ac:chgData name="Giovanni Lopez-Quezada" userId="d444c8ac-3606-446b-ab90-a96ed9b696ec" providerId="ADAL" clId="{E7525298-3178-4B4C-A52E-03E2B734388D}" dt="2021-10-25T18:44:22.004" v="701" actId="478"/>
          <ac:spMkLst>
            <pc:docMk/>
            <pc:sldMk cId="863628216" sldId="256"/>
            <ac:spMk id="30" creationId="{13A4E983-9F63-4335-862E-7EB57F6D2A96}"/>
          </ac:spMkLst>
        </pc:spChg>
        <pc:spChg chg="mod">
          <ac:chgData name="Giovanni Lopez-Quezada" userId="d444c8ac-3606-446b-ab90-a96ed9b696ec" providerId="ADAL" clId="{E7525298-3178-4B4C-A52E-03E2B734388D}" dt="2021-10-25T18:50:49.830" v="770" actId="164"/>
          <ac:spMkLst>
            <pc:docMk/>
            <pc:sldMk cId="863628216" sldId="256"/>
            <ac:spMk id="36" creationId="{6412BEDF-938B-4552-A838-8D513795A6C4}"/>
          </ac:spMkLst>
        </pc:spChg>
        <pc:spChg chg="mod">
          <ac:chgData name="Giovanni Lopez-Quezada" userId="d444c8ac-3606-446b-ab90-a96ed9b696ec" providerId="ADAL" clId="{E7525298-3178-4B4C-A52E-03E2B734388D}" dt="2021-10-25T20:06:42.240" v="1082" actId="1076"/>
          <ac:spMkLst>
            <pc:docMk/>
            <pc:sldMk cId="863628216" sldId="256"/>
            <ac:spMk id="37" creationId="{5F98A33C-7962-4B3C-B25B-C9892753FC58}"/>
          </ac:spMkLst>
        </pc:spChg>
        <pc:spChg chg="mod">
          <ac:chgData name="Giovanni Lopez-Quezada" userId="d444c8ac-3606-446b-ab90-a96ed9b696ec" providerId="ADAL" clId="{E7525298-3178-4B4C-A52E-03E2B734388D}" dt="2021-10-25T20:39:15.638" v="1150" actId="1076"/>
          <ac:spMkLst>
            <pc:docMk/>
            <pc:sldMk cId="863628216" sldId="256"/>
            <ac:spMk id="41" creationId="{940A9149-5F3F-4500-9FD7-DD9898E1E126}"/>
          </ac:spMkLst>
        </pc:spChg>
        <pc:spChg chg="mod">
          <ac:chgData name="Giovanni Lopez-Quezada" userId="d444c8ac-3606-446b-ab90-a96ed9b696ec" providerId="ADAL" clId="{E7525298-3178-4B4C-A52E-03E2B734388D}" dt="2021-10-25T20:39:15.638" v="1150" actId="1076"/>
          <ac:spMkLst>
            <pc:docMk/>
            <pc:sldMk cId="863628216" sldId="256"/>
            <ac:spMk id="42" creationId="{E96B9633-3909-46F4-86AC-DDFA9342047E}"/>
          </ac:spMkLst>
        </pc:spChg>
        <pc:spChg chg="mod">
          <ac:chgData name="Giovanni Lopez-Quezada" userId="d444c8ac-3606-446b-ab90-a96ed9b696ec" providerId="ADAL" clId="{E7525298-3178-4B4C-A52E-03E2B734388D}" dt="2021-10-25T19:39:42.737" v="882" actId="1036"/>
          <ac:spMkLst>
            <pc:docMk/>
            <pc:sldMk cId="863628216" sldId="256"/>
            <ac:spMk id="44" creationId="{08289EA9-31C7-43A2-913E-2DAB392D948B}"/>
          </ac:spMkLst>
        </pc:spChg>
        <pc:spChg chg="mod">
          <ac:chgData name="Giovanni Lopez-Quezada" userId="d444c8ac-3606-446b-ab90-a96ed9b696ec" providerId="ADAL" clId="{E7525298-3178-4B4C-A52E-03E2B734388D}" dt="2021-10-22T18:22:05.736" v="236" actId="1035"/>
          <ac:spMkLst>
            <pc:docMk/>
            <pc:sldMk cId="863628216" sldId="256"/>
            <ac:spMk id="48" creationId="{B2856935-14FB-4AE6-88E2-4E9655334FD4}"/>
          </ac:spMkLst>
        </pc:spChg>
        <pc:spChg chg="mod">
          <ac:chgData name="Giovanni Lopez-Quezada" userId="d444c8ac-3606-446b-ab90-a96ed9b696ec" providerId="ADAL" clId="{E7525298-3178-4B4C-A52E-03E2B734388D}" dt="2021-10-22T17:44:24.185" v="70" actId="1036"/>
          <ac:spMkLst>
            <pc:docMk/>
            <pc:sldMk cId="863628216" sldId="256"/>
            <ac:spMk id="49" creationId="{235E058F-E5A3-47DC-87C9-779245CB6E0C}"/>
          </ac:spMkLst>
        </pc:spChg>
        <pc:spChg chg="mod">
          <ac:chgData name="Giovanni Lopez-Quezada" userId="d444c8ac-3606-446b-ab90-a96ed9b696ec" providerId="ADAL" clId="{E7525298-3178-4B4C-A52E-03E2B734388D}" dt="2021-10-25T19:24:20.203" v="792" actId="20577"/>
          <ac:spMkLst>
            <pc:docMk/>
            <pc:sldMk cId="863628216" sldId="256"/>
            <ac:spMk id="50" creationId="{D2014B00-1E2A-4C25-9A16-FA7459458F4D}"/>
          </ac:spMkLst>
        </pc:spChg>
        <pc:spChg chg="mod">
          <ac:chgData name="Giovanni Lopez-Quezada" userId="d444c8ac-3606-446b-ab90-a96ed9b696ec" providerId="ADAL" clId="{E7525298-3178-4B4C-A52E-03E2B734388D}" dt="2021-10-25T18:45:44.296" v="713" actId="14100"/>
          <ac:spMkLst>
            <pc:docMk/>
            <pc:sldMk cId="863628216" sldId="256"/>
            <ac:spMk id="51" creationId="{3959BEE5-F93A-45A0-B3A5-F1823705E1ED}"/>
          </ac:spMkLst>
        </pc:spChg>
        <pc:spChg chg="add mod">
          <ac:chgData name="Giovanni Lopez-Quezada" userId="d444c8ac-3606-446b-ab90-a96ed9b696ec" providerId="ADAL" clId="{E7525298-3178-4B4C-A52E-03E2B734388D}" dt="2021-10-25T20:06:30.670" v="1079" actId="1036"/>
          <ac:spMkLst>
            <pc:docMk/>
            <pc:sldMk cId="863628216" sldId="256"/>
            <ac:spMk id="54" creationId="{BFC690C7-86C6-4F2F-82D2-A7C6738B483F}"/>
          </ac:spMkLst>
        </pc:spChg>
        <pc:spChg chg="del">
          <ac:chgData name="Giovanni Lopez-Quezada" userId="d444c8ac-3606-446b-ab90-a96ed9b696ec" providerId="ADAL" clId="{E7525298-3178-4B4C-A52E-03E2B734388D}" dt="2021-10-22T19:33:33.453" v="423" actId="478"/>
          <ac:spMkLst>
            <pc:docMk/>
            <pc:sldMk cId="863628216" sldId="256"/>
            <ac:spMk id="57" creationId="{BF0C7DC3-1172-41B1-AA36-AE9EE26F1658}"/>
          </ac:spMkLst>
        </pc:spChg>
        <pc:spChg chg="add del mod">
          <ac:chgData name="Giovanni Lopez-Quezada" userId="d444c8ac-3606-446b-ab90-a96ed9b696ec" providerId="ADAL" clId="{E7525298-3178-4B4C-A52E-03E2B734388D}" dt="2021-10-25T19:56:11.959" v="1001" actId="478"/>
          <ac:spMkLst>
            <pc:docMk/>
            <pc:sldMk cId="863628216" sldId="256"/>
            <ac:spMk id="58" creationId="{4015BEB6-66B3-4035-BD87-616D3D57E981}"/>
          </ac:spMkLst>
        </pc:spChg>
        <pc:spChg chg="add mod">
          <ac:chgData name="Giovanni Lopez-Quezada" userId="d444c8ac-3606-446b-ab90-a96ed9b696ec" providerId="ADAL" clId="{E7525298-3178-4B4C-A52E-03E2B734388D}" dt="2021-10-25T20:06:53.338" v="1085" actId="1076"/>
          <ac:spMkLst>
            <pc:docMk/>
            <pc:sldMk cId="863628216" sldId="256"/>
            <ac:spMk id="59" creationId="{6DB8C02E-FAA2-42EE-8031-E2E17EA3298C}"/>
          </ac:spMkLst>
        </pc:spChg>
        <pc:spChg chg="mod topLvl">
          <ac:chgData name="Giovanni Lopez-Quezada" userId="d444c8ac-3606-446b-ab90-a96ed9b696ec" providerId="ADAL" clId="{E7525298-3178-4B4C-A52E-03E2B734388D}" dt="2021-10-25T20:38:21.612" v="1145" actId="948"/>
          <ac:spMkLst>
            <pc:docMk/>
            <pc:sldMk cId="863628216" sldId="256"/>
            <ac:spMk id="62" creationId="{DC3B3EF6-C2EA-4CA5-9439-67CC1523E96B}"/>
          </ac:spMkLst>
        </pc:spChg>
        <pc:spChg chg="mod">
          <ac:chgData name="Giovanni Lopez-Quezada" userId="d444c8ac-3606-446b-ab90-a96ed9b696ec" providerId="ADAL" clId="{E7525298-3178-4B4C-A52E-03E2B734388D}" dt="2021-10-25T20:05:51.340" v="1078" actId="12"/>
          <ac:spMkLst>
            <pc:docMk/>
            <pc:sldMk cId="863628216" sldId="256"/>
            <ac:spMk id="68" creationId="{197519F5-EBAC-41ED-B073-88797C167479}"/>
          </ac:spMkLst>
        </pc:spChg>
        <pc:spChg chg="mod">
          <ac:chgData name="Giovanni Lopez-Quezada" userId="d444c8ac-3606-446b-ab90-a96ed9b696ec" providerId="ADAL" clId="{E7525298-3178-4B4C-A52E-03E2B734388D}" dt="2021-10-25T20:05:36.246" v="1077" actId="12"/>
          <ac:spMkLst>
            <pc:docMk/>
            <pc:sldMk cId="863628216" sldId="256"/>
            <ac:spMk id="69" creationId="{8BAAB775-307E-4729-8AB5-CF0DE8A46729}"/>
          </ac:spMkLst>
        </pc:spChg>
        <pc:spChg chg="mod">
          <ac:chgData name="Giovanni Lopez-Quezada" userId="d444c8ac-3606-446b-ab90-a96ed9b696ec" providerId="ADAL" clId="{E7525298-3178-4B4C-A52E-03E2B734388D}" dt="2021-10-25T19:36:57.192" v="858" actId="14100"/>
          <ac:spMkLst>
            <pc:docMk/>
            <pc:sldMk cId="863628216" sldId="256"/>
            <ac:spMk id="70" creationId="{0D3ADBE8-63EB-44E9-A52A-758B6FB9CB81}"/>
          </ac:spMkLst>
        </pc:spChg>
        <pc:spChg chg="mod">
          <ac:chgData name="Giovanni Lopez-Quezada" userId="d444c8ac-3606-446b-ab90-a96ed9b696ec" providerId="ADAL" clId="{E7525298-3178-4B4C-A52E-03E2B734388D}" dt="2021-10-25T20:06:40.250" v="1081" actId="1076"/>
          <ac:spMkLst>
            <pc:docMk/>
            <pc:sldMk cId="863628216" sldId="256"/>
            <ac:spMk id="74" creationId="{48A3881D-D230-4BED-914B-A3B68A241015}"/>
          </ac:spMkLst>
        </pc:spChg>
        <pc:grpChg chg="add mod">
          <ac:chgData name="Giovanni Lopez-Quezada" userId="d444c8ac-3606-446b-ab90-a96ed9b696ec" providerId="ADAL" clId="{E7525298-3178-4B4C-A52E-03E2B734388D}" dt="2021-10-25T20:06:37.101" v="1080" actId="1076"/>
          <ac:grpSpMkLst>
            <pc:docMk/>
            <pc:sldMk cId="863628216" sldId="256"/>
            <ac:grpSpMk id="2" creationId="{A1AB8D49-24EC-48C3-A45F-3344E3A560D0}"/>
          </ac:grpSpMkLst>
        </pc:grpChg>
        <pc:grpChg chg="mod">
          <ac:chgData name="Giovanni Lopez-Quezada" userId="d444c8ac-3606-446b-ab90-a96ed9b696ec" providerId="ADAL" clId="{E7525298-3178-4B4C-A52E-03E2B734388D}" dt="2021-10-22T18:21:54.295" v="232" actId="1035"/>
          <ac:grpSpMkLst>
            <pc:docMk/>
            <pc:sldMk cId="863628216" sldId="256"/>
            <ac:grpSpMk id="7" creationId="{26A2A665-5AAE-4FD9-AF6A-A2F5AE72E475}"/>
          </ac:grpSpMkLst>
        </pc:grpChg>
        <pc:grpChg chg="del">
          <ac:chgData name="Giovanni Lopez-Quezada" userId="d444c8ac-3606-446b-ab90-a96ed9b696ec" providerId="ADAL" clId="{E7525298-3178-4B4C-A52E-03E2B734388D}" dt="2021-10-22T17:57:11.775" v="83" actId="165"/>
          <ac:grpSpMkLst>
            <pc:docMk/>
            <pc:sldMk cId="863628216" sldId="256"/>
            <ac:grpSpMk id="11" creationId="{71ADDBB2-78D9-43B2-9A3E-B226619041D0}"/>
          </ac:grpSpMkLst>
        </pc:grpChg>
        <pc:grpChg chg="add mod">
          <ac:chgData name="Giovanni Lopez-Quezada" userId="d444c8ac-3606-446b-ab90-a96ed9b696ec" providerId="ADAL" clId="{E7525298-3178-4B4C-A52E-03E2B734388D}" dt="2021-10-25T19:55:56.944" v="1000" actId="1035"/>
          <ac:grpSpMkLst>
            <pc:docMk/>
            <pc:sldMk cId="863628216" sldId="256"/>
            <ac:grpSpMk id="18" creationId="{D5814C72-91F7-48A9-ADE0-B9B1ACC9966D}"/>
          </ac:grpSpMkLst>
        </pc:grpChg>
        <pc:grpChg chg="add mod">
          <ac:chgData name="Giovanni Lopez-Quezada" userId="d444c8ac-3606-446b-ab90-a96ed9b696ec" providerId="ADAL" clId="{E7525298-3178-4B4C-A52E-03E2B734388D}" dt="2021-10-25T20:38:29.819" v="1148" actId="1038"/>
          <ac:grpSpMkLst>
            <pc:docMk/>
            <pc:sldMk cId="863628216" sldId="256"/>
            <ac:grpSpMk id="19" creationId="{50826B54-A350-4A2E-B445-DD932F28DFCC}"/>
          </ac:grpSpMkLst>
        </pc:grpChg>
        <pc:picChg chg="add mod ord">
          <ac:chgData name="Giovanni Lopez-Quezada" userId="d444c8ac-3606-446b-ab90-a96ed9b696ec" providerId="ADAL" clId="{E7525298-3178-4B4C-A52E-03E2B734388D}" dt="2021-10-25T20:13:30.889" v="1144" actId="167"/>
          <ac:picMkLst>
            <pc:docMk/>
            <pc:sldMk cId="863628216" sldId="256"/>
            <ac:picMk id="5" creationId="{A8186702-47F4-4679-A93C-52F4A37E9D93}"/>
          </ac:picMkLst>
        </pc:picChg>
        <pc:picChg chg="add mod ord">
          <ac:chgData name="Giovanni Lopez-Quezada" userId="d444c8ac-3606-446b-ab90-a96ed9b696ec" providerId="ADAL" clId="{E7525298-3178-4B4C-A52E-03E2B734388D}" dt="2021-10-25T20:13:30.889" v="1144" actId="167"/>
          <ac:picMkLst>
            <pc:docMk/>
            <pc:sldMk cId="863628216" sldId="256"/>
            <ac:picMk id="6" creationId="{A88CCA06-2C46-4551-B781-B75102FF2866}"/>
          </ac:picMkLst>
        </pc:picChg>
        <pc:picChg chg="mod ord">
          <ac:chgData name="Giovanni Lopez-Quezada" userId="d444c8ac-3606-446b-ab90-a96ed9b696ec" providerId="ADAL" clId="{E7525298-3178-4B4C-A52E-03E2B734388D}" dt="2021-10-25T20:13:30.889" v="1144" actId="167"/>
          <ac:picMkLst>
            <pc:docMk/>
            <pc:sldMk cId="863628216" sldId="256"/>
            <ac:picMk id="9" creationId="{1D1608B5-C458-4DFE-8053-BD5151C412F6}"/>
          </ac:picMkLst>
        </pc:picChg>
        <pc:picChg chg="del mod">
          <ac:chgData name="Giovanni Lopez-Quezada" userId="d444c8ac-3606-446b-ab90-a96ed9b696ec" providerId="ADAL" clId="{E7525298-3178-4B4C-A52E-03E2B734388D}" dt="2021-10-25T20:12:33.558" v="1120" actId="21"/>
          <ac:picMkLst>
            <pc:docMk/>
            <pc:sldMk cId="863628216" sldId="256"/>
            <ac:picMk id="16" creationId="{EF7EA479-813A-401B-B044-46C5EDC978D0}"/>
          </ac:picMkLst>
        </pc:picChg>
        <pc:picChg chg="del">
          <ac:chgData name="Giovanni Lopez-Quezada" userId="d444c8ac-3606-446b-ab90-a96ed9b696ec" providerId="ADAL" clId="{E7525298-3178-4B4C-A52E-03E2B734388D}" dt="2021-10-22T17:39:32.052" v="0" actId="478"/>
          <ac:picMkLst>
            <pc:docMk/>
            <pc:sldMk cId="863628216" sldId="256"/>
            <ac:picMk id="17" creationId="{1F0B0748-C0C2-4660-B1B7-7E3B4AE48D61}"/>
          </ac:picMkLst>
        </pc:picChg>
        <pc:picChg chg="mod">
          <ac:chgData name="Giovanni Lopez-Quezada" userId="d444c8ac-3606-446b-ab90-a96ed9b696ec" providerId="ADAL" clId="{E7525298-3178-4B4C-A52E-03E2B734388D}" dt="2021-10-25T20:41:04.682" v="1159" actId="1035"/>
          <ac:picMkLst>
            <pc:docMk/>
            <pc:sldMk cId="863628216" sldId="256"/>
            <ac:picMk id="21" creationId="{6E344CC3-9F50-4A32-BC8F-2B3CCFB2BD5D}"/>
          </ac:picMkLst>
        </pc:picChg>
        <pc:picChg chg="mod">
          <ac:chgData name="Giovanni Lopez-Quezada" userId="d444c8ac-3606-446b-ab90-a96ed9b696ec" providerId="ADAL" clId="{E7525298-3178-4B4C-A52E-03E2B734388D}" dt="2021-10-25T20:06:42.240" v="1082" actId="1076"/>
          <ac:picMkLst>
            <pc:docMk/>
            <pc:sldMk cId="863628216" sldId="256"/>
            <ac:picMk id="34" creationId="{EDEE0F97-3635-427A-BD00-71FB513590EA}"/>
          </ac:picMkLst>
        </pc:picChg>
        <pc:picChg chg="del ord">
          <ac:chgData name="Giovanni Lopez-Quezada" userId="d444c8ac-3606-446b-ab90-a96ed9b696ec" providerId="ADAL" clId="{E7525298-3178-4B4C-A52E-03E2B734388D}" dt="2021-10-25T20:13:00.790" v="1136" actId="21"/>
          <ac:picMkLst>
            <pc:docMk/>
            <pc:sldMk cId="863628216" sldId="256"/>
            <ac:picMk id="38" creationId="{B3A2F77E-A3A4-4E56-AD5F-6EAC4FF1A097}"/>
          </ac:picMkLst>
        </pc:picChg>
        <pc:picChg chg="add mod ord">
          <ac:chgData name="Giovanni Lopez-Quezada" userId="d444c8ac-3606-446b-ab90-a96ed9b696ec" providerId="ADAL" clId="{E7525298-3178-4B4C-A52E-03E2B734388D}" dt="2021-10-25T20:13:30.889" v="1144" actId="167"/>
          <ac:picMkLst>
            <pc:docMk/>
            <pc:sldMk cId="863628216" sldId="256"/>
            <ac:picMk id="53" creationId="{850450AA-6162-4C1F-AE23-91D1EE13012D}"/>
          </ac:picMkLst>
        </pc:picChg>
        <pc:picChg chg="add del mod">
          <ac:chgData name="Giovanni Lopez-Quezada" userId="d444c8ac-3606-446b-ab90-a96ed9b696ec" providerId="ADAL" clId="{E7525298-3178-4B4C-A52E-03E2B734388D}" dt="2021-10-25T20:12:36.014" v="1122"/>
          <ac:picMkLst>
            <pc:docMk/>
            <pc:sldMk cId="863628216" sldId="256"/>
            <ac:picMk id="57" creationId="{A88FC270-F132-47AD-8140-4C4810D2F85C}"/>
          </ac:picMkLst>
        </pc:picChg>
        <pc:picChg chg="add del mod">
          <ac:chgData name="Giovanni Lopez-Quezada" userId="d444c8ac-3606-446b-ab90-a96ed9b696ec" providerId="ADAL" clId="{E7525298-3178-4B4C-A52E-03E2B734388D}" dt="2021-10-25T20:13:03.139" v="1138"/>
          <ac:picMkLst>
            <pc:docMk/>
            <pc:sldMk cId="863628216" sldId="256"/>
            <ac:picMk id="58" creationId="{4F62EA85-2331-4B2E-9DCB-6370AAFFB6D0}"/>
          </ac:picMkLst>
        </pc:picChg>
        <pc:picChg chg="mod">
          <ac:chgData name="Giovanni Lopez-Quezada" userId="d444c8ac-3606-446b-ab90-a96ed9b696ec" providerId="ADAL" clId="{E7525298-3178-4B4C-A52E-03E2B734388D}" dt="2021-10-25T20:06:40.250" v="1081" actId="1076"/>
          <ac:picMkLst>
            <pc:docMk/>
            <pc:sldMk cId="863628216" sldId="256"/>
            <ac:picMk id="77" creationId="{A6061258-59A6-4798-B7FC-A4B251D1E01A}"/>
          </ac:picMkLst>
        </pc:picChg>
        <pc:cxnChg chg="mod">
          <ac:chgData name="Giovanni Lopez-Quezada" userId="d444c8ac-3606-446b-ab90-a96ed9b696ec" providerId="ADAL" clId="{E7525298-3178-4B4C-A52E-03E2B734388D}" dt="2021-10-25T20:06:45.926" v="1083" actId="1076"/>
          <ac:cxnSpMkLst>
            <pc:docMk/>
            <pc:sldMk cId="863628216" sldId="256"/>
            <ac:cxnSpMk id="4" creationId="{FA3BD4A0-DEEA-4C27-896B-073409BC72F6}"/>
          </ac:cxnSpMkLst>
        </pc:cxnChg>
        <pc:cxnChg chg="mod">
          <ac:chgData name="Giovanni Lopez-Quezada" userId="d444c8ac-3606-446b-ab90-a96ed9b696ec" providerId="ADAL" clId="{E7525298-3178-4B4C-A52E-03E2B734388D}" dt="2021-10-25T18:50:49.830" v="770" actId="164"/>
          <ac:cxnSpMkLst>
            <pc:docMk/>
            <pc:sldMk cId="863628216" sldId="256"/>
            <ac:cxnSpMk id="39" creationId="{81B9FDB4-492B-471F-AA2B-648877AF1225}"/>
          </ac:cxnSpMkLst>
        </pc:cxnChg>
        <pc:cxnChg chg="mod topLvl">
          <ac:chgData name="Giovanni Lopez-Quezada" userId="d444c8ac-3606-446b-ab90-a96ed9b696ec" providerId="ADAL" clId="{E7525298-3178-4B4C-A52E-03E2B734388D}" dt="2021-10-25T19:34:43.332" v="839" actId="1036"/>
          <ac:cxnSpMkLst>
            <pc:docMk/>
            <pc:sldMk cId="863628216" sldId="256"/>
            <ac:cxnSpMk id="52" creationId="{FFAB2D0B-9D65-4A9D-9BD3-0C7F3357592D}"/>
          </ac:cxnSpMkLst>
        </pc:cxnChg>
        <pc:cxnChg chg="add del mod">
          <ac:chgData name="Giovanni Lopez-Quezada" userId="d444c8ac-3606-446b-ab90-a96ed9b696ec" providerId="ADAL" clId="{E7525298-3178-4B4C-A52E-03E2B734388D}" dt="2021-10-22T19:19:17.845" v="365" actId="478"/>
          <ac:cxnSpMkLst>
            <pc:docMk/>
            <pc:sldMk cId="863628216" sldId="256"/>
            <ac:cxnSpMk id="54" creationId="{096AD60D-BD3E-47B6-B1BE-5AFB6FC5E409}"/>
          </ac:cxnSpMkLst>
        </pc:cxnChg>
        <pc:cxnChg chg="add mod">
          <ac:chgData name="Giovanni Lopez-Quezada" userId="d444c8ac-3606-446b-ab90-a96ed9b696ec" providerId="ADAL" clId="{E7525298-3178-4B4C-A52E-03E2B734388D}" dt="2021-10-25T19:34:43.332" v="839" actId="1036"/>
          <ac:cxnSpMkLst>
            <pc:docMk/>
            <pc:sldMk cId="863628216" sldId="256"/>
            <ac:cxnSpMk id="55" creationId="{A41B996D-0FE3-47F7-8ABF-3E873DCFC9AC}"/>
          </ac:cxnSpMkLst>
        </pc:cxnChg>
        <pc:cxnChg chg="add mod">
          <ac:chgData name="Giovanni Lopez-Quezada" userId="d444c8ac-3606-446b-ab90-a96ed9b696ec" providerId="ADAL" clId="{E7525298-3178-4B4C-A52E-03E2B734388D}" dt="2021-10-25T19:35:24.223" v="848" actId="1035"/>
          <ac:cxnSpMkLst>
            <pc:docMk/>
            <pc:sldMk cId="863628216" sldId="256"/>
            <ac:cxnSpMk id="56" creationId="{C2161EA0-B775-405B-B8CA-6C735DF8F08F}"/>
          </ac:cxnSpMkLst>
        </pc:cxnChg>
        <pc:cxnChg chg="del mod topLvl">
          <ac:chgData name="Giovanni Lopez-Quezada" userId="d444c8ac-3606-446b-ab90-a96ed9b696ec" providerId="ADAL" clId="{E7525298-3178-4B4C-A52E-03E2B734388D}" dt="2021-10-22T18:05:06.331" v="176" actId="478"/>
          <ac:cxnSpMkLst>
            <pc:docMk/>
            <pc:sldMk cId="863628216" sldId="256"/>
            <ac:cxnSpMk id="72" creationId="{872F6E5C-DFBA-41FE-B17C-E6A4446660C3}"/>
          </ac:cxnSpMkLst>
        </pc:cxnChg>
      </pc:sldChg>
      <pc:sldChg chg="addSp delSp modSp mod">
        <pc:chgData name="Giovanni Lopez-Quezada" userId="d444c8ac-3606-446b-ab90-a96ed9b696ec" providerId="ADAL" clId="{E7525298-3178-4B4C-A52E-03E2B734388D}" dt="2021-10-25T20:10:18.896" v="1119" actId="1035"/>
        <pc:sldMkLst>
          <pc:docMk/>
          <pc:sldMk cId="2314076300" sldId="257"/>
        </pc:sldMkLst>
        <pc:spChg chg="mod">
          <ac:chgData name="Giovanni Lopez-Quezada" userId="d444c8ac-3606-446b-ab90-a96ed9b696ec" providerId="ADAL" clId="{E7525298-3178-4B4C-A52E-03E2B734388D}" dt="2021-10-25T19:50:34.218" v="989" actId="1035"/>
          <ac:spMkLst>
            <pc:docMk/>
            <pc:sldMk cId="2314076300" sldId="257"/>
            <ac:spMk id="52" creationId="{6E25588B-FE07-48CB-A7BA-42DD444F277B}"/>
          </ac:spMkLst>
        </pc:spChg>
        <pc:spChg chg="mod">
          <ac:chgData name="Giovanni Lopez-Quezada" userId="d444c8ac-3606-446b-ab90-a96ed9b696ec" providerId="ADAL" clId="{E7525298-3178-4B4C-A52E-03E2B734388D}" dt="2021-10-25T19:47:35.486" v="934" actId="165"/>
          <ac:spMkLst>
            <pc:docMk/>
            <pc:sldMk cId="2314076300" sldId="257"/>
            <ac:spMk id="53" creationId="{FC1CE315-88D0-4FAB-B917-12F8669FFDDA}"/>
          </ac:spMkLst>
        </pc:spChg>
        <pc:spChg chg="mod">
          <ac:chgData name="Giovanni Lopez-Quezada" userId="d444c8ac-3606-446b-ab90-a96ed9b696ec" providerId="ADAL" clId="{E7525298-3178-4B4C-A52E-03E2B734388D}" dt="2021-10-25T19:47:35.486" v="934" actId="165"/>
          <ac:spMkLst>
            <pc:docMk/>
            <pc:sldMk cId="2314076300" sldId="257"/>
            <ac:spMk id="55" creationId="{482EC1C3-0E80-45C7-B781-D237CC6D5E82}"/>
          </ac:spMkLst>
        </pc:spChg>
        <pc:spChg chg="mod">
          <ac:chgData name="Giovanni Lopez-Quezada" userId="d444c8ac-3606-446b-ab90-a96ed9b696ec" providerId="ADAL" clId="{E7525298-3178-4B4C-A52E-03E2B734388D}" dt="2021-10-25T19:47:35.486" v="934" actId="165"/>
          <ac:spMkLst>
            <pc:docMk/>
            <pc:sldMk cId="2314076300" sldId="257"/>
            <ac:spMk id="58" creationId="{3A6B56FC-26C3-4FEC-AF05-0EC230BE253C}"/>
          </ac:spMkLst>
        </pc:spChg>
        <pc:spChg chg="mod">
          <ac:chgData name="Giovanni Lopez-Quezada" userId="d444c8ac-3606-446b-ab90-a96ed9b696ec" providerId="ADAL" clId="{E7525298-3178-4B4C-A52E-03E2B734388D}" dt="2021-10-25T19:47:35.486" v="934" actId="165"/>
          <ac:spMkLst>
            <pc:docMk/>
            <pc:sldMk cId="2314076300" sldId="257"/>
            <ac:spMk id="59" creationId="{18E70612-92D9-41E3-A0B5-16C06E125376}"/>
          </ac:spMkLst>
        </pc:spChg>
        <pc:spChg chg="mod">
          <ac:chgData name="Giovanni Lopez-Quezada" userId="d444c8ac-3606-446b-ab90-a96ed9b696ec" providerId="ADAL" clId="{E7525298-3178-4B4C-A52E-03E2B734388D}" dt="2021-10-25T19:47:35.486" v="934" actId="165"/>
          <ac:spMkLst>
            <pc:docMk/>
            <pc:sldMk cId="2314076300" sldId="257"/>
            <ac:spMk id="61" creationId="{F3FB5EBF-5B72-4C2E-BA7D-BD4FB9A8E362}"/>
          </ac:spMkLst>
        </pc:spChg>
        <pc:spChg chg="mod">
          <ac:chgData name="Giovanni Lopez-Quezada" userId="d444c8ac-3606-446b-ab90-a96ed9b696ec" providerId="ADAL" clId="{E7525298-3178-4B4C-A52E-03E2B734388D}" dt="2021-10-25T19:47:35.486" v="934" actId="165"/>
          <ac:spMkLst>
            <pc:docMk/>
            <pc:sldMk cId="2314076300" sldId="257"/>
            <ac:spMk id="63" creationId="{475462CB-7506-47B5-BEF3-D13CAE4F1353}"/>
          </ac:spMkLst>
        </pc:spChg>
        <pc:spChg chg="mod">
          <ac:chgData name="Giovanni Lopez-Quezada" userId="d444c8ac-3606-446b-ab90-a96ed9b696ec" providerId="ADAL" clId="{E7525298-3178-4B4C-A52E-03E2B734388D}" dt="2021-10-25T19:47:35.486" v="934" actId="165"/>
          <ac:spMkLst>
            <pc:docMk/>
            <pc:sldMk cId="2314076300" sldId="257"/>
            <ac:spMk id="65" creationId="{4D389D62-A03D-46AE-B379-DEA9A654EFD2}"/>
          </ac:spMkLst>
        </pc:spChg>
        <pc:spChg chg="mod">
          <ac:chgData name="Giovanni Lopez-Quezada" userId="d444c8ac-3606-446b-ab90-a96ed9b696ec" providerId="ADAL" clId="{E7525298-3178-4B4C-A52E-03E2B734388D}" dt="2021-10-25T19:47:35.486" v="934" actId="165"/>
          <ac:spMkLst>
            <pc:docMk/>
            <pc:sldMk cId="2314076300" sldId="257"/>
            <ac:spMk id="67" creationId="{0D9D98DC-A3DE-4819-BACD-1451DB23D2BA}"/>
          </ac:spMkLst>
        </pc:spChg>
        <pc:spChg chg="mod">
          <ac:chgData name="Giovanni Lopez-Quezada" userId="d444c8ac-3606-446b-ab90-a96ed9b696ec" providerId="ADAL" clId="{E7525298-3178-4B4C-A52E-03E2B734388D}" dt="2021-10-25T19:47:35.486" v="934" actId="165"/>
          <ac:spMkLst>
            <pc:docMk/>
            <pc:sldMk cId="2314076300" sldId="257"/>
            <ac:spMk id="69" creationId="{4ECC08A2-238A-4CB1-8AE0-794CADCFE2CA}"/>
          </ac:spMkLst>
        </pc:spChg>
        <pc:spChg chg="mod topLvl">
          <ac:chgData name="Giovanni Lopez-Quezada" userId="d444c8ac-3606-446b-ab90-a96ed9b696ec" providerId="ADAL" clId="{E7525298-3178-4B4C-A52E-03E2B734388D}" dt="2021-10-25T19:51:38.770" v="995" actId="1036"/>
          <ac:spMkLst>
            <pc:docMk/>
            <pc:sldMk cId="2314076300" sldId="257"/>
            <ac:spMk id="72" creationId="{35AAC854-2E22-419D-B132-096B2F209976}"/>
          </ac:spMkLst>
        </pc:spChg>
        <pc:spChg chg="mod topLvl">
          <ac:chgData name="Giovanni Lopez-Quezada" userId="d444c8ac-3606-446b-ab90-a96ed9b696ec" providerId="ADAL" clId="{E7525298-3178-4B4C-A52E-03E2B734388D}" dt="2021-10-25T19:51:35.636" v="994" actId="1036"/>
          <ac:spMkLst>
            <pc:docMk/>
            <pc:sldMk cId="2314076300" sldId="257"/>
            <ac:spMk id="74" creationId="{A34D6256-75F4-4D11-9E4D-F4ABDB12E451}"/>
          </ac:spMkLst>
        </pc:spChg>
        <pc:spChg chg="mod topLvl">
          <ac:chgData name="Giovanni Lopez-Quezada" userId="d444c8ac-3606-446b-ab90-a96ed9b696ec" providerId="ADAL" clId="{E7525298-3178-4B4C-A52E-03E2B734388D}" dt="2021-10-25T19:51:35.636" v="994" actId="1036"/>
          <ac:spMkLst>
            <pc:docMk/>
            <pc:sldMk cId="2314076300" sldId="257"/>
            <ac:spMk id="75" creationId="{9494E1F9-E0B9-48F3-A35C-C638E094663E}"/>
          </ac:spMkLst>
        </pc:spChg>
        <pc:spChg chg="mod topLvl">
          <ac:chgData name="Giovanni Lopez-Quezada" userId="d444c8ac-3606-446b-ab90-a96ed9b696ec" providerId="ADAL" clId="{E7525298-3178-4B4C-A52E-03E2B734388D}" dt="2021-10-25T19:51:38.770" v="995" actId="1036"/>
          <ac:spMkLst>
            <pc:docMk/>
            <pc:sldMk cId="2314076300" sldId="257"/>
            <ac:spMk id="76" creationId="{450DF418-A625-4960-A393-2A15BFEA09B0}"/>
          </ac:spMkLst>
        </pc:spChg>
        <pc:spChg chg="mod topLvl">
          <ac:chgData name="Giovanni Lopez-Quezada" userId="d444c8ac-3606-446b-ab90-a96ed9b696ec" providerId="ADAL" clId="{E7525298-3178-4B4C-A52E-03E2B734388D}" dt="2021-10-25T19:51:30.827" v="993" actId="1036"/>
          <ac:spMkLst>
            <pc:docMk/>
            <pc:sldMk cId="2314076300" sldId="257"/>
            <ac:spMk id="77" creationId="{72B83FDF-F93F-4618-9DBE-B31F40A0657A}"/>
          </ac:spMkLst>
        </pc:spChg>
        <pc:spChg chg="mod topLvl">
          <ac:chgData name="Giovanni Lopez-Quezada" userId="d444c8ac-3606-446b-ab90-a96ed9b696ec" providerId="ADAL" clId="{E7525298-3178-4B4C-A52E-03E2B734388D}" dt="2021-10-25T19:51:30.827" v="993" actId="1036"/>
          <ac:spMkLst>
            <pc:docMk/>
            <pc:sldMk cId="2314076300" sldId="257"/>
            <ac:spMk id="78" creationId="{E952BE9E-FE66-4F25-BCCB-70DDF04034C7}"/>
          </ac:spMkLst>
        </pc:spChg>
        <pc:spChg chg="mod topLvl">
          <ac:chgData name="Giovanni Lopez-Quezada" userId="d444c8ac-3606-446b-ab90-a96ed9b696ec" providerId="ADAL" clId="{E7525298-3178-4B4C-A52E-03E2B734388D}" dt="2021-10-25T19:51:24.800" v="991" actId="1036"/>
          <ac:spMkLst>
            <pc:docMk/>
            <pc:sldMk cId="2314076300" sldId="257"/>
            <ac:spMk id="79" creationId="{8B8A546D-0D96-41A8-AF3B-4B63418BEC93}"/>
          </ac:spMkLst>
        </pc:spChg>
        <pc:spChg chg="mod topLvl">
          <ac:chgData name="Giovanni Lopez-Quezada" userId="d444c8ac-3606-446b-ab90-a96ed9b696ec" providerId="ADAL" clId="{E7525298-3178-4B4C-A52E-03E2B734388D}" dt="2021-10-25T19:51:24.800" v="991" actId="1036"/>
          <ac:spMkLst>
            <pc:docMk/>
            <pc:sldMk cId="2314076300" sldId="257"/>
            <ac:spMk id="80" creationId="{33A254BB-728B-46FC-AE36-69A08FD9FC00}"/>
          </ac:spMkLst>
        </pc:spChg>
        <pc:spChg chg="mod">
          <ac:chgData name="Giovanni Lopez-Quezada" userId="d444c8ac-3606-446b-ab90-a96ed9b696ec" providerId="ADAL" clId="{E7525298-3178-4B4C-A52E-03E2B734388D}" dt="2021-10-22T22:27:27.460" v="498" actId="1076"/>
          <ac:spMkLst>
            <pc:docMk/>
            <pc:sldMk cId="2314076300" sldId="257"/>
            <ac:spMk id="81" creationId="{25469997-340E-4E4D-9DDD-329EFC5C9422}"/>
          </ac:spMkLst>
        </pc:spChg>
        <pc:spChg chg="mod">
          <ac:chgData name="Giovanni Lopez-Quezada" userId="d444c8ac-3606-446b-ab90-a96ed9b696ec" providerId="ADAL" clId="{E7525298-3178-4B4C-A52E-03E2B734388D}" dt="2021-10-22T18:48:44.272" v="288"/>
          <ac:spMkLst>
            <pc:docMk/>
            <pc:sldMk cId="2314076300" sldId="257"/>
            <ac:spMk id="84" creationId="{E0BD2805-1042-4EAE-BEC0-CBDE567BDB0A}"/>
          </ac:spMkLst>
        </pc:spChg>
        <pc:spChg chg="mod">
          <ac:chgData name="Giovanni Lopez-Quezada" userId="d444c8ac-3606-446b-ab90-a96ed9b696ec" providerId="ADAL" clId="{E7525298-3178-4B4C-A52E-03E2B734388D}" dt="2021-10-25T19:56:31.892" v="1002" actId="14100"/>
          <ac:spMkLst>
            <pc:docMk/>
            <pc:sldMk cId="2314076300" sldId="257"/>
            <ac:spMk id="86" creationId="{7B1EBC66-5848-4BA2-94BF-00FF166B3400}"/>
          </ac:spMkLst>
        </pc:spChg>
        <pc:spChg chg="mod">
          <ac:chgData name="Giovanni Lopez-Quezada" userId="d444c8ac-3606-446b-ab90-a96ed9b696ec" providerId="ADAL" clId="{E7525298-3178-4B4C-A52E-03E2B734388D}" dt="2021-10-25T20:02:19.761" v="1065" actId="1076"/>
          <ac:spMkLst>
            <pc:docMk/>
            <pc:sldMk cId="2314076300" sldId="257"/>
            <ac:spMk id="88" creationId="{C180C783-5033-41A5-818F-D7E275EF2D0F}"/>
          </ac:spMkLst>
        </pc:spChg>
        <pc:spChg chg="mod">
          <ac:chgData name="Giovanni Lopez-Quezada" userId="d444c8ac-3606-446b-ab90-a96ed9b696ec" providerId="ADAL" clId="{E7525298-3178-4B4C-A52E-03E2B734388D}" dt="2021-10-25T19:46:08.986" v="915" actId="14100"/>
          <ac:spMkLst>
            <pc:docMk/>
            <pc:sldMk cId="2314076300" sldId="257"/>
            <ac:spMk id="89" creationId="{1514A06F-6C9B-400A-813A-0BB94C3D4BDA}"/>
          </ac:spMkLst>
        </pc:spChg>
        <pc:spChg chg="mod">
          <ac:chgData name="Giovanni Lopez-Quezada" userId="d444c8ac-3606-446b-ab90-a96ed9b696ec" providerId="ADAL" clId="{E7525298-3178-4B4C-A52E-03E2B734388D}" dt="2021-10-25T19:51:59.278" v="998" actId="14100"/>
          <ac:spMkLst>
            <pc:docMk/>
            <pc:sldMk cId="2314076300" sldId="257"/>
            <ac:spMk id="91" creationId="{5B5B4C32-5690-42D3-8E0F-8B8D57B90BE8}"/>
          </ac:spMkLst>
        </pc:spChg>
        <pc:spChg chg="mod">
          <ac:chgData name="Giovanni Lopez-Quezada" userId="d444c8ac-3606-446b-ab90-a96ed9b696ec" providerId="ADAL" clId="{E7525298-3178-4B4C-A52E-03E2B734388D}" dt="2021-10-25T20:02:15.679" v="1064" actId="948"/>
          <ac:spMkLst>
            <pc:docMk/>
            <pc:sldMk cId="2314076300" sldId="257"/>
            <ac:spMk id="92" creationId="{202A308C-7CEE-4935-B621-3628895777AE}"/>
          </ac:spMkLst>
        </pc:spChg>
        <pc:spChg chg="mod">
          <ac:chgData name="Giovanni Lopez-Quezada" userId="d444c8ac-3606-446b-ab90-a96ed9b696ec" providerId="ADAL" clId="{E7525298-3178-4B4C-A52E-03E2B734388D}" dt="2021-10-25T19:43:02.813" v="895"/>
          <ac:spMkLst>
            <pc:docMk/>
            <pc:sldMk cId="2314076300" sldId="257"/>
            <ac:spMk id="94" creationId="{8A75F838-4AEA-41D1-8105-3801E3A2CC45}"/>
          </ac:spMkLst>
        </pc:spChg>
        <pc:spChg chg="mod">
          <ac:chgData name="Giovanni Lopez-Quezada" userId="d444c8ac-3606-446b-ab90-a96ed9b696ec" providerId="ADAL" clId="{E7525298-3178-4B4C-A52E-03E2B734388D}" dt="2021-10-25T19:31:32.138" v="823" actId="1036"/>
          <ac:spMkLst>
            <pc:docMk/>
            <pc:sldMk cId="2314076300" sldId="257"/>
            <ac:spMk id="95" creationId="{9F5F32ED-BA3F-4570-8A07-AC8AB4B9934F}"/>
          </ac:spMkLst>
        </pc:spChg>
        <pc:spChg chg="mod">
          <ac:chgData name="Giovanni Lopez-Quezada" userId="d444c8ac-3606-446b-ab90-a96ed9b696ec" providerId="ADAL" clId="{E7525298-3178-4B4C-A52E-03E2B734388D}" dt="2021-10-25T20:02:19.761" v="1065" actId="1076"/>
          <ac:spMkLst>
            <pc:docMk/>
            <pc:sldMk cId="2314076300" sldId="257"/>
            <ac:spMk id="96" creationId="{DB90134A-2100-44CE-B08A-1B5B56D1DA59}"/>
          </ac:spMkLst>
        </pc:spChg>
        <pc:spChg chg="mod">
          <ac:chgData name="Giovanni Lopez-Quezada" userId="d444c8ac-3606-446b-ab90-a96ed9b696ec" providerId="ADAL" clId="{E7525298-3178-4B4C-A52E-03E2B734388D}" dt="2021-10-25T20:02:51.043" v="1073" actId="1036"/>
          <ac:spMkLst>
            <pc:docMk/>
            <pc:sldMk cId="2314076300" sldId="257"/>
            <ac:spMk id="97" creationId="{44FF3B32-BCBB-4E36-AA4F-850C58A6E173}"/>
          </ac:spMkLst>
        </pc:spChg>
        <pc:spChg chg="mod">
          <ac:chgData name="Giovanni Lopez-Quezada" userId="d444c8ac-3606-446b-ab90-a96ed9b696ec" providerId="ADAL" clId="{E7525298-3178-4B4C-A52E-03E2B734388D}" dt="2021-10-25T20:01:42.988" v="1058" actId="14100"/>
          <ac:spMkLst>
            <pc:docMk/>
            <pc:sldMk cId="2314076300" sldId="257"/>
            <ac:spMk id="98" creationId="{ACD0DCBD-3FEF-4229-A339-0F2FC7A58552}"/>
          </ac:spMkLst>
        </pc:spChg>
        <pc:spChg chg="mod">
          <ac:chgData name="Giovanni Lopez-Quezada" userId="d444c8ac-3606-446b-ab90-a96ed9b696ec" providerId="ADAL" clId="{E7525298-3178-4B4C-A52E-03E2B734388D}" dt="2021-10-25T20:01:52.921" v="1060" actId="1036"/>
          <ac:spMkLst>
            <pc:docMk/>
            <pc:sldMk cId="2314076300" sldId="257"/>
            <ac:spMk id="99" creationId="{FE49E698-502A-4032-A4BF-1A132E2086B9}"/>
          </ac:spMkLst>
        </pc:spChg>
        <pc:spChg chg="add mod">
          <ac:chgData name="Giovanni Lopez-Quezada" userId="d444c8ac-3606-446b-ab90-a96ed9b696ec" providerId="ADAL" clId="{E7525298-3178-4B4C-A52E-03E2B734388D}" dt="2021-10-25T19:49:14.266" v="969" actId="571"/>
          <ac:spMkLst>
            <pc:docMk/>
            <pc:sldMk cId="2314076300" sldId="257"/>
            <ac:spMk id="100" creationId="{BF404C6A-6A6A-4372-B870-1BECC3A90C0D}"/>
          </ac:spMkLst>
        </pc:spChg>
        <pc:spChg chg="mod">
          <ac:chgData name="Giovanni Lopez-Quezada" userId="d444c8ac-3606-446b-ab90-a96ed9b696ec" providerId="ADAL" clId="{E7525298-3178-4B4C-A52E-03E2B734388D}" dt="2021-10-25T20:10:01.055" v="1117" actId="1036"/>
          <ac:spMkLst>
            <pc:docMk/>
            <pc:sldMk cId="2314076300" sldId="257"/>
            <ac:spMk id="101" creationId="{904400D5-4235-44E3-A0F0-2183C360E0EB}"/>
          </ac:spMkLst>
        </pc:spChg>
        <pc:spChg chg="mod">
          <ac:chgData name="Giovanni Lopez-Quezada" userId="d444c8ac-3606-446b-ab90-a96ed9b696ec" providerId="ADAL" clId="{E7525298-3178-4B4C-A52E-03E2B734388D}" dt="2021-10-25T20:10:18.896" v="1119" actId="1035"/>
          <ac:spMkLst>
            <pc:docMk/>
            <pc:sldMk cId="2314076300" sldId="257"/>
            <ac:spMk id="102" creationId="{4C21A323-F65B-48A5-B37D-2CE703D9F642}"/>
          </ac:spMkLst>
        </pc:spChg>
        <pc:spChg chg="mod">
          <ac:chgData name="Giovanni Lopez-Quezada" userId="d444c8ac-3606-446b-ab90-a96ed9b696ec" providerId="ADAL" clId="{E7525298-3178-4B4C-A52E-03E2B734388D}" dt="2021-10-25T19:28:01.995" v="812" actId="1035"/>
          <ac:spMkLst>
            <pc:docMk/>
            <pc:sldMk cId="2314076300" sldId="257"/>
            <ac:spMk id="103" creationId="{FB45C22E-09A1-4452-8FF9-4AAD48EC048A}"/>
          </ac:spMkLst>
        </pc:spChg>
        <pc:spChg chg="mod">
          <ac:chgData name="Giovanni Lopez-Quezada" userId="d444c8ac-3606-446b-ab90-a96ed9b696ec" providerId="ADAL" clId="{E7525298-3178-4B4C-A52E-03E2B734388D}" dt="2021-10-25T19:31:42.676" v="824" actId="1036"/>
          <ac:spMkLst>
            <pc:docMk/>
            <pc:sldMk cId="2314076300" sldId="257"/>
            <ac:spMk id="108" creationId="{BAB95AEC-6B96-462D-AC34-224E370E066C}"/>
          </ac:spMkLst>
        </pc:spChg>
        <pc:spChg chg="mod">
          <ac:chgData name="Giovanni Lopez-Quezada" userId="d444c8ac-3606-446b-ab90-a96ed9b696ec" providerId="ADAL" clId="{E7525298-3178-4B4C-A52E-03E2B734388D}" dt="2021-10-25T20:10:18.896" v="1119" actId="1035"/>
          <ac:spMkLst>
            <pc:docMk/>
            <pc:sldMk cId="2314076300" sldId="257"/>
            <ac:spMk id="110" creationId="{BF247A29-5D55-4E85-ABEB-BD2C8E643642}"/>
          </ac:spMkLst>
        </pc:spChg>
        <pc:grpChg chg="mod topLvl">
          <ac:chgData name="Giovanni Lopez-Quezada" userId="d444c8ac-3606-446b-ab90-a96ed9b696ec" providerId="ADAL" clId="{E7525298-3178-4B4C-A52E-03E2B734388D}" dt="2021-10-25T19:49:32.830" v="975" actId="164"/>
          <ac:grpSpMkLst>
            <pc:docMk/>
            <pc:sldMk cId="2314076300" sldId="257"/>
            <ac:grpSpMk id="2" creationId="{924410D2-E053-4B13-9AF3-7AB02607E8E3}"/>
          </ac:grpSpMkLst>
        </pc:grpChg>
        <pc:grpChg chg="mod topLvl">
          <ac:chgData name="Giovanni Lopez-Quezada" userId="d444c8ac-3606-446b-ab90-a96ed9b696ec" providerId="ADAL" clId="{E7525298-3178-4B4C-A52E-03E2B734388D}" dt="2021-10-25T19:49:32.830" v="975" actId="164"/>
          <ac:grpSpMkLst>
            <pc:docMk/>
            <pc:sldMk cId="2314076300" sldId="257"/>
            <ac:grpSpMk id="3" creationId="{F4A7293B-75CF-4A9D-BF15-1AA3A90F80EF}"/>
          </ac:grpSpMkLst>
        </pc:grpChg>
        <pc:grpChg chg="mod topLvl">
          <ac:chgData name="Giovanni Lopez-Quezada" userId="d444c8ac-3606-446b-ab90-a96ed9b696ec" providerId="ADAL" clId="{E7525298-3178-4B4C-A52E-03E2B734388D}" dt="2021-10-25T19:49:29.156" v="974" actId="164"/>
          <ac:grpSpMkLst>
            <pc:docMk/>
            <pc:sldMk cId="2314076300" sldId="257"/>
            <ac:grpSpMk id="4" creationId="{8C92E1F6-CB79-4454-8F75-4337B1CD1240}"/>
          </ac:grpSpMkLst>
        </pc:grpChg>
        <pc:grpChg chg="mod topLvl">
          <ac:chgData name="Giovanni Lopez-Quezada" userId="d444c8ac-3606-446b-ab90-a96ed9b696ec" providerId="ADAL" clId="{E7525298-3178-4B4C-A52E-03E2B734388D}" dt="2021-10-25T19:49:29.156" v="974" actId="164"/>
          <ac:grpSpMkLst>
            <pc:docMk/>
            <pc:sldMk cId="2314076300" sldId="257"/>
            <ac:grpSpMk id="5" creationId="{2DD5FC86-05F0-48AB-93B0-64165CAF5FD6}"/>
          </ac:grpSpMkLst>
        </pc:grpChg>
        <pc:grpChg chg="mod topLvl">
          <ac:chgData name="Giovanni Lopez-Quezada" userId="d444c8ac-3606-446b-ab90-a96ed9b696ec" providerId="ADAL" clId="{E7525298-3178-4B4C-A52E-03E2B734388D}" dt="2021-10-25T19:49:26.032" v="973" actId="164"/>
          <ac:grpSpMkLst>
            <pc:docMk/>
            <pc:sldMk cId="2314076300" sldId="257"/>
            <ac:grpSpMk id="6" creationId="{4C3BAA96-8C90-41D8-A7B5-0119B6C9224E}"/>
          </ac:grpSpMkLst>
        </pc:grpChg>
        <pc:grpChg chg="mod topLvl">
          <ac:chgData name="Giovanni Lopez-Quezada" userId="d444c8ac-3606-446b-ab90-a96ed9b696ec" providerId="ADAL" clId="{E7525298-3178-4B4C-A52E-03E2B734388D}" dt="2021-10-25T19:49:26.032" v="973" actId="164"/>
          <ac:grpSpMkLst>
            <pc:docMk/>
            <pc:sldMk cId="2314076300" sldId="257"/>
            <ac:grpSpMk id="7" creationId="{E53BD4F8-AFAC-4BB2-8D4D-6D1B2FDADE7F}"/>
          </ac:grpSpMkLst>
        </pc:grpChg>
        <pc:grpChg chg="add mod">
          <ac:chgData name="Giovanni Lopez-Quezada" userId="d444c8ac-3606-446b-ab90-a96ed9b696ec" providerId="ADAL" clId="{E7525298-3178-4B4C-A52E-03E2B734388D}" dt="2021-10-25T19:49:23.111" v="972" actId="164"/>
          <ac:grpSpMkLst>
            <pc:docMk/>
            <pc:sldMk cId="2314076300" sldId="257"/>
            <ac:grpSpMk id="8" creationId="{1CEC51DF-56E0-4A89-8B0D-A9F1F2CB50EE}"/>
          </ac:grpSpMkLst>
        </pc:grpChg>
        <pc:grpChg chg="add mod">
          <ac:chgData name="Giovanni Lopez-Quezada" userId="d444c8ac-3606-446b-ab90-a96ed9b696ec" providerId="ADAL" clId="{E7525298-3178-4B4C-A52E-03E2B734388D}" dt="2021-10-25T19:49:56.384" v="978" actId="465"/>
          <ac:grpSpMkLst>
            <pc:docMk/>
            <pc:sldMk cId="2314076300" sldId="257"/>
            <ac:grpSpMk id="9" creationId="{482C5E27-64F4-46D5-BE04-5D87B764D29A}"/>
          </ac:grpSpMkLst>
        </pc:grpChg>
        <pc:grpChg chg="add mod">
          <ac:chgData name="Giovanni Lopez-Quezada" userId="d444c8ac-3606-446b-ab90-a96ed9b696ec" providerId="ADAL" clId="{E7525298-3178-4B4C-A52E-03E2B734388D}" dt="2021-10-25T19:49:56.384" v="978" actId="465"/>
          <ac:grpSpMkLst>
            <pc:docMk/>
            <pc:sldMk cId="2314076300" sldId="257"/>
            <ac:grpSpMk id="10" creationId="{2F75B540-828C-479D-9599-07E400FA251D}"/>
          </ac:grpSpMkLst>
        </pc:grpChg>
        <pc:grpChg chg="del mod topLvl">
          <ac:chgData name="Giovanni Lopez-Quezada" userId="d444c8ac-3606-446b-ab90-a96ed9b696ec" providerId="ADAL" clId="{E7525298-3178-4B4C-A52E-03E2B734388D}" dt="2021-10-25T19:47:35.486" v="934" actId="165"/>
          <ac:grpSpMkLst>
            <pc:docMk/>
            <pc:sldMk cId="2314076300" sldId="257"/>
            <ac:grpSpMk id="11" creationId="{1D77C0E5-23FA-49E5-BF97-77E73A22E292}"/>
          </ac:grpSpMkLst>
        </pc:grpChg>
        <pc:grpChg chg="add mod">
          <ac:chgData name="Giovanni Lopez-Quezada" userId="d444c8ac-3606-446b-ab90-a96ed9b696ec" providerId="ADAL" clId="{E7525298-3178-4B4C-A52E-03E2B734388D}" dt="2021-10-25T19:49:32.830" v="975" actId="164"/>
          <ac:grpSpMkLst>
            <pc:docMk/>
            <pc:sldMk cId="2314076300" sldId="257"/>
            <ac:grpSpMk id="12" creationId="{B70DB53F-303E-4B6D-B099-BE0E0D1AE12F}"/>
          </ac:grpSpMkLst>
        </pc:grpChg>
        <pc:grpChg chg="del mod topLvl">
          <ac:chgData name="Giovanni Lopez-Quezada" userId="d444c8ac-3606-446b-ab90-a96ed9b696ec" providerId="ADAL" clId="{E7525298-3178-4B4C-A52E-03E2B734388D}" dt="2021-10-25T19:47:35.486" v="934" actId="165"/>
          <ac:grpSpMkLst>
            <pc:docMk/>
            <pc:sldMk cId="2314076300" sldId="257"/>
            <ac:grpSpMk id="15" creationId="{CCD5A2D8-73F6-409F-A288-22E919A88FB5}"/>
          </ac:grpSpMkLst>
        </pc:grpChg>
        <pc:grpChg chg="del mod topLvl">
          <ac:chgData name="Giovanni Lopez-Quezada" userId="d444c8ac-3606-446b-ab90-a96ed9b696ec" providerId="ADAL" clId="{E7525298-3178-4B4C-A52E-03E2B734388D}" dt="2021-10-25T19:47:35.486" v="934" actId="165"/>
          <ac:grpSpMkLst>
            <pc:docMk/>
            <pc:sldMk cId="2314076300" sldId="257"/>
            <ac:grpSpMk id="16" creationId="{4FD9E393-0A72-457D-A10E-4A652B5FDD1C}"/>
          </ac:grpSpMkLst>
        </pc:grpChg>
        <pc:grpChg chg="mod topLvl">
          <ac:chgData name="Giovanni Lopez-Quezada" userId="d444c8ac-3606-446b-ab90-a96ed9b696ec" providerId="ADAL" clId="{E7525298-3178-4B4C-A52E-03E2B734388D}" dt="2021-10-25T19:49:23.111" v="972" actId="164"/>
          <ac:grpSpMkLst>
            <pc:docMk/>
            <pc:sldMk cId="2314076300" sldId="257"/>
            <ac:grpSpMk id="17" creationId="{B8583C2F-7784-4FCC-BD67-F89B45AAAB25}"/>
          </ac:grpSpMkLst>
        </pc:grpChg>
        <pc:grpChg chg="del mod">
          <ac:chgData name="Giovanni Lopez-Quezada" userId="d444c8ac-3606-446b-ab90-a96ed9b696ec" providerId="ADAL" clId="{E7525298-3178-4B4C-A52E-03E2B734388D}" dt="2021-10-25T19:47:26.679" v="933" actId="165"/>
          <ac:grpSpMkLst>
            <pc:docMk/>
            <pc:sldMk cId="2314076300" sldId="257"/>
            <ac:grpSpMk id="21" creationId="{C7326A80-958E-4B0F-8FA4-13F32A48FD5D}"/>
          </ac:grpSpMkLst>
        </pc:grpChg>
        <pc:grpChg chg="del mod topLvl">
          <ac:chgData name="Giovanni Lopez-Quezada" userId="d444c8ac-3606-446b-ab90-a96ed9b696ec" providerId="ADAL" clId="{E7525298-3178-4B4C-A52E-03E2B734388D}" dt="2021-10-25T19:47:35.486" v="934" actId="165"/>
          <ac:grpSpMkLst>
            <pc:docMk/>
            <pc:sldMk cId="2314076300" sldId="257"/>
            <ac:grpSpMk id="25" creationId="{CDDE8E62-6C13-40D3-B7FE-BEC4C648D3A7}"/>
          </ac:grpSpMkLst>
        </pc:grpChg>
        <pc:grpChg chg="del mod">
          <ac:chgData name="Giovanni Lopez-Quezada" userId="d444c8ac-3606-446b-ab90-a96ed9b696ec" providerId="ADAL" clId="{E7525298-3178-4B4C-A52E-03E2B734388D}" dt="2021-10-25T19:47:26.679" v="933" actId="165"/>
          <ac:grpSpMkLst>
            <pc:docMk/>
            <pc:sldMk cId="2314076300" sldId="257"/>
            <ac:grpSpMk id="26" creationId="{30E48A02-8458-475B-8BCE-CF41ED4A85EA}"/>
          </ac:grpSpMkLst>
        </pc:grpChg>
        <pc:grpChg chg="del mod topLvl">
          <ac:chgData name="Giovanni Lopez-Quezada" userId="d444c8ac-3606-446b-ab90-a96ed9b696ec" providerId="ADAL" clId="{E7525298-3178-4B4C-A52E-03E2B734388D}" dt="2021-10-25T19:47:35.486" v="934" actId="165"/>
          <ac:grpSpMkLst>
            <pc:docMk/>
            <pc:sldMk cId="2314076300" sldId="257"/>
            <ac:grpSpMk id="27" creationId="{4FD3EC11-B334-473F-BCC6-24366A951BED}"/>
          </ac:grpSpMkLst>
        </pc:grpChg>
        <pc:grpChg chg="del mod topLvl">
          <ac:chgData name="Giovanni Lopez-Quezada" userId="d444c8ac-3606-446b-ab90-a96ed9b696ec" providerId="ADAL" clId="{E7525298-3178-4B4C-A52E-03E2B734388D}" dt="2021-10-25T19:47:35.486" v="934" actId="165"/>
          <ac:grpSpMkLst>
            <pc:docMk/>
            <pc:sldMk cId="2314076300" sldId="257"/>
            <ac:grpSpMk id="29" creationId="{7D2CB385-2E8F-4957-A6FF-8EAA8DF3FEDC}"/>
          </ac:grpSpMkLst>
        </pc:grpChg>
        <pc:grpChg chg="del mod">
          <ac:chgData name="Giovanni Lopez-Quezada" userId="d444c8ac-3606-446b-ab90-a96ed9b696ec" providerId="ADAL" clId="{E7525298-3178-4B4C-A52E-03E2B734388D}" dt="2021-10-25T19:47:26.679" v="933" actId="165"/>
          <ac:grpSpMkLst>
            <pc:docMk/>
            <pc:sldMk cId="2314076300" sldId="257"/>
            <ac:grpSpMk id="31" creationId="{DE219E5C-240E-4E38-9050-D19698E7D036}"/>
          </ac:grpSpMkLst>
        </pc:grpChg>
        <pc:grpChg chg="del mod topLvl">
          <ac:chgData name="Giovanni Lopez-Quezada" userId="d444c8ac-3606-446b-ab90-a96ed9b696ec" providerId="ADAL" clId="{E7525298-3178-4B4C-A52E-03E2B734388D}" dt="2021-10-25T19:47:35.486" v="934" actId="165"/>
          <ac:grpSpMkLst>
            <pc:docMk/>
            <pc:sldMk cId="2314076300" sldId="257"/>
            <ac:grpSpMk id="32" creationId="{21546944-53D9-49C3-8563-441BE1BF866E}"/>
          </ac:grpSpMkLst>
        </pc:grpChg>
        <pc:grpChg chg="del mod topLvl">
          <ac:chgData name="Giovanni Lopez-Quezada" userId="d444c8ac-3606-446b-ab90-a96ed9b696ec" providerId="ADAL" clId="{E7525298-3178-4B4C-A52E-03E2B734388D}" dt="2021-10-25T19:47:35.486" v="934" actId="165"/>
          <ac:grpSpMkLst>
            <pc:docMk/>
            <pc:sldMk cId="2314076300" sldId="257"/>
            <ac:grpSpMk id="39" creationId="{C1C43B50-56B9-48F4-A242-AA07131EB20F}"/>
          </ac:grpSpMkLst>
        </pc:grpChg>
        <pc:grpChg chg="del mod">
          <ac:chgData name="Giovanni Lopez-Quezada" userId="d444c8ac-3606-446b-ab90-a96ed9b696ec" providerId="ADAL" clId="{E7525298-3178-4B4C-A52E-03E2B734388D}" dt="2021-10-25T19:47:26.679" v="933" actId="165"/>
          <ac:grpSpMkLst>
            <pc:docMk/>
            <pc:sldMk cId="2314076300" sldId="257"/>
            <ac:grpSpMk id="40" creationId="{B2EC6D6F-779F-464B-AEE8-86623CA061A6}"/>
          </ac:grpSpMkLst>
        </pc:grpChg>
        <pc:grpChg chg="mod">
          <ac:chgData name="Giovanni Lopez-Quezada" userId="d444c8ac-3606-446b-ab90-a96ed9b696ec" providerId="ADAL" clId="{E7525298-3178-4B4C-A52E-03E2B734388D}" dt="2021-10-25T19:47:35.486" v="934" actId="165"/>
          <ac:grpSpMkLst>
            <pc:docMk/>
            <pc:sldMk cId="2314076300" sldId="257"/>
            <ac:grpSpMk id="56" creationId="{D3CEE380-ED31-4686-8766-175B44A0857D}"/>
          </ac:grpSpMkLst>
        </pc:grpChg>
        <pc:grpChg chg="mod topLvl">
          <ac:chgData name="Giovanni Lopez-Quezada" userId="d444c8ac-3606-446b-ab90-a96ed9b696ec" providerId="ADAL" clId="{E7525298-3178-4B4C-A52E-03E2B734388D}" dt="2021-10-25T19:49:23.111" v="972" actId="164"/>
          <ac:grpSpMkLst>
            <pc:docMk/>
            <pc:sldMk cId="2314076300" sldId="257"/>
            <ac:grpSpMk id="71" creationId="{6A300940-612E-4434-A90A-166319E03B88}"/>
          </ac:grpSpMkLst>
        </pc:grpChg>
        <pc:grpChg chg="add del mod ord">
          <ac:chgData name="Giovanni Lopez-Quezada" userId="d444c8ac-3606-446b-ab90-a96ed9b696ec" providerId="ADAL" clId="{E7525298-3178-4B4C-A52E-03E2B734388D}" dt="2021-10-25T19:42:59.674" v="894" actId="478"/>
          <ac:grpSpMkLst>
            <pc:docMk/>
            <pc:sldMk cId="2314076300" sldId="257"/>
            <ac:grpSpMk id="73" creationId="{7C48A9EC-77AA-41C8-8FF6-922940BEF6D6}"/>
          </ac:grpSpMkLst>
        </pc:grpChg>
        <pc:grpChg chg="del">
          <ac:chgData name="Giovanni Lopez-Quezada" userId="d444c8ac-3606-446b-ab90-a96ed9b696ec" providerId="ADAL" clId="{E7525298-3178-4B4C-A52E-03E2B734388D}" dt="2021-10-22T18:48:40.127" v="287" actId="478"/>
          <ac:grpSpMkLst>
            <pc:docMk/>
            <pc:sldMk cId="2314076300" sldId="257"/>
            <ac:grpSpMk id="83" creationId="{11253525-A8CB-47D4-BF42-1C887B6EB890}"/>
          </ac:grpSpMkLst>
        </pc:grpChg>
        <pc:grpChg chg="add mod ord">
          <ac:chgData name="Giovanni Lopez-Quezada" userId="d444c8ac-3606-446b-ab90-a96ed9b696ec" providerId="ADAL" clId="{E7525298-3178-4B4C-A52E-03E2B734388D}" dt="2021-10-25T20:10:18.896" v="1119" actId="1035"/>
          <ac:grpSpMkLst>
            <pc:docMk/>
            <pc:sldMk cId="2314076300" sldId="257"/>
            <ac:grpSpMk id="83" creationId="{F7523BAA-FDD3-421D-8B20-92205F7E051C}"/>
          </ac:grpSpMkLst>
        </pc:grpChg>
        <pc:picChg chg="del">
          <ac:chgData name="Giovanni Lopez-Quezada" userId="d444c8ac-3606-446b-ab90-a96ed9b696ec" providerId="ADAL" clId="{E7525298-3178-4B4C-A52E-03E2B734388D}" dt="2021-10-22T18:48:53.156" v="290" actId="478"/>
          <ac:picMkLst>
            <pc:docMk/>
            <pc:sldMk cId="2314076300" sldId="257"/>
            <ac:picMk id="9" creationId="{E889A9B2-F1EE-4271-919E-833A4BB8A4F3}"/>
          </ac:picMkLst>
        </pc:picChg>
        <pc:picChg chg="mod">
          <ac:chgData name="Giovanni Lopez-Quezada" userId="d444c8ac-3606-446b-ab90-a96ed9b696ec" providerId="ADAL" clId="{E7525298-3178-4B4C-A52E-03E2B734388D}" dt="2021-10-25T18:48:03.169" v="757" actId="1076"/>
          <ac:picMkLst>
            <pc:docMk/>
            <pc:sldMk cId="2314076300" sldId="257"/>
            <ac:picMk id="14" creationId="{53E170F4-AB8E-4834-A8EB-606ACE98DC1D}"/>
          </ac:picMkLst>
        </pc:picChg>
        <pc:picChg chg="mod">
          <ac:chgData name="Giovanni Lopez-Quezada" userId="d444c8ac-3606-446b-ab90-a96ed9b696ec" providerId="ADAL" clId="{E7525298-3178-4B4C-A52E-03E2B734388D}" dt="2021-10-25T19:47:35.486" v="934" actId="165"/>
          <ac:picMkLst>
            <pc:docMk/>
            <pc:sldMk cId="2314076300" sldId="257"/>
            <ac:picMk id="54" creationId="{4EA2C26A-014B-4A02-8B74-A5A9C7085E3C}"/>
          </ac:picMkLst>
        </pc:picChg>
        <pc:picChg chg="mod">
          <ac:chgData name="Giovanni Lopez-Quezada" userId="d444c8ac-3606-446b-ab90-a96ed9b696ec" providerId="ADAL" clId="{E7525298-3178-4B4C-A52E-03E2B734388D}" dt="2021-10-25T19:47:35.486" v="934" actId="165"/>
          <ac:picMkLst>
            <pc:docMk/>
            <pc:sldMk cId="2314076300" sldId="257"/>
            <ac:picMk id="57" creationId="{AFFC318B-A2A2-472C-A734-5ADEA79C36C5}"/>
          </ac:picMkLst>
        </pc:picChg>
        <pc:picChg chg="mod">
          <ac:chgData name="Giovanni Lopez-Quezada" userId="d444c8ac-3606-446b-ab90-a96ed9b696ec" providerId="ADAL" clId="{E7525298-3178-4B4C-A52E-03E2B734388D}" dt="2021-10-25T19:47:35.486" v="934" actId="165"/>
          <ac:picMkLst>
            <pc:docMk/>
            <pc:sldMk cId="2314076300" sldId="257"/>
            <ac:picMk id="60" creationId="{897F88EE-9380-4C72-87E9-2CFBA51EAA8E}"/>
          </ac:picMkLst>
        </pc:picChg>
        <pc:picChg chg="mod">
          <ac:chgData name="Giovanni Lopez-Quezada" userId="d444c8ac-3606-446b-ab90-a96ed9b696ec" providerId="ADAL" clId="{E7525298-3178-4B4C-A52E-03E2B734388D}" dt="2021-10-25T19:47:35.486" v="934" actId="165"/>
          <ac:picMkLst>
            <pc:docMk/>
            <pc:sldMk cId="2314076300" sldId="257"/>
            <ac:picMk id="62" creationId="{49D3CE87-0927-415E-8FD8-75F7856FBFBD}"/>
          </ac:picMkLst>
        </pc:picChg>
        <pc:picChg chg="mod">
          <ac:chgData name="Giovanni Lopez-Quezada" userId="d444c8ac-3606-446b-ab90-a96ed9b696ec" providerId="ADAL" clId="{E7525298-3178-4B4C-A52E-03E2B734388D}" dt="2021-10-25T19:47:35.486" v="934" actId="165"/>
          <ac:picMkLst>
            <pc:docMk/>
            <pc:sldMk cId="2314076300" sldId="257"/>
            <ac:picMk id="64" creationId="{5CABCE15-D27A-47DA-946E-92F6653B1564}"/>
          </ac:picMkLst>
        </pc:picChg>
        <pc:picChg chg="mod">
          <ac:chgData name="Giovanni Lopez-Quezada" userId="d444c8ac-3606-446b-ab90-a96ed9b696ec" providerId="ADAL" clId="{E7525298-3178-4B4C-A52E-03E2B734388D}" dt="2021-10-25T19:47:35.486" v="934" actId="165"/>
          <ac:picMkLst>
            <pc:docMk/>
            <pc:sldMk cId="2314076300" sldId="257"/>
            <ac:picMk id="66" creationId="{2982380A-5821-4881-8F72-A31E399D9B39}"/>
          </ac:picMkLst>
        </pc:picChg>
        <pc:picChg chg="mod">
          <ac:chgData name="Giovanni Lopez-Quezada" userId="d444c8ac-3606-446b-ab90-a96ed9b696ec" providerId="ADAL" clId="{E7525298-3178-4B4C-A52E-03E2B734388D}" dt="2021-10-25T19:47:35.486" v="934" actId="165"/>
          <ac:picMkLst>
            <pc:docMk/>
            <pc:sldMk cId="2314076300" sldId="257"/>
            <ac:picMk id="68" creationId="{108C51B7-80EA-4AA9-9180-F79C7FB5865D}"/>
          </ac:picMkLst>
        </pc:picChg>
        <pc:picChg chg="mod">
          <ac:chgData name="Giovanni Lopez-Quezada" userId="d444c8ac-3606-446b-ab90-a96ed9b696ec" providerId="ADAL" clId="{E7525298-3178-4B4C-A52E-03E2B734388D}" dt="2021-10-25T19:47:35.486" v="934" actId="165"/>
          <ac:picMkLst>
            <pc:docMk/>
            <pc:sldMk cId="2314076300" sldId="257"/>
            <ac:picMk id="70" creationId="{A5138267-2CC7-4BD0-98E1-87BB31AA73CD}"/>
          </ac:picMkLst>
        </pc:picChg>
        <pc:picChg chg="mod">
          <ac:chgData name="Giovanni Lopez-Quezada" userId="d444c8ac-3606-446b-ab90-a96ed9b696ec" providerId="ADAL" clId="{E7525298-3178-4B4C-A52E-03E2B734388D}" dt="2021-10-22T18:48:44.272" v="288"/>
          <ac:picMkLst>
            <pc:docMk/>
            <pc:sldMk cId="2314076300" sldId="257"/>
            <ac:picMk id="82" creationId="{A4EC457B-C898-40D8-9380-CF1B1EA1347E}"/>
          </ac:picMkLst>
        </pc:picChg>
        <pc:picChg chg="add mod ord">
          <ac:chgData name="Giovanni Lopez-Quezada" userId="d444c8ac-3606-446b-ab90-a96ed9b696ec" providerId="ADAL" clId="{E7525298-3178-4B4C-A52E-03E2B734388D}" dt="2021-10-22T18:49:02.646" v="292" actId="167"/>
          <ac:picMkLst>
            <pc:docMk/>
            <pc:sldMk cId="2314076300" sldId="257"/>
            <ac:picMk id="85" creationId="{7848D9B5-23B6-439D-A575-36CE509CDBAC}"/>
          </ac:picMkLst>
        </pc:picChg>
        <pc:picChg chg="add mod ord">
          <ac:chgData name="Giovanni Lopez-Quezada" userId="d444c8ac-3606-446b-ab90-a96ed9b696ec" providerId="ADAL" clId="{E7525298-3178-4B4C-A52E-03E2B734388D}" dt="2021-10-22T22:27:37.191" v="502" actId="1076"/>
          <ac:picMkLst>
            <pc:docMk/>
            <pc:sldMk cId="2314076300" sldId="257"/>
            <ac:picMk id="90" creationId="{23A86C0E-3B82-4213-A85B-A11C4B287409}"/>
          </ac:picMkLst>
        </pc:picChg>
        <pc:picChg chg="mod">
          <ac:chgData name="Giovanni Lopez-Quezada" userId="d444c8ac-3606-446b-ab90-a96ed9b696ec" providerId="ADAL" clId="{E7525298-3178-4B4C-A52E-03E2B734388D}" dt="2021-10-25T19:43:02.813" v="895"/>
          <ac:picMkLst>
            <pc:docMk/>
            <pc:sldMk cId="2314076300" sldId="257"/>
            <ac:picMk id="93" creationId="{F8D5C4C8-9CDD-414E-B3E1-3F7D7C527A1B}"/>
          </ac:picMkLst>
        </pc:picChg>
        <pc:picChg chg="mod">
          <ac:chgData name="Giovanni Lopez-Quezada" userId="d444c8ac-3606-446b-ab90-a96ed9b696ec" providerId="ADAL" clId="{E7525298-3178-4B4C-A52E-03E2B734388D}" dt="2021-10-25T19:31:23.431" v="820" actId="1035"/>
          <ac:picMkLst>
            <pc:docMk/>
            <pc:sldMk cId="2314076300" sldId="257"/>
            <ac:picMk id="109" creationId="{C4CCD56B-B18F-4B6A-AC8C-1120D353F03C}"/>
          </ac:picMkLst>
        </pc:picChg>
      </pc:sldChg>
    </pc:docChg>
  </pc:docChgLst>
  <pc:docChgLst>
    <pc:chgData name="Alma Galvan" userId="S::agalvan@migrantclinician.org::82bfc8be-73ed-4017-b250-fad6233e8710" providerId="AD" clId="Web-{25BD217C-CFC2-D75E-037F-56562D05640D}"/>
    <pc:docChg chg="modSld">
      <pc:chgData name="Alma Galvan" userId="S::agalvan@migrantclinician.org::82bfc8be-73ed-4017-b250-fad6233e8710" providerId="AD" clId="Web-{25BD217C-CFC2-D75E-037F-56562D05640D}" dt="2021-11-08T22:18:08.535" v="27" actId="1076"/>
      <pc:docMkLst>
        <pc:docMk/>
      </pc:docMkLst>
      <pc:sldChg chg="modSp">
        <pc:chgData name="Alma Galvan" userId="S::agalvan@migrantclinician.org::82bfc8be-73ed-4017-b250-fad6233e8710" providerId="AD" clId="Web-{25BD217C-CFC2-D75E-037F-56562D05640D}" dt="2021-11-08T22:18:08.535" v="27" actId="1076"/>
        <pc:sldMkLst>
          <pc:docMk/>
          <pc:sldMk cId="863628216" sldId="256"/>
        </pc:sldMkLst>
        <pc:spChg chg="mod">
          <ac:chgData name="Alma Galvan" userId="S::agalvan@migrantclinician.org::82bfc8be-73ed-4017-b250-fad6233e8710" providerId="AD" clId="Web-{25BD217C-CFC2-D75E-037F-56562D05640D}" dt="2021-11-08T22:17:55.425" v="24" actId="1076"/>
          <ac:spMkLst>
            <pc:docMk/>
            <pc:sldMk cId="863628216" sldId="256"/>
            <ac:spMk id="69" creationId="{8BAAB775-307E-4729-8AB5-CF0DE8A46729}"/>
          </ac:spMkLst>
        </pc:spChg>
        <pc:spChg chg="mod">
          <ac:chgData name="Alma Galvan" userId="S::agalvan@migrantclinician.org::82bfc8be-73ed-4017-b250-fad6233e8710" providerId="AD" clId="Web-{25BD217C-CFC2-D75E-037F-56562D05640D}" dt="2021-11-08T22:18:02.019" v="26" actId="1076"/>
          <ac:spMkLst>
            <pc:docMk/>
            <pc:sldMk cId="863628216" sldId="256"/>
            <ac:spMk id="70" creationId="{0D3ADBE8-63EB-44E9-A52A-758B6FB9CB81}"/>
          </ac:spMkLst>
        </pc:spChg>
        <pc:cxnChg chg="mod">
          <ac:chgData name="Alma Galvan" userId="S::agalvan@migrantclinician.org::82bfc8be-73ed-4017-b250-fad6233e8710" providerId="AD" clId="Web-{25BD217C-CFC2-D75E-037F-56562D05640D}" dt="2021-11-08T22:18:08.535" v="27" actId="1076"/>
          <ac:cxnSpMkLst>
            <pc:docMk/>
            <pc:sldMk cId="863628216" sldId="256"/>
            <ac:cxnSpMk id="56" creationId="{C2161EA0-B775-405B-B8CA-6C735DF8F08F}"/>
          </ac:cxnSpMkLst>
        </pc:cxnChg>
      </pc:sldChg>
    </pc:docChg>
  </pc:docChgLst>
  <pc:docChgLst>
    <pc:chgData name="Alma Galvan" userId="S::agalvan@migrantclinician.org::82bfc8be-73ed-4017-b250-fad6233e8710" providerId="AD" clId="Web-{4E495C57-07FB-4419-AAD1-DE37A516B1E2}"/>
    <pc:docChg chg="modSld">
      <pc:chgData name="Alma Galvan" userId="S::agalvan@migrantclinician.org::82bfc8be-73ed-4017-b250-fad6233e8710" providerId="AD" clId="Web-{4E495C57-07FB-4419-AAD1-DE37A516B1E2}" dt="2021-10-27T16:14:15.130" v="30" actId="1076"/>
      <pc:docMkLst>
        <pc:docMk/>
      </pc:docMkLst>
      <pc:sldChg chg="modSp">
        <pc:chgData name="Alma Galvan" userId="S::agalvan@migrantclinician.org::82bfc8be-73ed-4017-b250-fad6233e8710" providerId="AD" clId="Web-{4E495C57-07FB-4419-AAD1-DE37A516B1E2}" dt="2021-10-27T16:13:20.003" v="17" actId="20577"/>
        <pc:sldMkLst>
          <pc:docMk/>
          <pc:sldMk cId="863628216" sldId="256"/>
        </pc:sldMkLst>
        <pc:spChg chg="mod">
          <ac:chgData name="Alma Galvan" userId="S::agalvan@migrantclinician.org::82bfc8be-73ed-4017-b250-fad6233e8710" providerId="AD" clId="Web-{4E495C57-07FB-4419-AAD1-DE37A516B1E2}" dt="2021-10-27T16:11:14.389" v="1" actId="20577"/>
          <ac:spMkLst>
            <pc:docMk/>
            <pc:sldMk cId="863628216" sldId="256"/>
            <ac:spMk id="10" creationId="{1A5F4A01-344D-4EE3-A0A1-9301F64A6BB1}"/>
          </ac:spMkLst>
        </pc:spChg>
        <pc:spChg chg="mod">
          <ac:chgData name="Alma Galvan" userId="S::agalvan@migrantclinician.org::82bfc8be-73ed-4017-b250-fad6233e8710" providerId="AD" clId="Web-{4E495C57-07FB-4419-AAD1-DE37A516B1E2}" dt="2021-10-27T16:12:44.377" v="14" actId="20577"/>
          <ac:spMkLst>
            <pc:docMk/>
            <pc:sldMk cId="863628216" sldId="256"/>
            <ac:spMk id="54" creationId="{BFC690C7-86C6-4F2F-82D2-A7C6738B483F}"/>
          </ac:spMkLst>
        </pc:spChg>
        <pc:spChg chg="mod">
          <ac:chgData name="Alma Galvan" userId="S::agalvan@migrantclinician.org::82bfc8be-73ed-4017-b250-fad6233e8710" providerId="AD" clId="Web-{4E495C57-07FB-4419-AAD1-DE37A516B1E2}" dt="2021-10-27T16:13:20.003" v="17" actId="20577"/>
          <ac:spMkLst>
            <pc:docMk/>
            <pc:sldMk cId="863628216" sldId="256"/>
            <ac:spMk id="59" creationId="{6DB8C02E-FAA2-42EE-8031-E2E17EA3298C}"/>
          </ac:spMkLst>
        </pc:spChg>
        <pc:spChg chg="mod">
          <ac:chgData name="Alma Galvan" userId="S::agalvan@migrantclinician.org::82bfc8be-73ed-4017-b250-fad6233e8710" providerId="AD" clId="Web-{4E495C57-07FB-4419-AAD1-DE37A516B1E2}" dt="2021-10-27T16:12:30.251" v="9" actId="20577"/>
          <ac:spMkLst>
            <pc:docMk/>
            <pc:sldMk cId="863628216" sldId="256"/>
            <ac:spMk id="68" creationId="{197519F5-EBAC-41ED-B073-88797C167479}"/>
          </ac:spMkLst>
        </pc:spChg>
      </pc:sldChg>
      <pc:sldChg chg="modSp">
        <pc:chgData name="Alma Galvan" userId="S::agalvan@migrantclinician.org::82bfc8be-73ed-4017-b250-fad6233e8710" providerId="AD" clId="Web-{4E495C57-07FB-4419-AAD1-DE37A516B1E2}" dt="2021-10-27T16:14:15.130" v="30" actId="1076"/>
        <pc:sldMkLst>
          <pc:docMk/>
          <pc:sldMk cId="2314076300" sldId="257"/>
        </pc:sldMkLst>
        <pc:spChg chg="mod">
          <ac:chgData name="Alma Galvan" userId="S::agalvan@migrantclinician.org::82bfc8be-73ed-4017-b250-fad6233e8710" providerId="AD" clId="Web-{4E495C57-07FB-4419-AAD1-DE37A516B1E2}" dt="2021-10-27T16:14:15.130" v="30" actId="1076"/>
          <ac:spMkLst>
            <pc:docMk/>
            <pc:sldMk cId="2314076300" sldId="257"/>
            <ac:spMk id="103" creationId="{FB45C22E-09A1-4452-8FF9-4AAD48EC048A}"/>
          </ac:spMkLst>
        </pc:spChg>
      </pc:sldChg>
    </pc:docChg>
  </pc:docChgLst>
  <pc:docChgLst>
    <pc:chgData name="Mercy Reyes" userId="S::mreyes@migrantclinician.org::7e5229a0-aad8-4790-aa46-2e1944ebda70" providerId="AD" clId="Web-{5D5BB1CF-4E66-4B1A-972D-F10AD9594B9B}"/>
    <pc:docChg chg="modSld">
      <pc:chgData name="Mercy Reyes" userId="S::mreyes@migrantclinician.org::7e5229a0-aad8-4790-aa46-2e1944ebda70" providerId="AD" clId="Web-{5D5BB1CF-4E66-4B1A-972D-F10AD9594B9B}" dt="2021-10-25T16:22:15.016" v="4" actId="20577"/>
      <pc:docMkLst>
        <pc:docMk/>
      </pc:docMkLst>
      <pc:sldChg chg="modSp">
        <pc:chgData name="Mercy Reyes" userId="S::mreyes@migrantclinician.org::7e5229a0-aad8-4790-aa46-2e1944ebda70" providerId="AD" clId="Web-{5D5BB1CF-4E66-4B1A-972D-F10AD9594B9B}" dt="2021-10-25T16:22:15.016" v="4" actId="20577"/>
        <pc:sldMkLst>
          <pc:docMk/>
          <pc:sldMk cId="863628216" sldId="256"/>
        </pc:sldMkLst>
        <pc:spChg chg="mod">
          <ac:chgData name="Mercy Reyes" userId="S::mreyes@migrantclinician.org::7e5229a0-aad8-4790-aa46-2e1944ebda70" providerId="AD" clId="Web-{5D5BB1CF-4E66-4B1A-972D-F10AD9594B9B}" dt="2021-10-25T16:22:15.016" v="4" actId="20577"/>
          <ac:spMkLst>
            <pc:docMk/>
            <pc:sldMk cId="863628216" sldId="256"/>
            <ac:spMk id="69" creationId="{8BAAB775-307E-4729-8AB5-CF0DE8A46729}"/>
          </ac:spMkLst>
        </pc:spChg>
      </pc:sldChg>
    </pc:docChg>
  </pc:docChgLst>
  <pc:docChgLst>
    <pc:chgData name="Amy Liebman" userId="S::aliebman@migrantclinician.org::59da9bd5-3b01-4476-8a94-d6cba23d62c0" providerId="AD" clId="Web-{91C7883A-3FFB-7FDC-15EF-9B39A0D31D25}"/>
    <pc:docChg chg="modSld">
      <pc:chgData name="Amy Liebman" userId="S::aliebman@migrantclinician.org::59da9bd5-3b01-4476-8a94-d6cba23d62c0" providerId="AD" clId="Web-{91C7883A-3FFB-7FDC-15EF-9B39A0D31D25}" dt="2021-10-13T21:29:13.767" v="271" actId="1076"/>
      <pc:docMkLst>
        <pc:docMk/>
      </pc:docMkLst>
      <pc:sldChg chg="addSp delSp modSp">
        <pc:chgData name="Amy Liebman" userId="S::aliebman@migrantclinician.org::59da9bd5-3b01-4476-8a94-d6cba23d62c0" providerId="AD" clId="Web-{91C7883A-3FFB-7FDC-15EF-9B39A0D31D25}" dt="2021-10-13T21:29:13.767" v="271" actId="1076"/>
        <pc:sldMkLst>
          <pc:docMk/>
          <pc:sldMk cId="863628216" sldId="256"/>
        </pc:sldMkLst>
        <pc:spChg chg="mod">
          <ac:chgData name="Amy Liebman" userId="S::aliebman@migrantclinician.org::59da9bd5-3b01-4476-8a94-d6cba23d62c0" providerId="AD" clId="Web-{91C7883A-3FFB-7FDC-15EF-9B39A0D31D25}" dt="2021-10-13T21:17:46.197" v="0" actId="14100"/>
          <ac:spMkLst>
            <pc:docMk/>
            <pc:sldMk cId="863628216" sldId="256"/>
            <ac:spMk id="30" creationId="{13A4E983-9F63-4335-862E-7EB57F6D2A96}"/>
          </ac:spMkLst>
        </pc:spChg>
        <pc:spChg chg="mod">
          <ac:chgData name="Amy Liebman" userId="S::aliebman@migrantclinician.org::59da9bd5-3b01-4476-8a94-d6cba23d62c0" providerId="AD" clId="Web-{91C7883A-3FFB-7FDC-15EF-9B39A0D31D25}" dt="2021-10-13T21:22:16.963" v="123" actId="20577"/>
          <ac:spMkLst>
            <pc:docMk/>
            <pc:sldMk cId="863628216" sldId="256"/>
            <ac:spMk id="57" creationId="{BF0C7DC3-1172-41B1-AA36-AE9EE26F1658}"/>
          </ac:spMkLst>
        </pc:spChg>
        <pc:spChg chg="mod">
          <ac:chgData name="Amy Liebman" userId="S::aliebman@migrantclinician.org::59da9bd5-3b01-4476-8a94-d6cba23d62c0" providerId="AD" clId="Web-{91C7883A-3FFB-7FDC-15EF-9B39A0D31D25}" dt="2021-10-13T21:29:10.236" v="270" actId="1076"/>
          <ac:spMkLst>
            <pc:docMk/>
            <pc:sldMk cId="863628216" sldId="256"/>
            <ac:spMk id="68" creationId="{197519F5-EBAC-41ED-B073-88797C167479}"/>
          </ac:spMkLst>
        </pc:spChg>
        <pc:spChg chg="mod">
          <ac:chgData name="Amy Liebman" userId="S::aliebman@migrantclinician.org::59da9bd5-3b01-4476-8a94-d6cba23d62c0" providerId="AD" clId="Web-{91C7883A-3FFB-7FDC-15EF-9B39A0D31D25}" dt="2021-10-13T21:28:47.094" v="268" actId="1076"/>
          <ac:spMkLst>
            <pc:docMk/>
            <pc:sldMk cId="863628216" sldId="256"/>
            <ac:spMk id="69" creationId="{8BAAB775-307E-4729-8AB5-CF0DE8A46729}"/>
          </ac:spMkLst>
        </pc:spChg>
        <pc:spChg chg="mod">
          <ac:chgData name="Amy Liebman" userId="S::aliebman@migrantclinician.org::59da9bd5-3b01-4476-8a94-d6cba23d62c0" providerId="AD" clId="Web-{91C7883A-3FFB-7FDC-15EF-9B39A0D31D25}" dt="2021-10-13T21:29:13.767" v="271" actId="1076"/>
          <ac:spMkLst>
            <pc:docMk/>
            <pc:sldMk cId="863628216" sldId="256"/>
            <ac:spMk id="70" creationId="{0D3ADBE8-63EB-44E9-A52A-758B6FB9CB81}"/>
          </ac:spMkLst>
        </pc:spChg>
        <pc:cxnChg chg="add del mod">
          <ac:chgData name="Amy Liebman" userId="S::aliebman@migrantclinician.org::59da9bd5-3b01-4476-8a94-d6cba23d62c0" providerId="AD" clId="Web-{91C7883A-3FFB-7FDC-15EF-9B39A0D31D25}" dt="2021-10-13T21:28:33.968" v="267" actId="1076"/>
          <ac:cxnSpMkLst>
            <pc:docMk/>
            <pc:sldMk cId="863628216" sldId="256"/>
            <ac:cxnSpMk id="71" creationId="{E039D9E6-C006-4CDD-B4DC-C99C28084D94}"/>
          </ac:cxnSpMkLst>
        </pc:cxnChg>
      </pc:sldChg>
    </pc:docChg>
  </pc:docChgLst>
  <pc:docChgLst>
    <pc:chgData name="Noel Dufrene" userId="S::ndufrene@migrantclinician.org::131c83a1-d70b-4f56-8487-a9b39281de7c" providerId="AD" clId="Web-{7E4462F8-547F-A54E-75A2-C1C124C194E3}"/>
    <pc:docChg chg="modSld">
      <pc:chgData name="Noel Dufrene" userId="S::ndufrene@migrantclinician.org::131c83a1-d70b-4f56-8487-a9b39281de7c" providerId="AD" clId="Web-{7E4462F8-547F-A54E-75A2-C1C124C194E3}" dt="2022-01-05T01:55:36.231" v="4" actId="20577"/>
      <pc:docMkLst>
        <pc:docMk/>
      </pc:docMkLst>
      <pc:sldChg chg="modSp">
        <pc:chgData name="Noel Dufrene" userId="S::ndufrene@migrantclinician.org::131c83a1-d70b-4f56-8487-a9b39281de7c" providerId="AD" clId="Web-{7E4462F8-547F-A54E-75A2-C1C124C194E3}" dt="2022-01-05T01:55:36.231" v="4" actId="20577"/>
        <pc:sldMkLst>
          <pc:docMk/>
          <pc:sldMk cId="863628216" sldId="256"/>
        </pc:sldMkLst>
        <pc:spChg chg="mod">
          <ac:chgData name="Noel Dufrene" userId="S::ndufrene@migrantclinician.org::131c83a1-d70b-4f56-8487-a9b39281de7c" providerId="AD" clId="Web-{7E4462F8-547F-A54E-75A2-C1C124C194E3}" dt="2022-01-05T01:55:36.231" v="4" actId="20577"/>
          <ac:spMkLst>
            <pc:docMk/>
            <pc:sldMk cId="863628216" sldId="256"/>
            <ac:spMk id="59" creationId="{6DB8C02E-FAA2-42EE-8031-E2E17EA3298C}"/>
          </ac:spMkLst>
        </pc:spChg>
      </pc:sldChg>
    </pc:docChg>
  </pc:docChgLst>
  <pc:docChgLst>
    <pc:chgData name="Giovanni Lopez-Quezada" userId="S::glopez-quezada@migrantclinician.org::d444c8ac-3606-446b-ab90-a96ed9b696ec" providerId="AD" clId="Web-{CEEEC292-A134-337A-2079-B8A27F72CA3C}"/>
    <pc:docChg chg="modSld">
      <pc:chgData name="Giovanni Lopez-Quezada" userId="S::glopez-quezada@migrantclinician.org::d444c8ac-3606-446b-ab90-a96ed9b696ec" providerId="AD" clId="Web-{CEEEC292-A134-337A-2079-B8A27F72CA3C}" dt="2021-10-14T20:12:45.748" v="1" actId="20577"/>
      <pc:docMkLst>
        <pc:docMk/>
      </pc:docMkLst>
      <pc:sldChg chg="modSp">
        <pc:chgData name="Giovanni Lopez-Quezada" userId="S::glopez-quezada@migrantclinician.org::d444c8ac-3606-446b-ab90-a96ed9b696ec" providerId="AD" clId="Web-{CEEEC292-A134-337A-2079-B8A27F72CA3C}" dt="2021-10-14T20:12:45.748" v="1" actId="20577"/>
        <pc:sldMkLst>
          <pc:docMk/>
          <pc:sldMk cId="2314076300" sldId="257"/>
        </pc:sldMkLst>
        <pc:spChg chg="mod">
          <ac:chgData name="Giovanni Lopez-Quezada" userId="S::glopez-quezada@migrantclinician.org::d444c8ac-3606-446b-ab90-a96ed9b696ec" providerId="AD" clId="Web-{CEEEC292-A134-337A-2079-B8A27F72CA3C}" dt="2021-10-14T20:12:45.748" v="1" actId="20577"/>
          <ac:spMkLst>
            <pc:docMk/>
            <pc:sldMk cId="2314076300" sldId="257"/>
            <ac:spMk id="103" creationId="{FB45C22E-09A1-4452-8FF9-4AAD48EC048A}"/>
          </ac:spMkLst>
        </pc:spChg>
      </pc:sldChg>
    </pc:docChg>
  </pc:docChgLst>
  <pc:docChgLst>
    <pc:chgData name="Noel Dufrene" userId="S::ndufrene@migrantclinician.org::131c83a1-d70b-4f56-8487-a9b39281de7c" providerId="AD" clId="Web-{AEA58768-57F4-4389-361B-5EE4054705FD}"/>
    <pc:docChg chg="modSld">
      <pc:chgData name="Noel Dufrene" userId="S::ndufrene@migrantclinician.org::131c83a1-d70b-4f56-8487-a9b39281de7c" providerId="AD" clId="Web-{AEA58768-57F4-4389-361B-5EE4054705FD}" dt="2021-12-23T16:51:35.985" v="89"/>
      <pc:docMkLst>
        <pc:docMk/>
      </pc:docMkLst>
      <pc:sldChg chg="addSp delSp modSp delCm">
        <pc:chgData name="Noel Dufrene" userId="S::ndufrene@migrantclinician.org::131c83a1-d70b-4f56-8487-a9b39281de7c" providerId="AD" clId="Web-{AEA58768-57F4-4389-361B-5EE4054705FD}" dt="2021-12-23T16:45:16.055" v="67"/>
        <pc:sldMkLst>
          <pc:docMk/>
          <pc:sldMk cId="863628216" sldId="256"/>
        </pc:sldMkLst>
        <pc:spChg chg="mod">
          <ac:chgData name="Noel Dufrene" userId="S::ndufrene@migrantclinician.org::131c83a1-d70b-4f56-8487-a9b39281de7c" providerId="AD" clId="Web-{AEA58768-57F4-4389-361B-5EE4054705FD}" dt="2021-12-23T16:44:34.867" v="59" actId="20577"/>
          <ac:spMkLst>
            <pc:docMk/>
            <pc:sldMk cId="863628216" sldId="256"/>
            <ac:spMk id="37" creationId="{5F98A33C-7962-4B3C-B25B-C9892753FC58}"/>
          </ac:spMkLst>
        </pc:spChg>
        <pc:spChg chg="mod">
          <ac:chgData name="Noel Dufrene" userId="S::ndufrene@migrantclinician.org::131c83a1-d70b-4f56-8487-a9b39281de7c" providerId="AD" clId="Web-{AEA58768-57F4-4389-361B-5EE4054705FD}" dt="2021-12-23T16:40:39.438" v="24" actId="1076"/>
          <ac:spMkLst>
            <pc:docMk/>
            <pc:sldMk cId="863628216" sldId="256"/>
            <ac:spMk id="62" creationId="{DC3B3EF6-C2EA-4CA5-9439-67CC1523E96B}"/>
          </ac:spMkLst>
        </pc:spChg>
        <pc:spChg chg="mod">
          <ac:chgData name="Noel Dufrene" userId="S::ndufrene@migrantclinician.org::131c83a1-d70b-4f56-8487-a9b39281de7c" providerId="AD" clId="Web-{AEA58768-57F4-4389-361B-5EE4054705FD}" dt="2021-12-23T16:41:16.392" v="38" actId="20577"/>
          <ac:spMkLst>
            <pc:docMk/>
            <pc:sldMk cId="863628216" sldId="256"/>
            <ac:spMk id="68" creationId="{197519F5-EBAC-41ED-B073-88797C167479}"/>
          </ac:spMkLst>
        </pc:spChg>
        <pc:spChg chg="mod">
          <ac:chgData name="Noel Dufrene" userId="S::ndufrene@migrantclinician.org::131c83a1-d70b-4f56-8487-a9b39281de7c" providerId="AD" clId="Web-{AEA58768-57F4-4389-361B-5EE4054705FD}" dt="2021-12-23T16:41:10.720" v="36" actId="20577"/>
          <ac:spMkLst>
            <pc:docMk/>
            <pc:sldMk cId="863628216" sldId="256"/>
            <ac:spMk id="69" creationId="{8BAAB775-307E-4729-8AB5-CF0DE8A46729}"/>
          </ac:spMkLst>
        </pc:spChg>
        <pc:spChg chg="mod">
          <ac:chgData name="Noel Dufrene" userId="S::ndufrene@migrantclinician.org::131c83a1-d70b-4f56-8487-a9b39281de7c" providerId="AD" clId="Web-{AEA58768-57F4-4389-361B-5EE4054705FD}" dt="2021-12-23T16:43:07.253" v="55" actId="14100"/>
          <ac:spMkLst>
            <pc:docMk/>
            <pc:sldMk cId="863628216" sldId="256"/>
            <ac:spMk id="70" creationId="{0D3ADBE8-63EB-44E9-A52A-758B6FB9CB81}"/>
          </ac:spMkLst>
        </pc:spChg>
        <pc:spChg chg="mod">
          <ac:chgData name="Noel Dufrene" userId="S::ndufrene@migrantclinician.org::131c83a1-d70b-4f56-8487-a9b39281de7c" providerId="AD" clId="Web-{AEA58768-57F4-4389-361B-5EE4054705FD}" dt="2021-12-23T16:44:21.601" v="56" actId="20577"/>
          <ac:spMkLst>
            <pc:docMk/>
            <pc:sldMk cId="863628216" sldId="256"/>
            <ac:spMk id="74" creationId="{48A3881D-D230-4BED-914B-A3B68A241015}"/>
          </ac:spMkLst>
        </pc:spChg>
        <pc:grpChg chg="mod">
          <ac:chgData name="Noel Dufrene" userId="S::ndufrene@migrantclinician.org::131c83a1-d70b-4f56-8487-a9b39281de7c" providerId="AD" clId="Web-{AEA58768-57F4-4389-361B-5EE4054705FD}" dt="2021-12-23T16:40:59.501" v="31" actId="1076"/>
          <ac:grpSpMkLst>
            <pc:docMk/>
            <pc:sldMk cId="863628216" sldId="256"/>
            <ac:grpSpMk id="18" creationId="{D5814C72-91F7-48A9-ADE0-B9B1ACC9966D}"/>
          </ac:grpSpMkLst>
        </pc:grpChg>
        <pc:grpChg chg="mod">
          <ac:chgData name="Noel Dufrene" userId="S::ndufrene@migrantclinician.org::131c83a1-d70b-4f56-8487-a9b39281de7c" providerId="AD" clId="Web-{AEA58768-57F4-4389-361B-5EE4054705FD}" dt="2021-12-23T16:42:54.613" v="52" actId="14100"/>
          <ac:grpSpMkLst>
            <pc:docMk/>
            <pc:sldMk cId="863628216" sldId="256"/>
            <ac:grpSpMk id="19" creationId="{50826B54-A350-4A2E-B445-DD932F28DFCC}"/>
          </ac:grpSpMkLst>
        </pc:grpChg>
        <pc:picChg chg="add mod">
          <ac:chgData name="Noel Dufrene" userId="S::ndufrene@migrantclinician.org::131c83a1-d70b-4f56-8487-a9b39281de7c" providerId="AD" clId="Web-{AEA58768-57F4-4389-361B-5EE4054705FD}" dt="2021-12-23T16:45:10.774" v="66" actId="1076"/>
          <ac:picMkLst>
            <pc:docMk/>
            <pc:sldMk cId="863628216" sldId="256"/>
            <ac:picMk id="8" creationId="{94D4C661-6964-4280-8D33-3101151F0899}"/>
          </ac:picMkLst>
        </pc:picChg>
        <pc:picChg chg="del">
          <ac:chgData name="Noel Dufrene" userId="S::ndufrene@migrantclinician.org::131c83a1-d70b-4f56-8487-a9b39281de7c" providerId="AD" clId="Web-{AEA58768-57F4-4389-361B-5EE4054705FD}" dt="2021-12-23T16:45:06.055" v="65"/>
          <ac:picMkLst>
            <pc:docMk/>
            <pc:sldMk cId="863628216" sldId="256"/>
            <ac:picMk id="12" creationId="{8D3ACF31-788C-44FA-A295-F6EAA0FA279C}"/>
          </ac:picMkLst>
        </pc:picChg>
      </pc:sldChg>
      <pc:sldChg chg="addSp delSp modSp">
        <pc:chgData name="Noel Dufrene" userId="S::ndufrene@migrantclinician.org::131c83a1-d70b-4f56-8487-a9b39281de7c" providerId="AD" clId="Web-{AEA58768-57F4-4389-361B-5EE4054705FD}" dt="2021-12-23T16:51:35.985" v="89"/>
        <pc:sldMkLst>
          <pc:docMk/>
          <pc:sldMk cId="2314076300" sldId="257"/>
        </pc:sldMkLst>
        <pc:spChg chg="mod">
          <ac:chgData name="Noel Dufrene" userId="S::ndufrene@migrantclinician.org::131c83a1-d70b-4f56-8487-a9b39281de7c" providerId="AD" clId="Web-{AEA58768-57F4-4389-361B-5EE4054705FD}" dt="2021-12-23T16:51:04.453" v="87" actId="1076"/>
          <ac:spMkLst>
            <pc:docMk/>
            <pc:sldMk cId="2314076300" sldId="257"/>
            <ac:spMk id="11" creationId="{81641253-4D64-443E-9670-68C0EDCE3D4C}"/>
          </ac:spMkLst>
        </pc:spChg>
        <pc:spChg chg="mod">
          <ac:chgData name="Noel Dufrene" userId="S::ndufrene@migrantclinician.org::131c83a1-d70b-4f56-8487-a9b39281de7c" providerId="AD" clId="Web-{AEA58768-57F4-4389-361B-5EE4054705FD}" dt="2021-12-23T16:50:36.906" v="85" actId="1076"/>
          <ac:spMkLst>
            <pc:docMk/>
            <pc:sldMk cId="2314076300" sldId="257"/>
            <ac:spMk id="98" creationId="{ACD0DCBD-3FEF-4229-A339-0F2FC7A58552}"/>
          </ac:spMkLst>
        </pc:spChg>
        <pc:spChg chg="mod">
          <ac:chgData name="Noel Dufrene" userId="S::ndufrene@migrantclinician.org::131c83a1-d70b-4f56-8487-a9b39281de7c" providerId="AD" clId="Web-{AEA58768-57F4-4389-361B-5EE4054705FD}" dt="2021-12-23T16:49:12.607" v="76" actId="1076"/>
          <ac:spMkLst>
            <pc:docMk/>
            <pc:sldMk cId="2314076300" sldId="257"/>
            <ac:spMk id="101" creationId="{904400D5-4235-44E3-A0F0-2183C360E0EB}"/>
          </ac:spMkLst>
        </pc:spChg>
        <pc:spChg chg="mod">
          <ac:chgData name="Noel Dufrene" userId="S::ndufrene@migrantclinician.org::131c83a1-d70b-4f56-8487-a9b39281de7c" providerId="AD" clId="Web-{AEA58768-57F4-4389-361B-5EE4054705FD}" dt="2021-12-23T16:49:07.904" v="75" actId="1076"/>
          <ac:spMkLst>
            <pc:docMk/>
            <pc:sldMk cId="2314076300" sldId="257"/>
            <ac:spMk id="110" creationId="{BF247A29-5D55-4E85-ABEB-BD2C8E643642}"/>
          </ac:spMkLst>
        </pc:spChg>
        <pc:grpChg chg="mod">
          <ac:chgData name="Noel Dufrene" userId="S::ndufrene@migrantclinician.org::131c83a1-d70b-4f56-8487-a9b39281de7c" providerId="AD" clId="Web-{AEA58768-57F4-4389-361B-5EE4054705FD}" dt="2021-12-23T16:49:24.326" v="77" actId="1076"/>
          <ac:grpSpMkLst>
            <pc:docMk/>
            <pc:sldMk cId="2314076300" sldId="257"/>
            <ac:grpSpMk id="83" creationId="{F7523BAA-FDD3-421D-8B20-92205F7E051C}"/>
          </ac:grpSpMkLst>
        </pc:grpChg>
        <pc:picChg chg="del">
          <ac:chgData name="Noel Dufrene" userId="S::ndufrene@migrantclinician.org::131c83a1-d70b-4f56-8487-a9b39281de7c" providerId="AD" clId="Web-{AEA58768-57F4-4389-361B-5EE4054705FD}" dt="2021-12-23T16:50:03.968" v="80"/>
          <ac:picMkLst>
            <pc:docMk/>
            <pc:sldMk cId="2314076300" sldId="257"/>
            <ac:picMk id="14" creationId="{53E170F4-AB8E-4834-A8EB-606ACE98DC1D}"/>
          </ac:picMkLst>
        </pc:picChg>
        <pc:picChg chg="add mod">
          <ac:chgData name="Noel Dufrene" userId="S::ndufrene@migrantclinician.org::131c83a1-d70b-4f56-8487-a9b39281de7c" providerId="AD" clId="Web-{AEA58768-57F4-4389-361B-5EE4054705FD}" dt="2021-12-23T16:50:18.312" v="84" actId="1076"/>
          <ac:picMkLst>
            <pc:docMk/>
            <pc:sldMk cId="2314076300" sldId="257"/>
            <ac:picMk id="82" creationId="{3A74A584-36D1-46B6-A055-6CA4FCE509C0}"/>
          </ac:picMkLst>
        </pc:picChg>
        <pc:picChg chg="add del">
          <ac:chgData name="Noel Dufrene" userId="S::ndufrene@migrantclinician.org::131c83a1-d70b-4f56-8487-a9b39281de7c" providerId="AD" clId="Web-{AEA58768-57F4-4389-361B-5EE4054705FD}" dt="2021-12-23T16:51:35.985" v="89"/>
          <ac:picMkLst>
            <pc:docMk/>
            <pc:sldMk cId="2314076300" sldId="257"/>
            <ac:picMk id="84" creationId="{3F2B7E70-0B95-4F2D-9DE0-2797BCC95D35}"/>
          </ac:picMkLst>
        </pc:picChg>
      </pc:sldChg>
    </pc:docChg>
  </pc:docChgLst>
  <pc:docChgLst>
    <pc:chgData name="Mercy Reyes" userId="S::mreyes@migrantclinician.org::7e5229a0-aad8-4790-aa46-2e1944ebda70" providerId="AD" clId="Web-{A8472159-3797-4AAE-B1AE-6CEF168689D7}"/>
    <pc:docChg chg="modSld">
      <pc:chgData name="Mercy Reyes" userId="S::mreyes@migrantclinician.org::7e5229a0-aad8-4790-aa46-2e1944ebda70" providerId="AD" clId="Web-{A8472159-3797-4AAE-B1AE-6CEF168689D7}" dt="2021-10-20T17:15:35.313" v="574" actId="20577"/>
      <pc:docMkLst>
        <pc:docMk/>
      </pc:docMkLst>
      <pc:sldChg chg="modSp">
        <pc:chgData name="Mercy Reyes" userId="S::mreyes@migrantclinician.org::7e5229a0-aad8-4790-aa46-2e1944ebda70" providerId="AD" clId="Web-{A8472159-3797-4AAE-B1AE-6CEF168689D7}" dt="2021-10-20T17:15:35.313" v="574" actId="20577"/>
        <pc:sldMkLst>
          <pc:docMk/>
          <pc:sldMk cId="863628216" sldId="256"/>
        </pc:sldMkLst>
        <pc:spChg chg="mod">
          <ac:chgData name="Mercy Reyes" userId="S::mreyes@migrantclinician.org::7e5229a0-aad8-4790-aa46-2e1944ebda70" providerId="AD" clId="Web-{A8472159-3797-4AAE-B1AE-6CEF168689D7}" dt="2021-10-20T17:05:12.520" v="408" actId="20577"/>
          <ac:spMkLst>
            <pc:docMk/>
            <pc:sldMk cId="863628216" sldId="256"/>
            <ac:spMk id="30" creationId="{13A4E983-9F63-4335-862E-7EB57F6D2A96}"/>
          </ac:spMkLst>
        </pc:spChg>
        <pc:spChg chg="mod">
          <ac:chgData name="Mercy Reyes" userId="S::mreyes@migrantclinician.org::7e5229a0-aad8-4790-aa46-2e1944ebda70" providerId="AD" clId="Web-{A8472159-3797-4AAE-B1AE-6CEF168689D7}" dt="2021-10-20T16:56:34.338" v="295" actId="20577"/>
          <ac:spMkLst>
            <pc:docMk/>
            <pc:sldMk cId="863628216" sldId="256"/>
            <ac:spMk id="50" creationId="{D2014B00-1E2A-4C25-9A16-FA7459458F4D}"/>
          </ac:spMkLst>
        </pc:spChg>
        <pc:spChg chg="mod">
          <ac:chgData name="Mercy Reyes" userId="S::mreyes@migrantclinician.org::7e5229a0-aad8-4790-aa46-2e1944ebda70" providerId="AD" clId="Web-{A8472159-3797-4AAE-B1AE-6CEF168689D7}" dt="2021-10-20T17:15:35.313" v="574" actId="20577"/>
          <ac:spMkLst>
            <pc:docMk/>
            <pc:sldMk cId="863628216" sldId="256"/>
            <ac:spMk id="68" creationId="{197519F5-EBAC-41ED-B073-88797C167479}"/>
          </ac:spMkLst>
        </pc:spChg>
        <pc:spChg chg="mod">
          <ac:chgData name="Mercy Reyes" userId="S::mreyes@migrantclinician.org::7e5229a0-aad8-4790-aa46-2e1944ebda70" providerId="AD" clId="Web-{A8472159-3797-4AAE-B1AE-6CEF168689D7}" dt="2021-10-20T17:11:06.683" v="530" actId="1076"/>
          <ac:spMkLst>
            <pc:docMk/>
            <pc:sldMk cId="863628216" sldId="256"/>
            <ac:spMk id="70" creationId="{0D3ADBE8-63EB-44E9-A52A-758B6FB9CB81}"/>
          </ac:spMkLst>
        </pc:spChg>
        <pc:spChg chg="mod">
          <ac:chgData name="Mercy Reyes" userId="S::mreyes@migrantclinician.org::7e5229a0-aad8-4790-aa46-2e1944ebda70" providerId="AD" clId="Web-{A8472159-3797-4AAE-B1AE-6CEF168689D7}" dt="2021-10-20T16:57:53.855" v="349" actId="20577"/>
          <ac:spMkLst>
            <pc:docMk/>
            <pc:sldMk cId="863628216" sldId="256"/>
            <ac:spMk id="74" creationId="{48A3881D-D230-4BED-914B-A3B68A241015}"/>
          </ac:spMkLst>
        </pc:spChg>
      </pc:sldChg>
      <pc:sldChg chg="modSp">
        <pc:chgData name="Mercy Reyes" userId="S::mreyes@migrantclinician.org::7e5229a0-aad8-4790-aa46-2e1944ebda70" providerId="AD" clId="Web-{A8472159-3797-4AAE-B1AE-6CEF168689D7}" dt="2021-10-20T16:50:12.268" v="266" actId="20577"/>
        <pc:sldMkLst>
          <pc:docMk/>
          <pc:sldMk cId="2314076300" sldId="257"/>
        </pc:sldMkLst>
        <pc:spChg chg="mod">
          <ac:chgData name="Mercy Reyes" userId="S::mreyes@migrantclinician.org::7e5229a0-aad8-4790-aa46-2e1944ebda70" providerId="AD" clId="Web-{A8472159-3797-4AAE-B1AE-6CEF168689D7}" dt="2021-10-20T16:43:51.511" v="184" actId="20577"/>
          <ac:spMkLst>
            <pc:docMk/>
            <pc:sldMk cId="2314076300" sldId="257"/>
            <ac:spMk id="81" creationId="{25469997-340E-4E4D-9DDD-329EFC5C9422}"/>
          </ac:spMkLst>
        </pc:spChg>
        <pc:spChg chg="mod">
          <ac:chgData name="Mercy Reyes" userId="S::mreyes@migrantclinician.org::7e5229a0-aad8-4790-aa46-2e1944ebda70" providerId="AD" clId="Web-{A8472159-3797-4AAE-B1AE-6CEF168689D7}" dt="2021-10-20T16:44:55.044" v="188" actId="20577"/>
          <ac:spMkLst>
            <pc:docMk/>
            <pc:sldMk cId="2314076300" sldId="257"/>
            <ac:spMk id="92" creationId="{202A308C-7CEE-4935-B621-3628895777AE}"/>
          </ac:spMkLst>
        </pc:spChg>
        <pc:spChg chg="mod">
          <ac:chgData name="Mercy Reyes" userId="S::mreyes@migrantclinician.org::7e5229a0-aad8-4790-aa46-2e1944ebda70" providerId="AD" clId="Web-{A8472159-3797-4AAE-B1AE-6CEF168689D7}" dt="2021-10-20T16:46:31.405" v="217" actId="20577"/>
          <ac:spMkLst>
            <pc:docMk/>
            <pc:sldMk cId="2314076300" sldId="257"/>
            <ac:spMk id="97" creationId="{44FF3B32-BCBB-4E36-AA4F-850C58A6E173}"/>
          </ac:spMkLst>
        </pc:spChg>
        <pc:spChg chg="mod">
          <ac:chgData name="Mercy Reyes" userId="S::mreyes@migrantclinician.org::7e5229a0-aad8-4790-aa46-2e1944ebda70" providerId="AD" clId="Web-{A8472159-3797-4AAE-B1AE-6CEF168689D7}" dt="2021-10-20T16:48:28.829" v="258" actId="1076"/>
          <ac:spMkLst>
            <pc:docMk/>
            <pc:sldMk cId="2314076300" sldId="257"/>
            <ac:spMk id="102" creationId="{4C21A323-F65B-48A5-B37D-2CE703D9F642}"/>
          </ac:spMkLst>
        </pc:spChg>
        <pc:spChg chg="mod">
          <ac:chgData name="Mercy Reyes" userId="S::mreyes@migrantclinician.org::7e5229a0-aad8-4790-aa46-2e1944ebda70" providerId="AD" clId="Web-{A8472159-3797-4AAE-B1AE-6CEF168689D7}" dt="2021-10-20T16:36:44.878" v="30" actId="20577"/>
          <ac:spMkLst>
            <pc:docMk/>
            <pc:sldMk cId="2314076300" sldId="257"/>
            <ac:spMk id="103" creationId="{FB45C22E-09A1-4452-8FF9-4AAD48EC048A}"/>
          </ac:spMkLst>
        </pc:spChg>
        <pc:spChg chg="mod">
          <ac:chgData name="Mercy Reyes" userId="S::mreyes@migrantclinician.org::7e5229a0-aad8-4790-aa46-2e1944ebda70" providerId="AD" clId="Web-{A8472159-3797-4AAE-B1AE-6CEF168689D7}" dt="2021-10-20T16:50:12.268" v="266" actId="20577"/>
          <ac:spMkLst>
            <pc:docMk/>
            <pc:sldMk cId="2314076300" sldId="257"/>
            <ac:spMk id="110" creationId="{BF247A29-5D55-4E85-ABEB-BD2C8E643642}"/>
          </ac:spMkLst>
        </pc:spChg>
        <pc:grpChg chg="mod">
          <ac:chgData name="Mercy Reyes" userId="S::mreyes@migrantclinician.org::7e5229a0-aad8-4790-aa46-2e1944ebda70" providerId="AD" clId="Web-{A8472159-3797-4AAE-B1AE-6CEF168689D7}" dt="2021-10-20T16:48:23.423" v="257" actId="1076"/>
          <ac:grpSpMkLst>
            <pc:docMk/>
            <pc:sldMk cId="2314076300" sldId="257"/>
            <ac:grpSpMk id="83" creationId="{11253525-A8CB-47D4-BF42-1C887B6EB890}"/>
          </ac:grpSpMkLst>
        </pc:grpChg>
      </pc:sldChg>
    </pc:docChg>
  </pc:docChgLst>
  <pc:docChgLst>
    <pc:chgData name="Mercy Reyes" userId="S::mreyes@migrantclinician.org::7e5229a0-aad8-4790-aa46-2e1944ebda70" providerId="AD" clId="Web-{34B9C07D-F095-B537-688D-0FFA102A252C}"/>
    <pc:docChg chg="modSld">
      <pc:chgData name="Mercy Reyes" userId="S::mreyes@migrantclinician.org::7e5229a0-aad8-4790-aa46-2e1944ebda70" providerId="AD" clId="Web-{34B9C07D-F095-B537-688D-0FFA102A252C}" dt="2021-10-18T17:32:17.438" v="424" actId="20577"/>
      <pc:docMkLst>
        <pc:docMk/>
      </pc:docMkLst>
      <pc:sldChg chg="addSp delSp modSp">
        <pc:chgData name="Mercy Reyes" userId="S::mreyes@migrantclinician.org::7e5229a0-aad8-4790-aa46-2e1944ebda70" providerId="AD" clId="Web-{34B9C07D-F095-B537-688D-0FFA102A252C}" dt="2021-10-18T17:32:17.438" v="424" actId="20577"/>
        <pc:sldMkLst>
          <pc:docMk/>
          <pc:sldMk cId="863628216" sldId="256"/>
        </pc:sldMkLst>
        <pc:spChg chg="add del mod">
          <ac:chgData name="Mercy Reyes" userId="S::mreyes@migrantclinician.org::7e5229a0-aad8-4790-aa46-2e1944ebda70" providerId="AD" clId="Web-{34B9C07D-F095-B537-688D-0FFA102A252C}" dt="2021-10-18T16:14:41.472" v="112"/>
          <ac:spMkLst>
            <pc:docMk/>
            <pc:sldMk cId="863628216" sldId="256"/>
            <ac:spMk id="2" creationId="{84F3D3D3-0E8D-4568-84F9-97735BDFAFA6}"/>
          </ac:spMkLst>
        </pc:spChg>
        <pc:spChg chg="add del mod">
          <ac:chgData name="Mercy Reyes" userId="S::mreyes@migrantclinician.org::7e5229a0-aad8-4790-aa46-2e1944ebda70" providerId="AD" clId="Web-{34B9C07D-F095-B537-688D-0FFA102A252C}" dt="2021-10-18T16:15:30.161" v="154"/>
          <ac:spMkLst>
            <pc:docMk/>
            <pc:sldMk cId="863628216" sldId="256"/>
            <ac:spMk id="5" creationId="{4D402197-3B83-4A12-871E-B5B3776EE877}"/>
          </ac:spMkLst>
        </pc:spChg>
        <pc:spChg chg="mod">
          <ac:chgData name="Mercy Reyes" userId="S::mreyes@migrantclinician.org::7e5229a0-aad8-4790-aa46-2e1944ebda70" providerId="AD" clId="Web-{34B9C07D-F095-B537-688D-0FFA102A252C}" dt="2021-10-18T16:13:16.767" v="86" actId="20577"/>
          <ac:spMkLst>
            <pc:docMk/>
            <pc:sldMk cId="863628216" sldId="256"/>
            <ac:spMk id="45" creationId="{F9A96854-8AD7-4359-98DD-743182DB22DC}"/>
          </ac:spMkLst>
        </pc:spChg>
        <pc:spChg chg="mod">
          <ac:chgData name="Mercy Reyes" userId="S::mreyes@migrantclinician.org::7e5229a0-aad8-4790-aa46-2e1944ebda70" providerId="AD" clId="Web-{34B9C07D-F095-B537-688D-0FFA102A252C}" dt="2021-10-18T16:16:57.100" v="196" actId="20577"/>
          <ac:spMkLst>
            <pc:docMk/>
            <pc:sldMk cId="863628216" sldId="256"/>
            <ac:spMk id="62" creationId="{DC3B3EF6-C2EA-4CA5-9439-67CC1523E96B}"/>
          </ac:spMkLst>
        </pc:spChg>
        <pc:spChg chg="mod">
          <ac:chgData name="Mercy Reyes" userId="S::mreyes@migrantclinician.org::7e5229a0-aad8-4790-aa46-2e1944ebda70" providerId="AD" clId="Web-{34B9C07D-F095-B537-688D-0FFA102A252C}" dt="2021-10-18T16:51:59.879" v="397" actId="20577"/>
          <ac:spMkLst>
            <pc:docMk/>
            <pc:sldMk cId="863628216" sldId="256"/>
            <ac:spMk id="69" creationId="{8BAAB775-307E-4729-8AB5-CF0DE8A46729}"/>
          </ac:spMkLst>
        </pc:spChg>
        <pc:spChg chg="mod">
          <ac:chgData name="Mercy Reyes" userId="S::mreyes@migrantclinician.org::7e5229a0-aad8-4790-aa46-2e1944ebda70" providerId="AD" clId="Web-{34B9C07D-F095-B537-688D-0FFA102A252C}" dt="2021-10-18T17:32:17.438" v="424" actId="20577"/>
          <ac:spMkLst>
            <pc:docMk/>
            <pc:sldMk cId="863628216" sldId="256"/>
            <ac:spMk id="70" creationId="{0D3ADBE8-63EB-44E9-A52A-758B6FB9CB81}"/>
          </ac:spMkLst>
        </pc:spChg>
      </pc:sldChg>
    </pc:docChg>
  </pc:docChgLst>
  <pc:docChgLst>
    <pc:chgData name="Mercy Reyes" userId="S::mreyes@migrantclinician.org::7e5229a0-aad8-4790-aa46-2e1944ebda70" providerId="AD" clId="Web-{4A6A05D0-9F3F-4F78-8E3B-AF3D5933C831}"/>
    <pc:docChg chg="modSld">
      <pc:chgData name="Mercy Reyes" userId="S::mreyes@migrantclinician.org::7e5229a0-aad8-4790-aa46-2e1944ebda70" providerId="AD" clId="Web-{4A6A05D0-9F3F-4F78-8E3B-AF3D5933C831}" dt="2021-10-25T17:31:35.737" v="133" actId="20577"/>
      <pc:docMkLst>
        <pc:docMk/>
      </pc:docMkLst>
      <pc:sldChg chg="modSp">
        <pc:chgData name="Mercy Reyes" userId="S::mreyes@migrantclinician.org::7e5229a0-aad8-4790-aa46-2e1944ebda70" providerId="AD" clId="Web-{4A6A05D0-9F3F-4F78-8E3B-AF3D5933C831}" dt="2021-10-25T17:31:35.737" v="133" actId="20577"/>
        <pc:sldMkLst>
          <pc:docMk/>
          <pc:sldMk cId="863628216" sldId="256"/>
        </pc:sldMkLst>
        <pc:spChg chg="mod">
          <ac:chgData name="Mercy Reyes" userId="S::mreyes@migrantclinician.org::7e5229a0-aad8-4790-aa46-2e1944ebda70" providerId="AD" clId="Web-{4A6A05D0-9F3F-4F78-8E3B-AF3D5933C831}" dt="2021-10-25T17:31:35.737" v="133" actId="20577"/>
          <ac:spMkLst>
            <pc:docMk/>
            <pc:sldMk cId="863628216" sldId="256"/>
            <ac:spMk id="25" creationId="{E7B8E400-F5C5-42FB-988E-939361ED1137}"/>
          </ac:spMkLst>
        </pc:spChg>
        <pc:spChg chg="mod">
          <ac:chgData name="Mercy Reyes" userId="S::mreyes@migrantclinician.org::7e5229a0-aad8-4790-aa46-2e1944ebda70" providerId="AD" clId="Web-{4A6A05D0-9F3F-4F78-8E3B-AF3D5933C831}" dt="2021-10-25T17:23:12.634" v="111" actId="20577"/>
          <ac:spMkLst>
            <pc:docMk/>
            <pc:sldMk cId="863628216" sldId="256"/>
            <ac:spMk id="37" creationId="{5F98A33C-7962-4B3C-B25B-C9892753FC58}"/>
          </ac:spMkLst>
        </pc:spChg>
        <pc:spChg chg="mod">
          <ac:chgData name="Mercy Reyes" userId="S::mreyes@migrantclinician.org::7e5229a0-aad8-4790-aa46-2e1944ebda70" providerId="AD" clId="Web-{4A6A05D0-9F3F-4F78-8E3B-AF3D5933C831}" dt="2021-10-25T17:00:25.624" v="4" actId="20577"/>
          <ac:spMkLst>
            <pc:docMk/>
            <pc:sldMk cId="863628216" sldId="256"/>
            <ac:spMk id="59" creationId="{6DB8C02E-FAA2-42EE-8031-E2E17EA3298C}"/>
          </ac:spMkLst>
        </pc:spChg>
        <pc:spChg chg="mod">
          <ac:chgData name="Mercy Reyes" userId="S::mreyes@migrantclinician.org::7e5229a0-aad8-4790-aa46-2e1944ebda70" providerId="AD" clId="Web-{4A6A05D0-9F3F-4F78-8E3B-AF3D5933C831}" dt="2021-10-25T17:06:29.756" v="75" actId="20577"/>
          <ac:spMkLst>
            <pc:docMk/>
            <pc:sldMk cId="863628216" sldId="256"/>
            <ac:spMk id="68" creationId="{197519F5-EBAC-41ED-B073-88797C167479}"/>
          </ac:spMkLst>
        </pc:spChg>
      </pc:sldChg>
      <pc:sldChg chg="modSp">
        <pc:chgData name="Mercy Reyes" userId="S::mreyes@migrantclinician.org::7e5229a0-aad8-4790-aa46-2e1944ebda70" providerId="AD" clId="Web-{4A6A05D0-9F3F-4F78-8E3B-AF3D5933C831}" dt="2021-10-25T17:29:56.142" v="132" actId="20577"/>
        <pc:sldMkLst>
          <pc:docMk/>
          <pc:sldMk cId="2314076300" sldId="257"/>
        </pc:sldMkLst>
        <pc:spChg chg="mod">
          <ac:chgData name="Mercy Reyes" userId="S::mreyes@migrantclinician.org::7e5229a0-aad8-4790-aa46-2e1944ebda70" providerId="AD" clId="Web-{4A6A05D0-9F3F-4F78-8E3B-AF3D5933C831}" dt="2021-10-25T17:29:56.142" v="132" actId="20577"/>
          <ac:spMkLst>
            <pc:docMk/>
            <pc:sldMk cId="2314076300" sldId="257"/>
            <ac:spMk id="92" creationId="{202A308C-7CEE-4935-B621-3628895777AE}"/>
          </ac:spMkLst>
        </pc:spChg>
        <pc:spChg chg="mod">
          <ac:chgData name="Mercy Reyes" userId="S::mreyes@migrantclinician.org::7e5229a0-aad8-4790-aa46-2e1944ebda70" providerId="AD" clId="Web-{4A6A05D0-9F3F-4F78-8E3B-AF3D5933C831}" dt="2021-10-25T17:17:04.315" v="101" actId="20577"/>
          <ac:spMkLst>
            <pc:docMk/>
            <pc:sldMk cId="2314076300" sldId="257"/>
            <ac:spMk id="110" creationId="{BF247A29-5D55-4E85-ABEB-BD2C8E643642}"/>
          </ac:spMkLst>
        </pc:spChg>
      </pc:sldChg>
    </pc:docChg>
  </pc:docChgLst>
  <pc:docChgLst>
    <pc:chgData name="Alma Galvan" userId="S::agalvan@migrantclinician.org::82bfc8be-73ed-4017-b250-fad6233e8710" providerId="AD" clId="Web-{9CEEEB52-19F4-ABFD-0015-6955BB3E77D4}"/>
    <pc:docChg chg="modSld">
      <pc:chgData name="Alma Galvan" userId="S::agalvan@migrantclinician.org::82bfc8be-73ed-4017-b250-fad6233e8710" providerId="AD" clId="Web-{9CEEEB52-19F4-ABFD-0015-6955BB3E77D4}" dt="2021-11-08T22:15:16.409" v="108" actId="20577"/>
      <pc:docMkLst>
        <pc:docMk/>
      </pc:docMkLst>
      <pc:sldChg chg="modSp">
        <pc:chgData name="Alma Galvan" userId="S::agalvan@migrantclinician.org::82bfc8be-73ed-4017-b250-fad6233e8710" providerId="AD" clId="Web-{9CEEEB52-19F4-ABFD-0015-6955BB3E77D4}" dt="2021-11-08T22:15:16.409" v="108" actId="20577"/>
        <pc:sldMkLst>
          <pc:docMk/>
          <pc:sldMk cId="863628216" sldId="256"/>
        </pc:sldMkLst>
        <pc:spChg chg="mod">
          <ac:chgData name="Alma Galvan" userId="S::agalvan@migrantclinician.org::82bfc8be-73ed-4017-b250-fad6233e8710" providerId="AD" clId="Web-{9CEEEB52-19F4-ABFD-0015-6955BB3E77D4}" dt="2021-11-08T22:15:16.409" v="108" actId="20577"/>
          <ac:spMkLst>
            <pc:docMk/>
            <pc:sldMk cId="863628216" sldId="256"/>
            <ac:spMk id="59" creationId="{6DB8C02E-FAA2-42EE-8031-E2E17EA3298C}"/>
          </ac:spMkLst>
        </pc:spChg>
        <pc:spChg chg="mod">
          <ac:chgData name="Alma Galvan" userId="S::agalvan@migrantclinician.org::82bfc8be-73ed-4017-b250-fad6233e8710" providerId="AD" clId="Web-{9CEEEB52-19F4-ABFD-0015-6955BB3E77D4}" dt="2021-11-08T22:01:01.504" v="1" actId="20577"/>
          <ac:spMkLst>
            <pc:docMk/>
            <pc:sldMk cId="863628216" sldId="256"/>
            <ac:spMk id="69" creationId="{8BAAB775-307E-4729-8AB5-CF0DE8A46729}"/>
          </ac:spMkLst>
        </pc:spChg>
        <pc:spChg chg="mod">
          <ac:chgData name="Alma Galvan" userId="S::agalvan@migrantclinician.org::82bfc8be-73ed-4017-b250-fad6233e8710" providerId="AD" clId="Web-{9CEEEB52-19F4-ABFD-0015-6955BB3E77D4}" dt="2021-11-08T22:14:56.487" v="97" actId="20577"/>
          <ac:spMkLst>
            <pc:docMk/>
            <pc:sldMk cId="863628216" sldId="256"/>
            <ac:spMk id="70" creationId="{0D3ADBE8-63EB-44E9-A52A-758B6FB9CB81}"/>
          </ac:spMkLst>
        </pc:spChg>
      </pc:sldChg>
      <pc:sldChg chg="delSp modSp">
        <pc:chgData name="Alma Galvan" userId="S::agalvan@migrantclinician.org::82bfc8be-73ed-4017-b250-fad6233e8710" providerId="AD" clId="Web-{9CEEEB52-19F4-ABFD-0015-6955BB3E77D4}" dt="2021-11-08T22:13:18.204" v="83" actId="20577"/>
        <pc:sldMkLst>
          <pc:docMk/>
          <pc:sldMk cId="2314076300" sldId="257"/>
        </pc:sldMkLst>
        <pc:spChg chg="mod">
          <ac:chgData name="Alma Galvan" userId="S::agalvan@migrantclinician.org::82bfc8be-73ed-4017-b250-fad6233e8710" providerId="AD" clId="Web-{9CEEEB52-19F4-ABFD-0015-6955BB3E77D4}" dt="2021-11-08T22:10:43.280" v="70" actId="14100"/>
          <ac:spMkLst>
            <pc:docMk/>
            <pc:sldMk cId="2314076300" sldId="257"/>
            <ac:spMk id="80" creationId="{33A254BB-728B-46FC-AE36-69A08FD9FC00}"/>
          </ac:spMkLst>
        </pc:spChg>
        <pc:spChg chg="del">
          <ac:chgData name="Alma Galvan" userId="S::agalvan@migrantclinician.org::82bfc8be-73ed-4017-b250-fad6233e8710" providerId="AD" clId="Web-{9CEEEB52-19F4-ABFD-0015-6955BB3E77D4}" dt="2021-11-08T22:04:04.663" v="2"/>
          <ac:spMkLst>
            <pc:docMk/>
            <pc:sldMk cId="2314076300" sldId="257"/>
            <ac:spMk id="103" creationId="{FB45C22E-09A1-4452-8FF9-4AAD48EC048A}"/>
          </ac:spMkLst>
        </pc:spChg>
        <pc:spChg chg="mod">
          <ac:chgData name="Alma Galvan" userId="S::agalvan@migrantclinician.org::82bfc8be-73ed-4017-b250-fad6233e8710" providerId="AD" clId="Web-{9CEEEB52-19F4-ABFD-0015-6955BB3E77D4}" dt="2021-11-08T22:13:18.204" v="83" actId="20577"/>
          <ac:spMkLst>
            <pc:docMk/>
            <pc:sldMk cId="2314076300" sldId="257"/>
            <ac:spMk id="108" creationId="{BAB95AEC-6B96-462D-AC34-224E370E066C}"/>
          </ac:spMkLst>
        </pc:spChg>
        <pc:spChg chg="mod">
          <ac:chgData name="Alma Galvan" userId="S::agalvan@migrantclinician.org::82bfc8be-73ed-4017-b250-fad6233e8710" providerId="AD" clId="Web-{9CEEEB52-19F4-ABFD-0015-6955BB3E77D4}" dt="2021-11-08T22:11:14.530" v="73" actId="20577"/>
          <ac:spMkLst>
            <pc:docMk/>
            <pc:sldMk cId="2314076300" sldId="257"/>
            <ac:spMk id="110" creationId="{BF247A29-5D55-4E85-ABEB-BD2C8E643642}"/>
          </ac:spMkLst>
        </pc:spChg>
      </pc:sldChg>
    </pc:docChg>
  </pc:docChgLst>
  <pc:docChgLst>
    <pc:chgData clId="Web-{D9213E0C-391E-9FDF-DD04-276E227B756A}"/>
    <pc:docChg chg="modSld">
      <pc:chgData name="" userId="" providerId="" clId="Web-{D9213E0C-391E-9FDF-DD04-276E227B756A}" dt="2021-10-14T16:59:34.135" v="0"/>
      <pc:docMkLst>
        <pc:docMk/>
      </pc:docMkLst>
      <pc:sldChg chg="addSp">
        <pc:chgData name="" userId="" providerId="" clId="Web-{D9213E0C-391E-9FDF-DD04-276E227B756A}" dt="2021-10-14T16:59:34.135" v="0"/>
        <pc:sldMkLst>
          <pc:docMk/>
          <pc:sldMk cId="863628216" sldId="256"/>
        </pc:sldMkLst>
        <pc:spChg chg="add">
          <ac:chgData name="" userId="" providerId="" clId="Web-{D9213E0C-391E-9FDF-DD04-276E227B756A}" dt="2021-10-14T16:59:34.135" v="0"/>
          <ac:spMkLst>
            <pc:docMk/>
            <pc:sldMk cId="863628216" sldId="256"/>
            <ac:spMk id="41" creationId="{940A9149-5F3F-4500-9FD7-DD9898E1E12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31A2A1-49DD-4A62-9765-ACAB44B00788}" type="datetimeFigureOut">
              <a:rPr lang="en-US" smtClean="0"/>
              <a:t>1/7/2022</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A2CE5F-867D-4C67-B4D0-A0B12BB26D64}" type="slidenum">
              <a:rPr lang="en-US" smtClean="0"/>
              <a:t>‹#›</a:t>
            </a:fld>
            <a:endParaRPr lang="en-US"/>
          </a:p>
        </p:txBody>
      </p:sp>
    </p:spTree>
    <p:extLst>
      <p:ext uri="{BB962C8B-B14F-4D97-AF65-F5344CB8AC3E}">
        <p14:creationId xmlns:p14="http://schemas.microsoft.com/office/powerpoint/2010/main" val="3664612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A2CE5F-867D-4C67-B4D0-A0B12BB26D64}" type="slidenum">
              <a:rPr lang="en-US" smtClean="0"/>
              <a:t>1</a:t>
            </a:fld>
            <a:endParaRPr lang="en-US"/>
          </a:p>
        </p:txBody>
      </p:sp>
    </p:spTree>
    <p:extLst>
      <p:ext uri="{BB962C8B-B14F-4D97-AF65-F5344CB8AC3E}">
        <p14:creationId xmlns:p14="http://schemas.microsoft.com/office/powerpoint/2010/main" val="436264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A2CE5F-867D-4C67-B4D0-A0B12BB26D64}" type="slidenum">
              <a:rPr lang="en-US" smtClean="0"/>
              <a:t>2</a:t>
            </a:fld>
            <a:endParaRPr lang="en-US"/>
          </a:p>
        </p:txBody>
      </p:sp>
    </p:spTree>
    <p:extLst>
      <p:ext uri="{BB962C8B-B14F-4D97-AF65-F5344CB8AC3E}">
        <p14:creationId xmlns:p14="http://schemas.microsoft.com/office/powerpoint/2010/main" val="3328185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p>
        </p:txBody>
      </p:sp>
      <p:sp>
        <p:nvSpPr>
          <p:cNvPr id="4" name="Date Placeholder 3"/>
          <p:cNvSpPr>
            <a:spLocks noGrp="1"/>
          </p:cNvSpPr>
          <p:nvPr>
            <p:ph type="dt" sz="half" idx="10"/>
          </p:nvPr>
        </p:nvSpPr>
        <p:spPr/>
        <p:txBody>
          <a:bodyPr/>
          <a:lstStyle/>
          <a:p>
            <a:fld id="{29C278F4-9A08-431F-B491-7EFB91B99DFB}"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292821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237237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3867854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280460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C278F4-9A08-431F-B491-7EFB91B99DFB}" type="datetimeFigureOut">
              <a:rPr lang="en-US" smtClean="0"/>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637473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C278F4-9A08-431F-B491-7EFB91B99DFB}" type="datetimeFigureOut">
              <a:rPr lang="en-US" smtClean="0"/>
              <a:t>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379762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C278F4-9A08-431F-B491-7EFB91B99DFB}" type="datetimeFigureOut">
              <a:rPr lang="en-US" smtClean="0"/>
              <a:t>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414039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C278F4-9A08-431F-B491-7EFB91B99DFB}" type="datetimeFigureOut">
              <a:rPr lang="en-US" smtClean="0"/>
              <a:t>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88667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C278F4-9A08-431F-B491-7EFB91B99DFB}" type="datetimeFigureOut">
              <a:rPr lang="en-US" smtClean="0"/>
              <a:t>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335072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29C278F4-9A08-431F-B491-7EFB91B99DFB}" type="datetimeFigureOut">
              <a:rPr lang="en-US" smtClean="0"/>
              <a:t>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278752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29C278F4-9A08-431F-B491-7EFB91B99DFB}" type="datetimeFigureOut">
              <a:rPr lang="en-US" smtClean="0"/>
              <a:t>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79301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29C278F4-9A08-431F-B491-7EFB91B99DFB}" type="datetimeFigureOut">
              <a:rPr lang="en-US" smtClean="0"/>
              <a:t>1/7/2022</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5ACB767A-98BE-4876-A9FA-39316C5DB223}" type="slidenum">
              <a:rPr lang="en-US" smtClean="0"/>
              <a:t>‹#›</a:t>
            </a:fld>
            <a:endParaRPr lang="en-US"/>
          </a:p>
        </p:txBody>
      </p:sp>
    </p:spTree>
    <p:extLst>
      <p:ext uri="{BB962C8B-B14F-4D97-AF65-F5344CB8AC3E}">
        <p14:creationId xmlns:p14="http://schemas.microsoft.com/office/powerpoint/2010/main" val="2381989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18" Type="http://schemas.openxmlformats.org/officeDocument/2006/relationships/image" Target="../media/image27.png"/><Relationship Id="rId3" Type="http://schemas.openxmlformats.org/officeDocument/2006/relationships/image" Target="../media/image12.png"/><Relationship Id="rId21" Type="http://schemas.openxmlformats.org/officeDocument/2006/relationships/image" Target="../media/image30.svg"/><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26.svg"/><Relationship Id="rId25" Type="http://schemas.openxmlformats.org/officeDocument/2006/relationships/image" Target="../media/image34.svg"/><Relationship Id="rId2" Type="http://schemas.openxmlformats.org/officeDocument/2006/relationships/notesSlide" Target="../notesSlides/notesSlide2.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svg"/><Relationship Id="rId24" Type="http://schemas.openxmlformats.org/officeDocument/2006/relationships/image" Target="../media/image33.png"/><Relationship Id="rId5" Type="http://schemas.openxmlformats.org/officeDocument/2006/relationships/image" Target="../media/image14.png"/><Relationship Id="rId15" Type="http://schemas.openxmlformats.org/officeDocument/2006/relationships/image" Target="../media/image24.svg"/><Relationship Id="rId23" Type="http://schemas.openxmlformats.org/officeDocument/2006/relationships/image" Target="../media/image32.svg"/><Relationship Id="rId10" Type="http://schemas.openxmlformats.org/officeDocument/2006/relationships/image" Target="../media/image19.png"/><Relationship Id="rId19" Type="http://schemas.openxmlformats.org/officeDocument/2006/relationships/image" Target="../media/image28.sv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 Id="rId22"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descr="Qr code&#10;&#10;Description automatically generated">
            <a:extLst>
              <a:ext uri="{FF2B5EF4-FFF2-40B4-BE49-F238E27FC236}">
                <a16:creationId xmlns:a16="http://schemas.microsoft.com/office/drawing/2014/main" id="{0A7F4DBD-5099-4A33-9237-7C90599832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0730" y="6327413"/>
            <a:ext cx="854790" cy="854790"/>
          </a:xfrm>
          <a:prstGeom prst="rect">
            <a:avLst/>
          </a:prstGeom>
        </p:spPr>
      </p:pic>
      <p:pic>
        <p:nvPicPr>
          <p:cNvPr id="6" name="Picture 5">
            <a:extLst>
              <a:ext uri="{FF2B5EF4-FFF2-40B4-BE49-F238E27FC236}">
                <a16:creationId xmlns:a16="http://schemas.microsoft.com/office/drawing/2014/main" id="{A88CCA06-2C46-4551-B781-B75102FF2866}"/>
              </a:ext>
            </a:extLst>
          </p:cNvPr>
          <p:cNvPicPr>
            <a:picLocks noChangeAspect="1"/>
          </p:cNvPicPr>
          <p:nvPr/>
        </p:nvPicPr>
        <p:blipFill>
          <a:blip r:embed="rId4"/>
          <a:stretch>
            <a:fillRect/>
          </a:stretch>
        </p:blipFill>
        <p:spPr>
          <a:xfrm>
            <a:off x="6685042" y="0"/>
            <a:ext cx="3371380" cy="4560203"/>
          </a:xfrm>
          <a:prstGeom prst="rect">
            <a:avLst/>
          </a:prstGeom>
        </p:spPr>
      </p:pic>
      <p:pic>
        <p:nvPicPr>
          <p:cNvPr id="53" name="Picture 52">
            <a:extLst>
              <a:ext uri="{FF2B5EF4-FFF2-40B4-BE49-F238E27FC236}">
                <a16:creationId xmlns:a16="http://schemas.microsoft.com/office/drawing/2014/main" id="{850450AA-6162-4C1F-AE23-91D1EE130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5470" y="66869"/>
            <a:ext cx="2748627" cy="4261437"/>
          </a:xfrm>
          <a:prstGeom prst="rect">
            <a:avLst/>
          </a:prstGeom>
        </p:spPr>
      </p:pic>
      <p:pic>
        <p:nvPicPr>
          <p:cNvPr id="9" name="Graphic 8">
            <a:extLst>
              <a:ext uri="{FF2B5EF4-FFF2-40B4-BE49-F238E27FC236}">
                <a16:creationId xmlns:a16="http://schemas.microsoft.com/office/drawing/2014/main" id="{1D1608B5-C458-4DFE-8053-BD5151C412F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82768" y="4092231"/>
            <a:ext cx="3379922" cy="3650725"/>
          </a:xfrm>
          <a:prstGeom prst="rect">
            <a:avLst/>
          </a:prstGeom>
          <a:effectLst>
            <a:outerShdw blurRad="101600" dist="38100" dir="18900000" algn="bl" rotWithShape="0">
              <a:prstClr val="black">
                <a:alpha val="40000"/>
              </a:prstClr>
            </a:outerShdw>
          </a:effectLst>
        </p:spPr>
      </p:pic>
      <p:pic>
        <p:nvPicPr>
          <p:cNvPr id="5" name="Picture 4">
            <a:extLst>
              <a:ext uri="{FF2B5EF4-FFF2-40B4-BE49-F238E27FC236}">
                <a16:creationId xmlns:a16="http://schemas.microsoft.com/office/drawing/2014/main" id="{A8186702-47F4-4679-A93C-52F4A37E9D93}"/>
              </a:ext>
            </a:extLst>
          </p:cNvPr>
          <p:cNvPicPr>
            <a:picLocks noChangeAspect="1"/>
          </p:cNvPicPr>
          <p:nvPr/>
        </p:nvPicPr>
        <p:blipFill>
          <a:blip r:embed="rId8"/>
          <a:stretch>
            <a:fillRect/>
          </a:stretch>
        </p:blipFill>
        <p:spPr>
          <a:xfrm>
            <a:off x="6660151" y="4209903"/>
            <a:ext cx="3481118" cy="3590855"/>
          </a:xfrm>
          <a:prstGeom prst="rect">
            <a:avLst/>
          </a:prstGeom>
        </p:spPr>
      </p:pic>
      <p:sp>
        <p:nvSpPr>
          <p:cNvPr id="24" name="Rectangle 23">
            <a:extLst>
              <a:ext uri="{FF2B5EF4-FFF2-40B4-BE49-F238E27FC236}">
                <a16:creationId xmlns:a16="http://schemas.microsoft.com/office/drawing/2014/main" id="{80AC400D-F660-4D51-B47A-3A22B01C9133}"/>
              </a:ext>
            </a:extLst>
          </p:cNvPr>
          <p:cNvSpPr/>
          <p:nvPr/>
        </p:nvSpPr>
        <p:spPr>
          <a:xfrm>
            <a:off x="3312835" y="1"/>
            <a:ext cx="3373712" cy="952499"/>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26A2A665-5AAE-4FD9-AF6A-A2F5AE72E475}"/>
              </a:ext>
            </a:extLst>
          </p:cNvPr>
          <p:cNvGrpSpPr/>
          <p:nvPr/>
        </p:nvGrpSpPr>
        <p:grpSpPr>
          <a:xfrm>
            <a:off x="7085431" y="5836887"/>
            <a:ext cx="2582667" cy="1244635"/>
            <a:chOff x="7204214" y="5906241"/>
            <a:chExt cx="2342637" cy="1254725"/>
          </a:xfrm>
        </p:grpSpPr>
        <p:sp>
          <p:nvSpPr>
            <p:cNvPr id="10" name="TextBox 9">
              <a:extLst>
                <a:ext uri="{FF2B5EF4-FFF2-40B4-BE49-F238E27FC236}">
                  <a16:creationId xmlns:a16="http://schemas.microsoft.com/office/drawing/2014/main" id="{1A5F4A01-344D-4EE3-A0A1-9301F64A6BB1}"/>
                </a:ext>
              </a:extLst>
            </p:cNvPr>
            <p:cNvSpPr txBox="1"/>
            <p:nvPr/>
          </p:nvSpPr>
          <p:spPr>
            <a:xfrm>
              <a:off x="7309933" y="5973364"/>
              <a:ext cx="2236918" cy="1141800"/>
            </a:xfrm>
            <a:prstGeom prst="rect">
              <a:avLst/>
            </a:prstGeom>
            <a:noFill/>
          </p:spPr>
          <p:txBody>
            <a:bodyPr wrap="square" lIns="91440" tIns="45720" rIns="91440" bIns="45720" rtlCol="0" anchor="t">
              <a:spAutoFit/>
            </a:bodyPr>
            <a:lstStyle/>
            <a:p>
              <a:pPr marL="285750" indent="-285750">
                <a:lnSpc>
                  <a:spcPct val="90000"/>
                </a:lnSpc>
                <a:spcAft>
                  <a:spcPts val="400"/>
                </a:spcAft>
                <a:buClr>
                  <a:srgbClr val="FFC000"/>
                </a:buClr>
                <a:buFont typeface="Wingdings,Sans-Serif" panose="05000000000000000000" pitchFamily="2" charset="2"/>
                <a:buChar char="ü"/>
              </a:pPr>
              <a:r>
                <a:rPr lang="es-ES" sz="1600" b="1">
                  <a:solidFill>
                    <a:schemeClr val="bg1"/>
                  </a:solidFill>
                  <a:ea typeface="+mn-lt"/>
                  <a:cs typeface="+mn-lt"/>
                </a:rPr>
                <a:t>¡VACÚNESE!</a:t>
              </a:r>
              <a:endParaRPr lang="es-ES" sz="1600">
                <a:solidFill>
                  <a:schemeClr val="bg1"/>
                </a:solidFill>
                <a:ea typeface="+mn-lt"/>
                <a:cs typeface="+mn-lt"/>
              </a:endParaRPr>
            </a:p>
            <a:p>
              <a:pPr marL="285750" indent="-285750">
                <a:lnSpc>
                  <a:spcPct val="90000"/>
                </a:lnSpc>
                <a:spcAft>
                  <a:spcPts val="400"/>
                </a:spcAft>
                <a:buClr>
                  <a:srgbClr val="FFC000"/>
                </a:buClr>
                <a:buFont typeface="Wingdings,Sans-Serif" panose="05000000000000000000" pitchFamily="2" charset="2"/>
                <a:buChar char="ü"/>
              </a:pPr>
              <a:r>
                <a:rPr lang="es-ES" sz="1600" b="1">
                  <a:solidFill>
                    <a:schemeClr val="bg1"/>
                  </a:solidFill>
                  <a:ea typeface="+mn-lt"/>
                  <a:cs typeface="+mn-lt"/>
                </a:rPr>
                <a:t>Use cubrebocas</a:t>
              </a:r>
              <a:endParaRPr lang="es-ES" sz="1600">
                <a:solidFill>
                  <a:schemeClr val="bg1"/>
                </a:solidFill>
                <a:ea typeface="+mn-lt"/>
                <a:cs typeface="+mn-lt"/>
              </a:endParaRPr>
            </a:p>
            <a:p>
              <a:pPr marL="285750" indent="-285750">
                <a:lnSpc>
                  <a:spcPct val="90000"/>
                </a:lnSpc>
                <a:spcAft>
                  <a:spcPts val="400"/>
                </a:spcAft>
                <a:buClr>
                  <a:srgbClr val="FFC000"/>
                </a:buClr>
                <a:buFont typeface="Wingdings,Sans-Serif" panose="05000000000000000000" pitchFamily="2" charset="2"/>
                <a:buChar char="ü"/>
              </a:pPr>
              <a:r>
                <a:rPr lang="es-ES" sz="1600" b="1">
                  <a:solidFill>
                    <a:schemeClr val="bg1"/>
                  </a:solidFill>
                  <a:ea typeface="+mn-lt"/>
                  <a:cs typeface="+mn-lt"/>
                </a:rPr>
                <a:t>Distanciamiento social</a:t>
              </a:r>
              <a:endParaRPr lang="es-ES" sz="1600">
                <a:solidFill>
                  <a:schemeClr val="bg1"/>
                </a:solidFill>
                <a:ea typeface="+mn-lt"/>
                <a:cs typeface="+mn-lt"/>
              </a:endParaRPr>
            </a:p>
            <a:p>
              <a:pPr marL="285750" indent="-285750">
                <a:lnSpc>
                  <a:spcPct val="90000"/>
                </a:lnSpc>
                <a:spcAft>
                  <a:spcPts val="400"/>
                </a:spcAft>
                <a:buClr>
                  <a:srgbClr val="FFC000"/>
                </a:buClr>
                <a:buFont typeface="Wingdings,Sans-Serif" panose="05000000000000000000" pitchFamily="2" charset="2"/>
                <a:buChar char="ü"/>
              </a:pPr>
              <a:r>
                <a:rPr lang="es-ES" sz="1600" b="1">
                  <a:solidFill>
                    <a:schemeClr val="bg1"/>
                  </a:solidFill>
                  <a:ea typeface="+mn-lt"/>
                  <a:cs typeface="+mn-lt"/>
                </a:rPr>
                <a:t>Lávese las manos</a:t>
              </a:r>
              <a:endParaRPr lang="en-US" sz="1600">
                <a:solidFill>
                  <a:schemeClr val="bg1"/>
                </a:solidFill>
                <a:ea typeface="+mn-lt"/>
                <a:cs typeface="+mn-lt"/>
              </a:endParaRPr>
            </a:p>
          </p:txBody>
        </p:sp>
        <p:cxnSp>
          <p:nvCxnSpPr>
            <p:cNvPr id="14" name="Straight Connector 13">
              <a:extLst>
                <a:ext uri="{FF2B5EF4-FFF2-40B4-BE49-F238E27FC236}">
                  <a16:creationId xmlns:a16="http://schemas.microsoft.com/office/drawing/2014/main" id="{15094B6B-EDAB-4DA8-AA65-B105A3E353A4}"/>
                </a:ext>
              </a:extLst>
            </p:cNvPr>
            <p:cNvCxnSpPr>
              <a:cxnSpLocks/>
            </p:cNvCxnSpPr>
            <p:nvPr/>
          </p:nvCxnSpPr>
          <p:spPr>
            <a:xfrm>
              <a:off x="7204214" y="5906241"/>
              <a:ext cx="233405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773363D-349F-4B39-BF85-09242992255E}"/>
                </a:ext>
              </a:extLst>
            </p:cNvPr>
            <p:cNvCxnSpPr>
              <a:cxnSpLocks/>
            </p:cNvCxnSpPr>
            <p:nvPr/>
          </p:nvCxnSpPr>
          <p:spPr>
            <a:xfrm>
              <a:off x="7204214" y="7160966"/>
              <a:ext cx="233405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E7B8E400-F5C5-42FB-988E-939361ED1137}"/>
              </a:ext>
            </a:extLst>
          </p:cNvPr>
          <p:cNvSpPr txBox="1"/>
          <p:nvPr/>
        </p:nvSpPr>
        <p:spPr>
          <a:xfrm>
            <a:off x="3479960" y="277332"/>
            <a:ext cx="3025270" cy="553998"/>
          </a:xfrm>
          <a:prstGeom prst="rect">
            <a:avLst/>
          </a:prstGeom>
          <a:noFill/>
        </p:spPr>
        <p:txBody>
          <a:bodyPr wrap="square" lIns="0" tIns="0" rIns="0" bIns="0" rtlCol="0" anchor="t">
            <a:spAutoFit/>
          </a:bodyPr>
          <a:lstStyle/>
          <a:p>
            <a:pPr algn="ctr"/>
            <a:r>
              <a:rPr lang="es-ES" b="1">
                <a:solidFill>
                  <a:schemeClr val="bg1"/>
                </a:solidFill>
                <a:ea typeface="+mn-lt"/>
                <a:cs typeface="+mn-lt"/>
              </a:rPr>
              <a:t>¿CÓMO CONSIGO UNA </a:t>
            </a:r>
            <a:endParaRPr lang="es-ES">
              <a:solidFill>
                <a:schemeClr val="bg1"/>
              </a:solidFill>
              <a:ea typeface="+mn-lt"/>
              <a:cs typeface="+mn-lt"/>
            </a:endParaRPr>
          </a:p>
          <a:p>
            <a:pPr algn="ctr"/>
            <a:r>
              <a:rPr lang="es-ES" b="1">
                <a:solidFill>
                  <a:schemeClr val="bg1"/>
                </a:solidFill>
                <a:ea typeface="+mn-lt"/>
                <a:cs typeface="+mn-lt"/>
              </a:rPr>
              <a:t>VACUNA CONTRA COVID-19?</a:t>
            </a:r>
            <a:endParaRPr lang="es-ES">
              <a:solidFill>
                <a:schemeClr val="bg1"/>
              </a:solidFill>
              <a:ea typeface="+mn-lt"/>
              <a:cs typeface="+mn-lt"/>
            </a:endParaRPr>
          </a:p>
        </p:txBody>
      </p:sp>
      <p:grpSp>
        <p:nvGrpSpPr>
          <p:cNvPr id="2" name="Group 1">
            <a:extLst>
              <a:ext uri="{FF2B5EF4-FFF2-40B4-BE49-F238E27FC236}">
                <a16:creationId xmlns:a16="http://schemas.microsoft.com/office/drawing/2014/main" id="{A1AB8D49-24EC-48C3-A45F-3344E3A560D0}"/>
              </a:ext>
            </a:extLst>
          </p:cNvPr>
          <p:cNvGrpSpPr/>
          <p:nvPr/>
        </p:nvGrpSpPr>
        <p:grpSpPr>
          <a:xfrm>
            <a:off x="3724666" y="4210184"/>
            <a:ext cx="2691718" cy="257450"/>
            <a:chOff x="3723186" y="4204967"/>
            <a:chExt cx="2691718" cy="257450"/>
          </a:xfrm>
        </p:grpSpPr>
        <p:sp>
          <p:nvSpPr>
            <p:cNvPr id="36" name="TextBox 35">
              <a:extLst>
                <a:ext uri="{FF2B5EF4-FFF2-40B4-BE49-F238E27FC236}">
                  <a16:creationId xmlns:a16="http://schemas.microsoft.com/office/drawing/2014/main" id="{6412BEDF-938B-4552-A838-8D513795A6C4}"/>
                </a:ext>
              </a:extLst>
            </p:cNvPr>
            <p:cNvSpPr txBox="1"/>
            <p:nvPr/>
          </p:nvSpPr>
          <p:spPr>
            <a:xfrm>
              <a:off x="3729591" y="4204967"/>
              <a:ext cx="2584462" cy="246221"/>
            </a:xfrm>
            <a:prstGeom prst="rect">
              <a:avLst/>
            </a:prstGeom>
            <a:noFill/>
          </p:spPr>
          <p:txBody>
            <a:bodyPr wrap="square" lIns="0" tIns="0" rIns="0" bIns="0" rtlCol="0" anchor="t">
              <a:spAutoFit/>
            </a:bodyPr>
            <a:lstStyle/>
            <a:p>
              <a:pPr algn="ctr"/>
              <a:r>
                <a:rPr lang="es-ES" sz="1600" b="1">
                  <a:ea typeface="+mn-lt"/>
                  <a:cs typeface="+mn-lt"/>
                </a:rPr>
                <a:t>PARA MÁS INFORMACIÓN</a:t>
              </a:r>
              <a:endParaRPr lang="es-ES" sz="1600" b="1">
                <a:cs typeface="Calibri"/>
              </a:endParaRPr>
            </a:p>
          </p:txBody>
        </p:sp>
        <p:cxnSp>
          <p:nvCxnSpPr>
            <p:cNvPr id="39" name="Straight Connector 38">
              <a:extLst>
                <a:ext uri="{FF2B5EF4-FFF2-40B4-BE49-F238E27FC236}">
                  <a16:creationId xmlns:a16="http://schemas.microsoft.com/office/drawing/2014/main" id="{81B9FDB4-492B-471F-AA2B-648877AF1225}"/>
                </a:ext>
              </a:extLst>
            </p:cNvPr>
            <p:cNvCxnSpPr>
              <a:cxnSpLocks/>
            </p:cNvCxnSpPr>
            <p:nvPr/>
          </p:nvCxnSpPr>
          <p:spPr>
            <a:xfrm>
              <a:off x="3723186" y="4462417"/>
              <a:ext cx="2691718"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4" name="Straight Connector 3">
            <a:extLst>
              <a:ext uri="{FF2B5EF4-FFF2-40B4-BE49-F238E27FC236}">
                <a16:creationId xmlns:a16="http://schemas.microsoft.com/office/drawing/2014/main" id="{FA3BD4A0-DEEA-4C27-896B-073409BC72F6}"/>
              </a:ext>
            </a:extLst>
          </p:cNvPr>
          <p:cNvCxnSpPr>
            <a:cxnSpLocks/>
          </p:cNvCxnSpPr>
          <p:nvPr/>
        </p:nvCxnSpPr>
        <p:spPr>
          <a:xfrm>
            <a:off x="3732972" y="7184347"/>
            <a:ext cx="2686901" cy="0"/>
          </a:xfrm>
          <a:prstGeom prst="line">
            <a:avLst/>
          </a:prstGeom>
          <a:ln w="38100">
            <a:solidFill>
              <a:srgbClr val="FFC000"/>
            </a:solidFill>
          </a:ln>
        </p:spPr>
        <p:style>
          <a:lnRef idx="1">
            <a:schemeClr val="dk1"/>
          </a:lnRef>
          <a:fillRef idx="0">
            <a:schemeClr val="dk1"/>
          </a:fillRef>
          <a:effectRef idx="0">
            <a:schemeClr val="dk1"/>
          </a:effectRef>
          <a:fontRef idx="minor">
            <a:schemeClr val="tx1"/>
          </a:fontRef>
        </p:style>
      </p:cxnSp>
      <p:sp>
        <p:nvSpPr>
          <p:cNvPr id="48" name="TextBox 47">
            <a:extLst>
              <a:ext uri="{FF2B5EF4-FFF2-40B4-BE49-F238E27FC236}">
                <a16:creationId xmlns:a16="http://schemas.microsoft.com/office/drawing/2014/main" id="{B2856935-14FB-4AE6-88E2-4E9655334FD4}"/>
              </a:ext>
            </a:extLst>
          </p:cNvPr>
          <p:cNvSpPr txBox="1"/>
          <p:nvPr/>
        </p:nvSpPr>
        <p:spPr>
          <a:xfrm>
            <a:off x="7038210" y="7226348"/>
            <a:ext cx="2686901" cy="184666"/>
          </a:xfrm>
          <a:prstGeom prst="rect">
            <a:avLst/>
          </a:prstGeom>
          <a:noFill/>
        </p:spPr>
        <p:txBody>
          <a:bodyPr wrap="square" lIns="0" tIns="0" rIns="0" bIns="0" rtlCol="0" anchor="t">
            <a:spAutoFit/>
          </a:bodyPr>
          <a:lstStyle/>
          <a:p>
            <a:pPr algn="ctr"/>
            <a:r>
              <a:rPr lang="es-ES" sz="1200">
                <a:solidFill>
                  <a:schemeClr val="bg1"/>
                </a:solidFill>
                <a:ea typeface="+mn-lt"/>
                <a:cs typeface="+mn-lt"/>
              </a:rPr>
              <a:t>Campaña de comunicación sobre COVID-19</a:t>
            </a:r>
          </a:p>
        </p:txBody>
      </p:sp>
      <p:sp>
        <p:nvSpPr>
          <p:cNvPr id="3" name="Rectangle 2">
            <a:extLst>
              <a:ext uri="{FF2B5EF4-FFF2-40B4-BE49-F238E27FC236}">
                <a16:creationId xmlns:a16="http://schemas.microsoft.com/office/drawing/2014/main" id="{D27823C1-F315-4F28-B47B-640FBEE09E38}"/>
              </a:ext>
            </a:extLst>
          </p:cNvPr>
          <p:cNvSpPr/>
          <p:nvPr/>
        </p:nvSpPr>
        <p:spPr>
          <a:xfrm>
            <a:off x="7847724" y="4526960"/>
            <a:ext cx="914966" cy="91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2014B00-1E2A-4C25-9A16-FA7459458F4D}"/>
              </a:ext>
            </a:extLst>
          </p:cNvPr>
          <p:cNvSpPr txBox="1"/>
          <p:nvPr/>
        </p:nvSpPr>
        <p:spPr>
          <a:xfrm>
            <a:off x="6915742" y="4517951"/>
            <a:ext cx="2888438" cy="1206484"/>
          </a:xfrm>
          <a:prstGeom prst="rect">
            <a:avLst/>
          </a:prstGeom>
          <a:noFill/>
        </p:spPr>
        <p:txBody>
          <a:bodyPr wrap="square" lIns="0" tIns="0" rIns="0" bIns="0" rtlCol="0" anchor="t">
            <a:spAutoFit/>
          </a:bodyPr>
          <a:lstStyle/>
          <a:p>
            <a:pPr algn="ctr">
              <a:lnSpc>
                <a:spcPct val="90000"/>
              </a:lnSpc>
            </a:pPr>
            <a:r>
              <a:rPr lang="es-ES" sz="2800" b="1" spc="50">
                <a:solidFill>
                  <a:schemeClr val="bg1"/>
                </a:solidFill>
                <a:latin typeface="Lato Black" panose="020F0A02020204030203" pitchFamily="34" charset="0"/>
                <a:ea typeface="+mn-lt"/>
                <a:cs typeface="+mn-lt"/>
              </a:rPr>
              <a:t>El embarazo y</a:t>
            </a:r>
            <a:endParaRPr lang="en-US" sz="2800" b="1" spc="50">
              <a:solidFill>
                <a:schemeClr val="bg1"/>
              </a:solidFill>
              <a:latin typeface="Lato Black" panose="020F0A02020204030203" pitchFamily="34" charset="0"/>
              <a:ea typeface="+mn-lt"/>
              <a:cs typeface="Calibri"/>
            </a:endParaRPr>
          </a:p>
          <a:p>
            <a:pPr algn="ctr">
              <a:lnSpc>
                <a:spcPct val="90000"/>
              </a:lnSpc>
            </a:pPr>
            <a:r>
              <a:rPr lang="es-ES" sz="2800" b="1" spc="50">
                <a:solidFill>
                  <a:schemeClr val="bg1"/>
                </a:solidFill>
                <a:latin typeface="Lato Black"/>
                <a:ea typeface="+mn-lt"/>
                <a:cs typeface="+mn-lt"/>
              </a:rPr>
              <a:t>la vacuna contra</a:t>
            </a:r>
            <a:endParaRPr lang="es-ES" sz="2800" b="1" spc="50">
              <a:solidFill>
                <a:schemeClr val="bg1"/>
              </a:solidFill>
              <a:latin typeface="Lato Black" panose="020F0A02020204030203" pitchFamily="34" charset="0"/>
              <a:ea typeface="+mn-lt"/>
              <a:cs typeface="+mn-lt"/>
            </a:endParaRPr>
          </a:p>
          <a:p>
            <a:pPr algn="ctr"/>
            <a:r>
              <a:rPr lang="es-ES" sz="2800" b="1" spc="50">
                <a:solidFill>
                  <a:schemeClr val="bg1"/>
                </a:solidFill>
                <a:latin typeface="Lato Black" panose="020F0A02020204030203" pitchFamily="34" charset="0"/>
                <a:ea typeface="+mn-lt"/>
                <a:cs typeface="+mn-lt"/>
              </a:rPr>
              <a:t>COVID-19</a:t>
            </a:r>
            <a:endParaRPr lang="es-ES" sz="2800" b="1" spc="50">
              <a:solidFill>
                <a:schemeClr val="bg1"/>
              </a:solidFill>
              <a:latin typeface="Lato Black" panose="020F0A02020204030203" pitchFamily="34" charset="0"/>
            </a:endParaRPr>
          </a:p>
        </p:txBody>
      </p:sp>
      <p:pic>
        <p:nvPicPr>
          <p:cNvPr id="21" name="Picture 20" descr="Shape&#10;&#10;Description automatically generated">
            <a:extLst>
              <a:ext uri="{FF2B5EF4-FFF2-40B4-BE49-F238E27FC236}">
                <a16:creationId xmlns:a16="http://schemas.microsoft.com/office/drawing/2014/main" id="{6E344CC3-9F50-4A32-BC8F-2B3CCFB2BD5D}"/>
              </a:ext>
            </a:extLst>
          </p:cNvPr>
          <p:cNvPicPr>
            <a:picLocks noChangeAspect="1"/>
          </p:cNvPicPr>
          <p:nvPr/>
        </p:nvPicPr>
        <p:blipFill rotWithShape="1">
          <a:blip r:embed="rId9">
            <a:extLst>
              <a:ext uri="{28A0092B-C50C-407E-A947-70E740481C1C}">
                <a14:useLocalDpi xmlns:a14="http://schemas.microsoft.com/office/drawing/2010/main" val="0"/>
              </a:ext>
            </a:extLst>
          </a:blip>
          <a:srcRect r="21401"/>
          <a:stretch/>
        </p:blipFill>
        <p:spPr>
          <a:xfrm>
            <a:off x="9088964" y="392071"/>
            <a:ext cx="978620" cy="1455795"/>
          </a:xfrm>
          <a:prstGeom prst="rect">
            <a:avLst/>
          </a:prstGeom>
        </p:spPr>
      </p:pic>
      <p:pic>
        <p:nvPicPr>
          <p:cNvPr id="31" name="Picture 30">
            <a:extLst>
              <a:ext uri="{FF2B5EF4-FFF2-40B4-BE49-F238E27FC236}">
                <a16:creationId xmlns:a16="http://schemas.microsoft.com/office/drawing/2014/main" id="{8EAD3A07-E6F7-4A69-82F3-864AA56E240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48280">
            <a:off x="7063802" y="357839"/>
            <a:ext cx="492884" cy="1771718"/>
          </a:xfrm>
          <a:prstGeom prst="rect">
            <a:avLst/>
          </a:prstGeom>
        </p:spPr>
      </p:pic>
      <p:sp>
        <p:nvSpPr>
          <p:cNvPr id="68" name="TextBox 67">
            <a:extLst>
              <a:ext uri="{FF2B5EF4-FFF2-40B4-BE49-F238E27FC236}">
                <a16:creationId xmlns:a16="http://schemas.microsoft.com/office/drawing/2014/main" id="{197519F5-EBAC-41ED-B073-88797C167479}"/>
              </a:ext>
            </a:extLst>
          </p:cNvPr>
          <p:cNvSpPr txBox="1"/>
          <p:nvPr/>
        </p:nvSpPr>
        <p:spPr>
          <a:xfrm>
            <a:off x="336859" y="4808643"/>
            <a:ext cx="2796217" cy="2616101"/>
          </a:xfrm>
          <a:prstGeom prst="rect">
            <a:avLst/>
          </a:prstGeom>
          <a:noFill/>
        </p:spPr>
        <p:txBody>
          <a:bodyPr wrap="square" lIns="0" tIns="0" rIns="0" bIns="0" rtlCol="0" anchor="t">
            <a:spAutoFit/>
          </a:bodyPr>
          <a:lstStyle/>
          <a:p>
            <a:pPr>
              <a:spcAft>
                <a:spcPts val="600"/>
              </a:spcAft>
            </a:pPr>
            <a:r>
              <a:rPr lang="es-MX" sz="1200" b="1">
                <a:ea typeface="+mn-lt"/>
                <a:cs typeface="+mn-lt"/>
              </a:rPr>
              <a:t>Las mujeres que se enferman de COVID-19 </a:t>
            </a:r>
            <a:br>
              <a:rPr lang="es-MX" sz="1200" b="1">
                <a:ea typeface="+mn-lt"/>
                <a:cs typeface="+mn-lt"/>
              </a:rPr>
            </a:br>
            <a:r>
              <a:rPr lang="es-MX" sz="1200" b="1">
                <a:ea typeface="+mn-lt"/>
                <a:cs typeface="+mn-lt"/>
              </a:rPr>
              <a:t>durante el embarazo:</a:t>
            </a:r>
            <a:endParaRPr lang="es-MX">
              <a:cs typeface="Calibri" panose="020F0502020204030204"/>
            </a:endParaRPr>
          </a:p>
          <a:p>
            <a:pPr marL="171450" indent="-171450">
              <a:spcAft>
                <a:spcPts val="600"/>
              </a:spcAft>
              <a:buClr>
                <a:srgbClr val="0E5299"/>
              </a:buClr>
              <a:buSzPct val="135000"/>
              <a:buFont typeface="Arial" panose="020B0604020202020204" pitchFamily="34" charset="0"/>
              <a:buChar char="•"/>
            </a:pPr>
            <a:r>
              <a:rPr lang="es-MX" sz="1100">
                <a:ea typeface="+mn-lt"/>
                <a:cs typeface="+mn-lt"/>
              </a:rPr>
              <a:t>Son 2 veces más propensas de necesitar </a:t>
            </a:r>
            <a:br>
              <a:rPr lang="es-MX" sz="1100">
                <a:ea typeface="+mn-lt"/>
                <a:cs typeface="+mn-lt"/>
              </a:rPr>
            </a:br>
            <a:r>
              <a:rPr lang="es-MX" sz="1100">
                <a:ea typeface="+mn-lt"/>
                <a:cs typeface="+mn-lt"/>
              </a:rPr>
              <a:t>atención en cuidados intensivos.</a:t>
            </a:r>
          </a:p>
          <a:p>
            <a:pPr marL="171450" indent="-171450">
              <a:spcAft>
                <a:spcPts val="600"/>
              </a:spcAft>
              <a:buClr>
                <a:srgbClr val="0E5299"/>
              </a:buClr>
              <a:buSzPct val="135000"/>
              <a:buFont typeface="Arial" panose="020B0604020202020204" pitchFamily="34" charset="0"/>
              <a:buChar char="•"/>
            </a:pPr>
            <a:r>
              <a:rPr lang="es-MX" sz="1100">
                <a:ea typeface="+mn-lt"/>
                <a:cs typeface="+mn-lt"/>
              </a:rPr>
              <a:t>Tienen de 2 a 3 veces más probabilidades </a:t>
            </a:r>
            <a:br>
              <a:rPr lang="es-MX" sz="1100">
                <a:ea typeface="+mn-lt"/>
                <a:cs typeface="+mn-lt"/>
              </a:rPr>
            </a:br>
            <a:r>
              <a:rPr lang="es-MX" sz="1100">
                <a:ea typeface="+mn-lt"/>
                <a:cs typeface="+mn-lt"/>
              </a:rPr>
              <a:t>de necesitar respiradores o equipos especiales para respirar.</a:t>
            </a:r>
          </a:p>
          <a:p>
            <a:pPr marL="171450" indent="-171450">
              <a:spcAft>
                <a:spcPts val="600"/>
              </a:spcAft>
              <a:buClr>
                <a:srgbClr val="0E5299"/>
              </a:buClr>
              <a:buSzPct val="135000"/>
              <a:buFont typeface="Arial" panose="020B0604020202020204" pitchFamily="34" charset="0"/>
              <a:buChar char="•"/>
            </a:pPr>
            <a:r>
              <a:rPr lang="es-MX" sz="1100">
                <a:ea typeface="+mn-lt"/>
                <a:cs typeface="+mn-lt"/>
              </a:rPr>
              <a:t>Tiene un riesgo de 70% de morir por COVID-19.</a:t>
            </a:r>
          </a:p>
          <a:p>
            <a:pPr marL="171450" indent="-171450">
              <a:spcAft>
                <a:spcPts val="600"/>
              </a:spcAft>
              <a:buClr>
                <a:srgbClr val="0E5299"/>
              </a:buClr>
              <a:buSzPct val="135000"/>
              <a:buFont typeface="Arial" panose="020B0604020202020204" pitchFamily="34" charset="0"/>
              <a:buChar char="•"/>
            </a:pPr>
            <a:r>
              <a:rPr lang="es-MX" sz="1100">
                <a:ea typeface="+mn-lt"/>
                <a:cs typeface="+mn-lt"/>
              </a:rPr>
              <a:t>Tienen un mayor riesgo de tener una </a:t>
            </a:r>
            <a:br>
              <a:rPr lang="es-MX" sz="1100">
                <a:ea typeface="+mn-lt"/>
                <a:cs typeface="+mn-lt"/>
              </a:rPr>
            </a:br>
            <a:r>
              <a:rPr lang="es-MX" sz="1100">
                <a:ea typeface="+mn-lt"/>
                <a:cs typeface="+mn-lt"/>
              </a:rPr>
              <a:t>muerte fetal o un parto prematuro. </a:t>
            </a:r>
          </a:p>
          <a:p>
            <a:pPr marL="171450" indent="-171450">
              <a:spcAft>
                <a:spcPts val="600"/>
              </a:spcAft>
              <a:buClr>
                <a:srgbClr val="0E5299"/>
              </a:buClr>
              <a:buSzPct val="135000"/>
              <a:buFont typeface="Arial" panose="020B0604020202020204" pitchFamily="34" charset="0"/>
              <a:buChar char="•"/>
            </a:pPr>
            <a:r>
              <a:rPr lang="es-MX" sz="1100">
                <a:ea typeface="+mn-lt"/>
                <a:cs typeface="+mn-lt"/>
              </a:rPr>
              <a:t>Riesgo mayor de tener su bebé infectado con COVID-19.</a:t>
            </a:r>
          </a:p>
        </p:txBody>
      </p:sp>
      <p:sp>
        <p:nvSpPr>
          <p:cNvPr id="69" name="TextBox 68">
            <a:extLst>
              <a:ext uri="{FF2B5EF4-FFF2-40B4-BE49-F238E27FC236}">
                <a16:creationId xmlns:a16="http://schemas.microsoft.com/office/drawing/2014/main" id="{8BAAB775-307E-4729-8AB5-CF0DE8A46729}"/>
              </a:ext>
            </a:extLst>
          </p:cNvPr>
          <p:cNvSpPr txBox="1"/>
          <p:nvPr/>
        </p:nvSpPr>
        <p:spPr>
          <a:xfrm>
            <a:off x="257236" y="904737"/>
            <a:ext cx="2874340" cy="3134191"/>
          </a:xfrm>
          <a:prstGeom prst="rect">
            <a:avLst/>
          </a:prstGeom>
          <a:noFill/>
        </p:spPr>
        <p:txBody>
          <a:bodyPr wrap="square" lIns="0" tIns="0" rIns="0" bIns="0" rtlCol="0" anchor="t">
            <a:spAutoFit/>
          </a:bodyPr>
          <a:lstStyle/>
          <a:p>
            <a:pPr marL="171450" indent="-171450">
              <a:spcAft>
                <a:spcPts val="500"/>
              </a:spcAft>
              <a:buClr>
                <a:srgbClr val="0E5299"/>
              </a:buClr>
              <a:buSzPct val="135000"/>
              <a:buFont typeface="Arial" panose="020B0604020202020204" pitchFamily="34" charset="0"/>
              <a:buChar char="•"/>
            </a:pPr>
            <a:r>
              <a:rPr lang="es-419" sz="1100">
                <a:effectLst/>
                <a:ea typeface="Calibri" panose="020F0502020204030204" pitchFamily="34" charset="0"/>
                <a:cs typeface="Times New Roman"/>
              </a:rPr>
              <a:t>Al principio de la pandemia, no </a:t>
            </a:r>
            <a:r>
              <a:rPr lang="es-419" sz="1100">
                <a:ea typeface="Calibri" panose="020F0502020204030204" pitchFamily="34" charset="0"/>
                <a:cs typeface="Times New Roman"/>
              </a:rPr>
              <a:t>se conocían</a:t>
            </a:r>
            <a:br>
              <a:rPr lang="es-419" sz="1100">
                <a:effectLst/>
                <a:ea typeface="Calibri" panose="020F0502020204030204" pitchFamily="34" charset="0"/>
                <a:cs typeface="Times New Roman" panose="02020603050405020304" pitchFamily="18" charset="0"/>
              </a:rPr>
            </a:br>
            <a:r>
              <a:rPr lang="es-419" sz="1100">
                <a:effectLst/>
                <a:ea typeface="Calibri" panose="020F0502020204030204" pitchFamily="34" charset="0"/>
                <a:cs typeface="Times New Roman"/>
              </a:rPr>
              <a:t>los efectos de la vacuna en las mujeres embarazadas y sus bebés.</a:t>
            </a:r>
            <a:endParaRPr lang="en-US" sz="1100">
              <a:effectLst/>
              <a:ea typeface="Calibri" panose="020F0502020204030204" pitchFamily="34" charset="0"/>
              <a:cs typeface="Times New Roman"/>
            </a:endParaRPr>
          </a:p>
          <a:p>
            <a:pPr marL="171450" indent="-171450">
              <a:spcAft>
                <a:spcPts val="500"/>
              </a:spcAft>
              <a:buClr>
                <a:srgbClr val="0E5299"/>
              </a:buClr>
              <a:buSzPct val="135000"/>
              <a:buFont typeface="Arial" panose="020B0604020202020204" pitchFamily="34" charset="0"/>
              <a:buChar char="•"/>
            </a:pPr>
            <a:r>
              <a:rPr lang="es-419" sz="1100">
                <a:effectLst/>
                <a:ea typeface="Calibri" panose="020F0502020204030204" pitchFamily="34" charset="0"/>
                <a:cs typeface="Times New Roman"/>
              </a:rPr>
              <a:t>Ahora, tenemos muchos datos y podemos</a:t>
            </a:r>
            <a:br>
              <a:rPr lang="es-419" sz="1100">
                <a:effectLst/>
                <a:ea typeface="Calibri" panose="020F0502020204030204" pitchFamily="34" charset="0"/>
                <a:cs typeface="Times New Roman" panose="02020603050405020304" pitchFamily="18" charset="0"/>
              </a:rPr>
            </a:br>
            <a:r>
              <a:rPr lang="es-419" sz="1100">
                <a:effectLst/>
                <a:ea typeface="Calibri" panose="020F0502020204030204" pitchFamily="34" charset="0"/>
                <a:cs typeface="Times New Roman"/>
              </a:rPr>
              <a:t>decir con confianza</a:t>
            </a:r>
            <a:r>
              <a:rPr lang="es-419" sz="1100" b="1">
                <a:effectLst/>
                <a:ea typeface="Calibri" panose="020F0502020204030204" pitchFamily="34" charset="0"/>
                <a:cs typeface="Times New Roman"/>
              </a:rPr>
              <a:t>: ¡las vacunas </a:t>
            </a:r>
            <a:r>
              <a:rPr lang="es-419" sz="1100" b="1">
                <a:ea typeface="Calibri" panose="020F0502020204030204" pitchFamily="34" charset="0"/>
                <a:cs typeface="Times New Roman"/>
              </a:rPr>
              <a:t>contra COVID-19</a:t>
            </a:r>
            <a:r>
              <a:rPr lang="es-419" sz="1100" b="1">
                <a:effectLst/>
                <a:ea typeface="Calibri" panose="020F0502020204030204" pitchFamily="34" charset="0"/>
                <a:cs typeface="Times New Roman"/>
              </a:rPr>
              <a:t> son muy seguras para usted y </a:t>
            </a:r>
            <a:br>
              <a:rPr lang="es-419" sz="1100" b="1">
                <a:effectLst/>
                <a:ea typeface="Calibri" panose="020F0502020204030204" pitchFamily="34" charset="0"/>
                <a:cs typeface="Times New Roman"/>
              </a:rPr>
            </a:br>
            <a:r>
              <a:rPr lang="es-419" sz="1100" b="1">
                <a:effectLst/>
                <a:ea typeface="Calibri" panose="020F0502020204030204" pitchFamily="34" charset="0"/>
                <a:cs typeface="Times New Roman"/>
              </a:rPr>
              <a:t>su bebé!</a:t>
            </a:r>
          </a:p>
          <a:p>
            <a:pPr marL="171450" indent="-171450">
              <a:spcAft>
                <a:spcPts val="500"/>
              </a:spcAft>
              <a:buClr>
                <a:srgbClr val="0E5299"/>
              </a:buClr>
              <a:buSzPct val="135000"/>
              <a:buFont typeface="Arial" panose="020B0604020202020204" pitchFamily="34" charset="0"/>
              <a:buChar char="•"/>
            </a:pPr>
            <a:r>
              <a:rPr lang="es-419" sz="1100">
                <a:ea typeface="+mn-lt"/>
                <a:cs typeface="+mn-lt"/>
              </a:rPr>
              <a:t>Para finales de diciembre del 2021, </a:t>
            </a:r>
            <a:r>
              <a:rPr lang="es-419" sz="1100" b="1" u="sng">
                <a:ea typeface="+mn-lt"/>
                <a:cs typeface="+mn-lt"/>
              </a:rPr>
              <a:t>más de 179,000 mujeres embarazadas han sido vacunadas contra COVID-19</a:t>
            </a:r>
            <a:r>
              <a:rPr lang="es-419" sz="1100" b="1">
                <a:effectLst/>
                <a:ea typeface="Calibri" panose="020F0502020204030204" pitchFamily="34" charset="0"/>
                <a:cs typeface="Times New Roman"/>
              </a:rPr>
              <a:t>.</a:t>
            </a:r>
            <a:r>
              <a:rPr lang="es-419" sz="1100" b="1">
                <a:ea typeface="Calibri" panose="020F0502020204030204" pitchFamily="34" charset="0"/>
                <a:cs typeface="Times New Roman"/>
              </a:rPr>
              <a:t> </a:t>
            </a:r>
            <a:endParaRPr lang="es-419" sz="1100" b="1">
              <a:ea typeface="+mn-lt"/>
              <a:cs typeface="+mn-lt"/>
            </a:endParaRPr>
          </a:p>
          <a:p>
            <a:pPr marL="171450" indent="-171450">
              <a:spcAft>
                <a:spcPts val="500"/>
              </a:spcAft>
              <a:buClr>
                <a:srgbClr val="0E5299"/>
              </a:buClr>
              <a:buSzPct val="135000"/>
              <a:buFont typeface="Arial" panose="020B0604020202020204" pitchFamily="34" charset="0"/>
              <a:buChar char="•"/>
            </a:pPr>
            <a:r>
              <a:rPr lang="es-419" sz="1100">
                <a:ea typeface="+mn-lt"/>
                <a:cs typeface="+mn-lt"/>
              </a:rPr>
              <a:t>No hay reportes de ningún aumento en el riesgo de aborto espontáneo, problemas de crecimiento o defectos de nacimiento.</a:t>
            </a:r>
            <a:endParaRPr lang="es-419" sz="1100">
              <a:cs typeface="Calibri" panose="020F0502020204030204"/>
            </a:endParaRPr>
          </a:p>
          <a:p>
            <a:pPr marL="171450" indent="-171450">
              <a:spcAft>
                <a:spcPts val="500"/>
              </a:spcAft>
              <a:buClr>
                <a:srgbClr val="0E5299"/>
              </a:buClr>
              <a:buSzPct val="135000"/>
              <a:buFont typeface="Arial" panose="020B0604020202020204" pitchFamily="34" charset="0"/>
              <a:buChar char="•"/>
            </a:pPr>
            <a:r>
              <a:rPr lang="es-419" sz="1100">
                <a:ea typeface="+mn-lt"/>
                <a:cs typeface="+mn-lt"/>
              </a:rPr>
              <a:t>Las vacunas contra COVID-19 no contienen el virus vivo, por lo tanto, </a:t>
            </a:r>
            <a:r>
              <a:rPr lang="es-419" sz="1100" u="sng">
                <a:ea typeface="+mn-lt"/>
                <a:cs typeface="+mn-lt"/>
              </a:rPr>
              <a:t>las mujeres embarazadas y sus bebés no pueden contraer COVID-19 de la vacuna</a:t>
            </a:r>
            <a:r>
              <a:rPr lang="es-419" sz="1100">
                <a:ea typeface="+mn-lt"/>
                <a:cs typeface="+mn-lt"/>
              </a:rPr>
              <a:t>.</a:t>
            </a:r>
            <a:endParaRPr lang="en-US" sz="1100">
              <a:cs typeface="Calibri" panose="020F0502020204030204"/>
            </a:endParaRPr>
          </a:p>
        </p:txBody>
      </p:sp>
      <p:sp>
        <p:nvSpPr>
          <p:cNvPr id="41" name="Google Shape;56;p13">
            <a:extLst>
              <a:ext uri="{FF2B5EF4-FFF2-40B4-BE49-F238E27FC236}">
                <a16:creationId xmlns:a16="http://schemas.microsoft.com/office/drawing/2014/main" id="{940A9149-5F3F-4500-9FD7-DD9898E1E126}"/>
              </a:ext>
            </a:extLst>
          </p:cNvPr>
          <p:cNvSpPr/>
          <p:nvPr/>
        </p:nvSpPr>
        <p:spPr>
          <a:xfrm>
            <a:off x="10927602" y="-413019"/>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 sz="2000" b="1">
                <a:latin typeface="Work Sans"/>
                <a:ea typeface="Work Sans"/>
                <a:cs typeface="Work Sans"/>
                <a:sym typeface="Work Sans"/>
              </a:rPr>
              <a:t>1</a:t>
            </a:r>
            <a:endParaRPr sz="2400" b="1">
              <a:solidFill>
                <a:srgbClr val="000000"/>
              </a:solidFill>
              <a:latin typeface="Work Sans"/>
              <a:ea typeface="Work Sans"/>
              <a:cs typeface="Work Sans"/>
              <a:sym typeface="Work Sans"/>
            </a:endParaRPr>
          </a:p>
        </p:txBody>
      </p:sp>
      <p:sp>
        <p:nvSpPr>
          <p:cNvPr id="42" name="Google Shape;55;p13">
            <a:extLst>
              <a:ext uri="{FF2B5EF4-FFF2-40B4-BE49-F238E27FC236}">
                <a16:creationId xmlns:a16="http://schemas.microsoft.com/office/drawing/2014/main" id="{E96B9633-3909-46F4-86AC-DDFA9342047E}"/>
              </a:ext>
            </a:extLst>
          </p:cNvPr>
          <p:cNvSpPr/>
          <p:nvPr/>
        </p:nvSpPr>
        <p:spPr>
          <a:xfrm>
            <a:off x="10927603" y="-57567"/>
            <a:ext cx="3474722" cy="7887534"/>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4999"/>
              </a:lnSpc>
            </a:pPr>
            <a:r>
              <a:rPr lang="en" sz="1300" b="1">
                <a:latin typeface="Work Sans"/>
                <a:ea typeface="+mn-lt"/>
                <a:cs typeface="+mn-lt"/>
                <a:sym typeface="Work Sans"/>
              </a:rPr>
              <a:t>Agregar una imagen y escalarla </a:t>
            </a:r>
            <a:endParaRPr lang="en-US" b="1">
              <a:latin typeface="Work Sans"/>
              <a:cs typeface="Calibri"/>
            </a:endParaRPr>
          </a:p>
          <a:p>
            <a:pPr>
              <a:lnSpc>
                <a:spcPct val="115000"/>
              </a:lnSpc>
              <a:buSzPts val="1100"/>
            </a:pPr>
            <a:r>
              <a:rPr lang="es-ES" sz="1300">
                <a:solidFill>
                  <a:srgbClr val="000000"/>
                </a:solidFill>
                <a:latin typeface="Work Sans"/>
                <a:ea typeface="Work Sans"/>
                <a:cs typeface="Calibri"/>
              </a:rPr>
              <a:t>Vaya a Insertar → Imagen → Cargar desde la computadora y seleccione la imagen que le gustaría usar en la portada del folleto.</a:t>
            </a:r>
            <a:endParaRPr lang="en" sz="1300">
              <a:solidFill>
                <a:srgbClr val="000000"/>
              </a:solidFill>
              <a:latin typeface="Work Sans"/>
              <a:ea typeface="Work Sans"/>
              <a:cs typeface="Calibri"/>
            </a:endParaRPr>
          </a:p>
          <a:p>
            <a:pPr>
              <a:lnSpc>
                <a:spcPct val="114999"/>
              </a:lnSpc>
            </a:pPr>
            <a:r>
              <a:rPr lang="en" sz="1300">
                <a:latin typeface="Work Sans"/>
                <a:ea typeface="+mn-lt"/>
                <a:cs typeface="+mn-lt"/>
                <a:sym typeface="Work Sans"/>
              </a:rPr>
              <a:t>Para ajustar el tamaño, agarre la esquina inferior derecha de la imagen y mantenga presionado el botón. Arrastre el ratón diagonalmente hasta que sea del mismo tamaño o ligeramente más grande que la diapositiva. </a:t>
            </a:r>
            <a:endParaRPr lang="en" sz="1300">
              <a:latin typeface="Work Sans"/>
              <a:cs typeface="Calibri"/>
            </a:endParaRPr>
          </a:p>
          <a:p>
            <a:pPr>
              <a:lnSpc>
                <a:spcPct val="115000"/>
              </a:lnSpc>
              <a:buSzPts val="1100"/>
            </a:pPr>
            <a:endParaRPr sz="1300">
              <a:latin typeface="Work Sans"/>
              <a:ea typeface="Work Sans"/>
              <a:cs typeface="Work Sans"/>
            </a:endParaRPr>
          </a:p>
          <a:p>
            <a:pPr>
              <a:lnSpc>
                <a:spcPct val="114999"/>
              </a:lnSpc>
            </a:pPr>
            <a:r>
              <a:rPr lang="en-US" sz="1300" b="1" err="1">
                <a:latin typeface="Work Sans"/>
                <a:ea typeface="+mn-lt"/>
                <a:cs typeface="+mn-lt"/>
                <a:sym typeface="Work Sans"/>
              </a:rPr>
              <a:t>Enviar</a:t>
            </a:r>
            <a:r>
              <a:rPr lang="en-US" sz="1300" b="1">
                <a:latin typeface="Work Sans"/>
                <a:ea typeface="+mn-lt"/>
                <a:cs typeface="+mn-lt"/>
                <a:sym typeface="Work Sans"/>
              </a:rPr>
              <a:t> la imagen </a:t>
            </a:r>
            <a:r>
              <a:rPr lang="en-US" sz="1300" b="1" err="1">
                <a:latin typeface="Work Sans"/>
                <a:ea typeface="+mn-lt"/>
                <a:cs typeface="+mn-lt"/>
                <a:sym typeface="Work Sans"/>
              </a:rPr>
              <a:t>hacia</a:t>
            </a:r>
            <a:r>
              <a:rPr lang="en-US" sz="1300" b="1">
                <a:latin typeface="Work Sans"/>
                <a:ea typeface="+mn-lt"/>
                <a:cs typeface="+mn-lt"/>
                <a:sym typeface="Work Sans"/>
              </a:rPr>
              <a:t> </a:t>
            </a:r>
            <a:r>
              <a:rPr lang="en-US" sz="1300" b="1" err="1">
                <a:latin typeface="Work Sans"/>
                <a:ea typeface="+mn-lt"/>
                <a:cs typeface="+mn-lt"/>
                <a:sym typeface="Work Sans"/>
              </a:rPr>
              <a:t>el</a:t>
            </a:r>
            <a:r>
              <a:rPr lang="en-US" sz="1300" b="1">
                <a:latin typeface="Work Sans"/>
                <a:ea typeface="+mn-lt"/>
                <a:cs typeface="+mn-lt"/>
                <a:sym typeface="Work Sans"/>
              </a:rPr>
              <a:t> </a:t>
            </a:r>
            <a:r>
              <a:rPr lang="en-US" sz="1300" b="1" err="1">
                <a:latin typeface="Work Sans"/>
                <a:ea typeface="+mn-lt"/>
                <a:cs typeface="+mn-lt"/>
                <a:sym typeface="Work Sans"/>
              </a:rPr>
              <a:t>fondo</a:t>
            </a:r>
            <a:r>
              <a:rPr lang="en-US" sz="1300" b="1">
                <a:latin typeface="Work Sans"/>
                <a:ea typeface="+mn-lt"/>
                <a:cs typeface="+mn-lt"/>
                <a:sym typeface="Work Sans"/>
              </a:rPr>
              <a:t> </a:t>
            </a:r>
            <a:endParaRPr lang="en-US" sz="1300" b="1">
              <a:latin typeface="Work Sans"/>
              <a:cs typeface="Calibri" panose="020F0502020204030204"/>
            </a:endParaRPr>
          </a:p>
          <a:p>
            <a:pPr>
              <a:lnSpc>
                <a:spcPct val="114999"/>
              </a:lnSpc>
            </a:pPr>
            <a:r>
              <a:rPr lang="en-US" sz="1300">
                <a:latin typeface="Work Sans"/>
                <a:ea typeface="+mn-lt"/>
                <a:cs typeface="+mn-lt"/>
                <a:sym typeface="Work Sans"/>
              </a:rPr>
              <a:t>Una </a:t>
            </a:r>
            <a:r>
              <a:rPr lang="en-US" sz="1300" err="1">
                <a:latin typeface="Work Sans"/>
                <a:ea typeface="+mn-lt"/>
                <a:cs typeface="+mn-lt"/>
                <a:sym typeface="Work Sans"/>
              </a:rPr>
              <a:t>vez</a:t>
            </a:r>
            <a:r>
              <a:rPr lang="en-US" sz="1300">
                <a:latin typeface="Work Sans"/>
                <a:ea typeface="+mn-lt"/>
                <a:cs typeface="+mn-lt"/>
                <a:sym typeface="Work Sans"/>
              </a:rPr>
              <a:t> que </a:t>
            </a:r>
            <a:r>
              <a:rPr lang="en-US" sz="1300" err="1">
                <a:latin typeface="Work Sans"/>
                <a:ea typeface="+mn-lt"/>
                <a:cs typeface="+mn-lt"/>
                <a:sym typeface="Work Sans"/>
              </a:rPr>
              <a:t>ajuste</a:t>
            </a:r>
            <a:r>
              <a:rPr lang="en-US" sz="1300">
                <a:latin typeface="Work Sans"/>
                <a:ea typeface="+mn-lt"/>
                <a:cs typeface="+mn-lt"/>
                <a:sym typeface="Work Sans"/>
              </a:rPr>
              <a:t> </a:t>
            </a:r>
            <a:r>
              <a:rPr lang="en-US" sz="1300" err="1">
                <a:latin typeface="Work Sans"/>
                <a:ea typeface="+mn-lt"/>
                <a:cs typeface="+mn-lt"/>
                <a:sym typeface="Work Sans"/>
              </a:rPr>
              <a:t>el</a:t>
            </a:r>
            <a:r>
              <a:rPr lang="en-US" sz="1300">
                <a:latin typeface="Work Sans"/>
                <a:ea typeface="+mn-lt"/>
                <a:cs typeface="+mn-lt"/>
                <a:sym typeface="Work Sans"/>
              </a:rPr>
              <a:t> </a:t>
            </a:r>
            <a:r>
              <a:rPr lang="en-US" sz="1300" err="1">
                <a:latin typeface="Work Sans"/>
                <a:ea typeface="+mn-lt"/>
                <a:cs typeface="+mn-lt"/>
                <a:sym typeface="Work Sans"/>
              </a:rPr>
              <a:t>tamaño</a:t>
            </a:r>
            <a:r>
              <a:rPr lang="en-US" sz="1300">
                <a:latin typeface="Work Sans"/>
                <a:ea typeface="+mn-lt"/>
                <a:cs typeface="+mn-lt"/>
                <a:sym typeface="Work Sans"/>
              </a:rPr>
              <a:t> de </a:t>
            </a:r>
            <a:r>
              <a:rPr lang="en-US" sz="1300" err="1">
                <a:latin typeface="Work Sans"/>
                <a:ea typeface="+mn-lt"/>
                <a:cs typeface="+mn-lt"/>
                <a:sym typeface="Work Sans"/>
              </a:rPr>
              <a:t>su</a:t>
            </a:r>
            <a:r>
              <a:rPr lang="en-US" sz="1300">
                <a:latin typeface="Work Sans"/>
                <a:ea typeface="+mn-lt"/>
                <a:cs typeface="+mn-lt"/>
                <a:sym typeface="Work Sans"/>
              </a:rPr>
              <a:t> imagen y la </a:t>
            </a:r>
            <a:r>
              <a:rPr lang="en-US" sz="1300" err="1">
                <a:latin typeface="Work Sans"/>
                <a:ea typeface="+mn-lt"/>
                <a:cs typeface="+mn-lt"/>
                <a:sym typeface="Work Sans"/>
              </a:rPr>
              <a:t>escale</a:t>
            </a:r>
            <a:r>
              <a:rPr lang="en-US" sz="1300">
                <a:latin typeface="Work Sans"/>
                <a:ea typeface="+mn-lt"/>
                <a:cs typeface="+mn-lt"/>
                <a:sym typeface="Work Sans"/>
              </a:rPr>
              <a:t> </a:t>
            </a:r>
            <a:r>
              <a:rPr lang="en-US" sz="1300" err="1">
                <a:latin typeface="Work Sans"/>
                <a:ea typeface="+mn-lt"/>
                <a:cs typeface="+mn-lt"/>
                <a:sym typeface="Work Sans"/>
              </a:rPr>
              <a:t>proporcionalmente</a:t>
            </a:r>
            <a:r>
              <a:rPr lang="en-US" sz="1300">
                <a:latin typeface="Work Sans"/>
                <a:ea typeface="+mn-lt"/>
                <a:cs typeface="+mn-lt"/>
                <a:sym typeface="Work Sans"/>
              </a:rPr>
              <a:t> al </a:t>
            </a:r>
            <a:r>
              <a:rPr lang="en-US" sz="1300" err="1">
                <a:latin typeface="Work Sans"/>
                <a:ea typeface="+mn-lt"/>
                <a:cs typeface="+mn-lt"/>
                <a:sym typeface="Work Sans"/>
              </a:rPr>
              <a:t>tamaño</a:t>
            </a:r>
            <a:r>
              <a:rPr lang="en-US" sz="1300">
                <a:latin typeface="Work Sans"/>
                <a:ea typeface="+mn-lt"/>
                <a:cs typeface="+mn-lt"/>
                <a:sym typeface="Work Sans"/>
              </a:rPr>
              <a:t> de la </a:t>
            </a:r>
            <a:r>
              <a:rPr lang="en-US" sz="1300" err="1">
                <a:latin typeface="Work Sans"/>
                <a:ea typeface="+mn-lt"/>
                <a:cs typeface="+mn-lt"/>
                <a:sym typeface="Work Sans"/>
              </a:rPr>
              <a:t>diapositiva</a:t>
            </a:r>
            <a:r>
              <a:rPr lang="en-US" sz="1300">
                <a:latin typeface="Work Sans"/>
                <a:ea typeface="+mn-lt"/>
                <a:cs typeface="+mn-lt"/>
                <a:sym typeface="Work Sans"/>
              </a:rPr>
              <a:t> o un poco más </a:t>
            </a:r>
            <a:r>
              <a:rPr lang="en-US" sz="1300" err="1">
                <a:latin typeface="Work Sans"/>
                <a:ea typeface="+mn-lt"/>
                <a:cs typeface="+mn-lt"/>
                <a:sym typeface="Work Sans"/>
              </a:rPr>
              <a:t>grande</a:t>
            </a:r>
            <a:r>
              <a:rPr lang="en-US" sz="1300">
                <a:latin typeface="Work Sans"/>
                <a:ea typeface="+mn-lt"/>
                <a:cs typeface="+mn-lt"/>
                <a:sym typeface="Work Sans"/>
              </a:rPr>
              <a:t>, </a:t>
            </a:r>
            <a:r>
              <a:rPr lang="en-US" sz="1300" err="1">
                <a:latin typeface="Work Sans"/>
                <a:ea typeface="+mn-lt"/>
                <a:cs typeface="+mn-lt"/>
                <a:sym typeface="Work Sans"/>
              </a:rPr>
              <a:t>presione</a:t>
            </a:r>
            <a:r>
              <a:rPr lang="en-US" sz="1300">
                <a:latin typeface="Work Sans"/>
                <a:ea typeface="+mn-lt"/>
                <a:cs typeface="+mn-lt"/>
                <a:sym typeface="Work Sans"/>
              </a:rPr>
              <a:t> con </a:t>
            </a:r>
            <a:r>
              <a:rPr lang="en-US" sz="1300" err="1">
                <a:latin typeface="Work Sans"/>
                <a:ea typeface="+mn-lt"/>
                <a:cs typeface="+mn-lt"/>
                <a:sym typeface="Work Sans"/>
              </a:rPr>
              <a:t>el</a:t>
            </a:r>
            <a:r>
              <a:rPr lang="en-US" sz="1300">
                <a:latin typeface="Work Sans"/>
                <a:ea typeface="+mn-lt"/>
                <a:cs typeface="+mn-lt"/>
                <a:sym typeface="Work Sans"/>
              </a:rPr>
              <a:t> </a:t>
            </a:r>
            <a:r>
              <a:rPr lang="en-US" sz="1300" err="1">
                <a:latin typeface="Work Sans"/>
                <a:ea typeface="+mn-lt"/>
                <a:cs typeface="+mn-lt"/>
                <a:sym typeface="Work Sans"/>
              </a:rPr>
              <a:t>botón</a:t>
            </a:r>
            <a:r>
              <a:rPr lang="en-US" sz="1300">
                <a:latin typeface="Work Sans"/>
                <a:ea typeface="+mn-lt"/>
                <a:cs typeface="+mn-lt"/>
                <a:sym typeface="Work Sans"/>
              </a:rPr>
              <a:t> derecho </a:t>
            </a:r>
            <a:r>
              <a:rPr lang="en-US" sz="1300" err="1">
                <a:latin typeface="Work Sans"/>
                <a:ea typeface="+mn-lt"/>
                <a:cs typeface="+mn-lt"/>
                <a:sym typeface="Work Sans"/>
              </a:rPr>
              <a:t>en</a:t>
            </a:r>
            <a:r>
              <a:rPr lang="en-US" sz="1300">
                <a:latin typeface="Work Sans"/>
                <a:ea typeface="+mn-lt"/>
                <a:cs typeface="+mn-lt"/>
                <a:sym typeface="Work Sans"/>
              </a:rPr>
              <a:t> la imagen y </a:t>
            </a:r>
            <a:r>
              <a:rPr lang="en-US" sz="1300" err="1">
                <a:latin typeface="Work Sans"/>
                <a:ea typeface="+mn-lt"/>
                <a:cs typeface="+mn-lt"/>
                <a:sym typeface="Work Sans"/>
              </a:rPr>
              <a:t>vaya</a:t>
            </a:r>
            <a:r>
              <a:rPr lang="en-US" sz="1300">
                <a:latin typeface="Work Sans"/>
                <a:ea typeface="+mn-lt"/>
                <a:cs typeface="+mn-lt"/>
                <a:sym typeface="Work Sans"/>
              </a:rPr>
              <a:t> a </a:t>
            </a:r>
            <a:r>
              <a:rPr lang="en-US" sz="1300" err="1">
                <a:latin typeface="Work Sans"/>
                <a:ea typeface="+mn-lt"/>
                <a:cs typeface="+mn-lt"/>
                <a:sym typeface="Work Sans"/>
              </a:rPr>
              <a:t>Ordenar</a:t>
            </a:r>
            <a:r>
              <a:rPr lang="en-US" sz="1300">
                <a:latin typeface="Work Sans"/>
                <a:ea typeface="+mn-lt"/>
                <a:cs typeface="+mn-lt"/>
                <a:sym typeface="Work Sans"/>
              </a:rPr>
              <a:t> → </a:t>
            </a:r>
            <a:r>
              <a:rPr lang="en-US" sz="1300" err="1">
                <a:latin typeface="Work Sans"/>
                <a:ea typeface="+mn-lt"/>
                <a:cs typeface="+mn-lt"/>
                <a:sym typeface="Work Sans"/>
              </a:rPr>
              <a:t>Enviar</a:t>
            </a:r>
            <a:r>
              <a:rPr lang="en-US" sz="1300">
                <a:latin typeface="Work Sans"/>
                <a:ea typeface="+mn-lt"/>
                <a:cs typeface="+mn-lt"/>
                <a:sym typeface="Work Sans"/>
              </a:rPr>
              <a:t> al </a:t>
            </a:r>
            <a:r>
              <a:rPr lang="en-US" sz="1300" err="1">
                <a:latin typeface="Work Sans"/>
                <a:ea typeface="+mn-lt"/>
                <a:cs typeface="+mn-lt"/>
                <a:sym typeface="Work Sans"/>
              </a:rPr>
              <a:t>fondo</a:t>
            </a:r>
            <a:r>
              <a:rPr lang="en-US" sz="1300">
                <a:latin typeface="Work Sans"/>
                <a:ea typeface="+mn-lt"/>
                <a:cs typeface="+mn-lt"/>
                <a:sym typeface="Work Sans"/>
              </a:rPr>
              <a:t> </a:t>
            </a:r>
            <a:endParaRPr lang="en-US" sz="1300">
              <a:latin typeface="Work Sans"/>
              <a:cs typeface="Calibri" panose="020F0502020204030204"/>
            </a:endParaRPr>
          </a:p>
          <a:p>
            <a:pPr marL="0" lvl="0" indent="0" algn="l" rtl="0">
              <a:lnSpc>
                <a:spcPct val="115000"/>
              </a:lnSpc>
              <a:spcBef>
                <a:spcPts val="0"/>
              </a:spcBef>
              <a:spcAft>
                <a:spcPts val="0"/>
              </a:spcAft>
              <a:buClr>
                <a:srgbClr val="000000"/>
              </a:buClr>
              <a:buSzPts val="1100"/>
              <a:buFont typeface="Arial"/>
              <a:buNone/>
            </a:pPr>
            <a:endParaRPr lang="en-US" sz="1300">
              <a:highlight>
                <a:srgbClr val="FFFF00"/>
              </a:highlight>
              <a:latin typeface="Work Sans"/>
              <a:ea typeface="Work Sans"/>
              <a:cs typeface="Work Sans"/>
            </a:endParaRPr>
          </a:p>
          <a:p>
            <a:pPr marL="0" lvl="0" indent="0" algn="l" rtl="0">
              <a:lnSpc>
                <a:spcPct val="115000"/>
              </a:lnSpc>
              <a:spcBef>
                <a:spcPts val="0"/>
              </a:spcBef>
              <a:spcAft>
                <a:spcPts val="0"/>
              </a:spcAft>
              <a:buClr>
                <a:srgbClr val="000000"/>
              </a:buClr>
              <a:buSzPts val="1100"/>
              <a:buFont typeface="Arial"/>
              <a:buNone/>
            </a:pPr>
            <a:r>
              <a:rPr lang="en-US" sz="1300" b="1" err="1">
                <a:solidFill>
                  <a:srgbClr val="000000"/>
                </a:solidFill>
                <a:latin typeface="Work Sans"/>
                <a:cs typeface="Calibri"/>
                <a:sym typeface="Work Sans"/>
              </a:rPr>
              <a:t>Recortar</a:t>
            </a:r>
            <a:r>
              <a:rPr lang="en-US" sz="1300" b="1">
                <a:solidFill>
                  <a:srgbClr val="000000"/>
                </a:solidFill>
                <a:latin typeface="Work Sans"/>
                <a:cs typeface="Calibri"/>
                <a:sym typeface="Work Sans"/>
              </a:rPr>
              <a:t> la imagen</a:t>
            </a:r>
            <a:endParaRPr lang="en-US" sz="1300" b="1">
              <a:solidFill>
                <a:srgbClr val="000000"/>
              </a:solidFill>
              <a:cs typeface="Calibri"/>
            </a:endParaRPr>
          </a:p>
          <a:p>
            <a:pPr>
              <a:lnSpc>
                <a:spcPct val="115000"/>
              </a:lnSpc>
              <a:buSzPts val="1100"/>
            </a:pPr>
            <a:r>
              <a:rPr lang="es-419" sz="1300">
                <a:effectLst/>
                <a:latin typeface="Work Sans" pitchFamily="2" charset="0"/>
                <a:ea typeface="Calibri" panose="020F0502020204030204" pitchFamily="34" charset="0"/>
                <a:cs typeface="Times New Roman" panose="02020603050405020304" pitchFamily="18" charset="0"/>
              </a:rPr>
              <a:t>Si la imagen es más grande que la portada del folleto, puede recortarla haciendo clic derecho en la imagen y seleccionando la herramienta Recortar que aparece en el menú. Luego puede arrastrar las barras negras en los bordes de la imagen para recortarla al tamaño correcto. Haga clic fuera de la imagen para aplicar los cambios.</a:t>
            </a:r>
            <a:endParaRPr lang="en-US" sz="1300">
              <a:effectLst/>
              <a:latin typeface="Work Sans" pitchFamily="2" charset="0"/>
              <a:ea typeface="Calibri" panose="020F0502020204030204" pitchFamily="34" charset="0"/>
              <a:cs typeface="Times New Roman" panose="02020603050405020304" pitchFamily="18" charset="0"/>
            </a:endParaRPr>
          </a:p>
          <a:p>
            <a:pPr>
              <a:lnSpc>
                <a:spcPct val="115000"/>
              </a:lnSpc>
              <a:buSzPts val="1100"/>
            </a:pPr>
            <a:endParaRPr lang="en-US" sz="1300">
              <a:highlight>
                <a:srgbClr val="FFFF00"/>
              </a:highlight>
              <a:latin typeface="Work Sans"/>
              <a:ea typeface="Work Sans"/>
              <a:cs typeface="Work Sans"/>
            </a:endParaRPr>
          </a:p>
        </p:txBody>
      </p:sp>
      <p:cxnSp>
        <p:nvCxnSpPr>
          <p:cNvPr id="43" name="Straight Arrow Connector 42">
            <a:extLst>
              <a:ext uri="{FF2B5EF4-FFF2-40B4-BE49-F238E27FC236}">
                <a16:creationId xmlns:a16="http://schemas.microsoft.com/office/drawing/2014/main" id="{D4516AC6-797B-4CE9-A988-F9D291A992F5}"/>
              </a:ext>
            </a:extLst>
          </p:cNvPr>
          <p:cNvCxnSpPr>
            <a:cxnSpLocks/>
          </p:cNvCxnSpPr>
          <p:nvPr/>
        </p:nvCxnSpPr>
        <p:spPr>
          <a:xfrm flipH="1" flipV="1">
            <a:off x="10067585" y="3236457"/>
            <a:ext cx="860017" cy="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Google Shape;56;p13">
            <a:extLst>
              <a:ext uri="{FF2B5EF4-FFF2-40B4-BE49-F238E27FC236}">
                <a16:creationId xmlns:a16="http://schemas.microsoft.com/office/drawing/2014/main" id="{08289EA9-31C7-43A2-913E-2DAB392D948B}"/>
              </a:ext>
            </a:extLst>
          </p:cNvPr>
          <p:cNvSpPr/>
          <p:nvPr/>
        </p:nvSpPr>
        <p:spPr>
          <a:xfrm>
            <a:off x="1598114" y="-3151771"/>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 sz="2000" b="1">
                <a:latin typeface="Work Sans"/>
                <a:ea typeface="Work Sans"/>
                <a:cs typeface="Work Sans"/>
                <a:sym typeface="Work Sans"/>
              </a:rPr>
              <a:t>2</a:t>
            </a:r>
            <a:endParaRPr sz="2000" b="1">
              <a:solidFill>
                <a:srgbClr val="000000"/>
              </a:solidFill>
              <a:latin typeface="Work Sans"/>
              <a:ea typeface="Work Sans"/>
              <a:cs typeface="Work Sans"/>
              <a:sym typeface="Work Sans"/>
            </a:endParaRPr>
          </a:p>
        </p:txBody>
      </p:sp>
      <p:sp>
        <p:nvSpPr>
          <p:cNvPr id="45" name="Google Shape;55;p13">
            <a:extLst>
              <a:ext uri="{FF2B5EF4-FFF2-40B4-BE49-F238E27FC236}">
                <a16:creationId xmlns:a16="http://schemas.microsoft.com/office/drawing/2014/main" id="{F9A96854-8AD7-4359-98DD-743182DB22DC}"/>
              </a:ext>
            </a:extLst>
          </p:cNvPr>
          <p:cNvSpPr/>
          <p:nvPr/>
        </p:nvSpPr>
        <p:spPr>
          <a:xfrm>
            <a:off x="1598114" y="-2805466"/>
            <a:ext cx="6861994" cy="2127113"/>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4999"/>
              </a:lnSpc>
            </a:pPr>
            <a:r>
              <a:rPr lang="en-US" sz="1300">
                <a:latin typeface="Work Sans"/>
                <a:ea typeface="+mn-lt"/>
                <a:cs typeface="+mn-lt"/>
              </a:rPr>
              <a:t>Incluir </a:t>
            </a:r>
            <a:r>
              <a:rPr lang="en-US" sz="1300" err="1">
                <a:latin typeface="Work Sans"/>
                <a:ea typeface="+mn-lt"/>
                <a:cs typeface="+mn-lt"/>
              </a:rPr>
              <a:t>información</a:t>
            </a:r>
            <a:r>
              <a:rPr lang="en-US" sz="1300">
                <a:latin typeface="Work Sans"/>
                <a:ea typeface="+mn-lt"/>
                <a:cs typeface="+mn-lt"/>
              </a:rPr>
              <a:t> </a:t>
            </a:r>
            <a:r>
              <a:rPr lang="en-US" sz="1300" err="1">
                <a:latin typeface="Work Sans"/>
                <a:ea typeface="+mn-lt"/>
                <a:cs typeface="+mn-lt"/>
              </a:rPr>
              <a:t>sobre</a:t>
            </a:r>
            <a:r>
              <a:rPr lang="en-US" sz="1300">
                <a:latin typeface="Work Sans"/>
                <a:ea typeface="+mn-lt"/>
                <a:cs typeface="+mn-lt"/>
              </a:rPr>
              <a:t> los </a:t>
            </a:r>
            <a:r>
              <a:rPr lang="en-US" sz="1300" err="1">
                <a:latin typeface="Work Sans"/>
                <a:ea typeface="+mn-lt"/>
                <a:cs typeface="+mn-lt"/>
              </a:rPr>
              <a:t>esfuerzos</a:t>
            </a:r>
            <a:r>
              <a:rPr lang="en-US" sz="1300">
                <a:latin typeface="Work Sans"/>
                <a:ea typeface="+mn-lt"/>
                <a:cs typeface="+mn-lt"/>
              </a:rPr>
              <a:t> locales de </a:t>
            </a:r>
            <a:r>
              <a:rPr lang="en-US" sz="1300" err="1">
                <a:latin typeface="Work Sans"/>
                <a:ea typeface="+mn-lt"/>
                <a:cs typeface="+mn-lt"/>
              </a:rPr>
              <a:t>vacunación</a:t>
            </a:r>
            <a:r>
              <a:rPr lang="en-US" sz="1300">
                <a:latin typeface="Work Sans"/>
                <a:ea typeface="+mn-lt"/>
                <a:cs typeface="+mn-lt"/>
              </a:rPr>
              <a:t>.</a:t>
            </a:r>
            <a:endParaRPr lang="en-US">
              <a:latin typeface="Work Sans"/>
            </a:endParaRPr>
          </a:p>
          <a:p>
            <a:pPr>
              <a:lnSpc>
                <a:spcPct val="114999"/>
              </a:lnSpc>
              <a:spcAft>
                <a:spcPts val="1200"/>
              </a:spcAft>
            </a:pPr>
            <a:r>
              <a:rPr lang="es-419" sz="1300">
                <a:latin typeface="Work Sans"/>
                <a:ea typeface="+mn-lt"/>
                <a:cs typeface="+mn-lt"/>
                <a:sym typeface="Work Sans"/>
              </a:rPr>
              <a:t>Utilice la parte superior de la contraportada del folleto para proporcionar recursos y enlaces sobre más información de la vacunación en el área</a:t>
            </a:r>
            <a:r>
              <a:rPr lang="en-US" sz="1300">
                <a:latin typeface="Work Sans"/>
                <a:ea typeface="+mn-lt"/>
                <a:cs typeface="+mn-lt"/>
                <a:sym typeface="Work Sans"/>
              </a:rPr>
              <a:t>.</a:t>
            </a:r>
            <a:endParaRPr lang="en-US" sz="1300">
              <a:latin typeface="Work Sans"/>
              <a:ea typeface="Work Sans"/>
              <a:cs typeface="Work Sans"/>
            </a:endParaRPr>
          </a:p>
          <a:p>
            <a:r>
              <a:rPr lang="es-419" sz="1300">
                <a:latin typeface="Work Sans"/>
                <a:ea typeface="+mn-lt"/>
                <a:cs typeface="+mn-lt"/>
              </a:rPr>
              <a:t>El texto de este panel es completamente editable y se puede agregar nuevo texto</a:t>
            </a:r>
            <a:r>
              <a:rPr lang="en-US" sz="1300">
                <a:latin typeface="Work Sans"/>
                <a:ea typeface="+mn-lt"/>
                <a:cs typeface="+mn-lt"/>
              </a:rPr>
              <a:t> </a:t>
            </a:r>
            <a:r>
              <a:rPr lang="es-419" sz="1300">
                <a:latin typeface="Work Sans"/>
                <a:ea typeface="+mn-lt"/>
                <a:cs typeface="+mn-lt"/>
              </a:rPr>
              <a:t>haciendo clic derecho en el borde de un cuadro de texto → seleccionando copiar en el menú →</a:t>
            </a:r>
            <a:r>
              <a:rPr lang="en-US" sz="1300">
                <a:latin typeface="Work Sans"/>
                <a:ea typeface="+mn-lt"/>
                <a:cs typeface="+mn-lt"/>
              </a:rPr>
              <a:t> </a:t>
            </a:r>
            <a:r>
              <a:rPr lang="es-419" sz="1300">
                <a:latin typeface="Work Sans"/>
                <a:ea typeface="+mn-lt"/>
                <a:cs typeface="+mn-lt"/>
              </a:rPr>
              <a:t>haga clic derecho donde desee el nuevo cuadro de texto → seleccione Pegar en el menú.</a:t>
            </a:r>
            <a:endParaRPr lang="en-US">
              <a:latin typeface="Work Sans"/>
            </a:endParaRPr>
          </a:p>
          <a:p>
            <a:pPr>
              <a:lnSpc>
                <a:spcPct val="115000"/>
              </a:lnSpc>
              <a:spcAft>
                <a:spcPts val="1200"/>
              </a:spcAft>
              <a:buSzPts val="1100"/>
            </a:pPr>
            <a:endParaRPr lang="en-US">
              <a:latin typeface="Work Sans"/>
              <a:ea typeface="Work Sans"/>
              <a:cs typeface="Work Sans"/>
              <a:sym typeface="Work Sans"/>
            </a:endParaRPr>
          </a:p>
        </p:txBody>
      </p:sp>
      <p:cxnSp>
        <p:nvCxnSpPr>
          <p:cNvPr id="46" name="Straight Arrow Connector 45">
            <a:extLst>
              <a:ext uri="{FF2B5EF4-FFF2-40B4-BE49-F238E27FC236}">
                <a16:creationId xmlns:a16="http://schemas.microsoft.com/office/drawing/2014/main" id="{C5022308-EEC3-41D7-BF98-F646F6717B27}"/>
              </a:ext>
            </a:extLst>
          </p:cNvPr>
          <p:cNvCxnSpPr>
            <a:cxnSpLocks/>
          </p:cNvCxnSpPr>
          <p:nvPr/>
        </p:nvCxnSpPr>
        <p:spPr>
          <a:xfrm>
            <a:off x="5029200" y="-663806"/>
            <a:ext cx="0" cy="66380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C5C9BA6-2CA1-4468-BF58-A33E9E4A3099}"/>
              </a:ext>
            </a:extLst>
          </p:cNvPr>
          <p:cNvCxnSpPr>
            <a:cxnSpLocks/>
          </p:cNvCxnSpPr>
          <p:nvPr/>
        </p:nvCxnSpPr>
        <p:spPr>
          <a:xfrm flipV="1">
            <a:off x="5029200" y="7783826"/>
            <a:ext cx="0" cy="62016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Google Shape;56;p13">
            <a:extLst>
              <a:ext uri="{FF2B5EF4-FFF2-40B4-BE49-F238E27FC236}">
                <a16:creationId xmlns:a16="http://schemas.microsoft.com/office/drawing/2014/main" id="{235E058F-E5A3-47DC-87C9-779245CB6E0C}"/>
              </a:ext>
            </a:extLst>
          </p:cNvPr>
          <p:cNvSpPr/>
          <p:nvPr/>
        </p:nvSpPr>
        <p:spPr>
          <a:xfrm>
            <a:off x="1631606" y="8042726"/>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 sz="2000" b="1">
                <a:latin typeface="Work Sans"/>
                <a:ea typeface="Work Sans"/>
                <a:cs typeface="Work Sans"/>
                <a:sym typeface="Work Sans"/>
              </a:rPr>
              <a:t>3</a:t>
            </a:r>
            <a:endParaRPr sz="2000" b="1">
              <a:solidFill>
                <a:srgbClr val="000000"/>
              </a:solidFill>
              <a:latin typeface="Work Sans"/>
              <a:ea typeface="Work Sans"/>
              <a:cs typeface="Work Sans"/>
              <a:sym typeface="Work Sans"/>
            </a:endParaRPr>
          </a:p>
        </p:txBody>
      </p:sp>
      <p:sp>
        <p:nvSpPr>
          <p:cNvPr id="51" name="Google Shape;55;p13">
            <a:extLst>
              <a:ext uri="{FF2B5EF4-FFF2-40B4-BE49-F238E27FC236}">
                <a16:creationId xmlns:a16="http://schemas.microsoft.com/office/drawing/2014/main" id="{3959BEE5-F93A-45A0-B3A5-F1823705E1ED}"/>
              </a:ext>
            </a:extLst>
          </p:cNvPr>
          <p:cNvSpPr/>
          <p:nvPr/>
        </p:nvSpPr>
        <p:spPr>
          <a:xfrm>
            <a:off x="1631606" y="8398408"/>
            <a:ext cx="6736170" cy="1895227"/>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buSzPts val="1100"/>
            </a:pPr>
            <a:r>
              <a:rPr lang="es-ES" sz="1300" b="1">
                <a:latin typeface="Work Sans"/>
                <a:ea typeface="Work Sans"/>
                <a:cs typeface="Work Sans"/>
              </a:rPr>
              <a:t>Agregue información sobre su organización y otros recursos relevantes</a:t>
            </a:r>
            <a:endParaRPr lang="en-US" sz="1300" b="1">
              <a:latin typeface="Work Sans"/>
              <a:ea typeface="Work Sans"/>
              <a:cs typeface="Work Sans"/>
            </a:endParaRPr>
          </a:p>
          <a:p>
            <a:pPr>
              <a:lnSpc>
                <a:spcPct val="115000"/>
              </a:lnSpc>
              <a:spcAft>
                <a:spcPts val="600"/>
              </a:spcAft>
              <a:buSzPts val="1100"/>
            </a:pPr>
            <a:r>
              <a:rPr lang="es-ES" sz="1300">
                <a:latin typeface="Work Sans"/>
                <a:sym typeface="Work Sans"/>
              </a:rPr>
              <a:t>La parte inferior de la contraportada le permite incluir enlaces de la organización, números de teléfono y otra información útil para su comunidad.</a:t>
            </a:r>
            <a:endParaRPr lang="en-US" sz="1300">
              <a:latin typeface="Work Sans"/>
            </a:endParaRPr>
          </a:p>
          <a:p>
            <a:pPr>
              <a:lnSpc>
                <a:spcPct val="115000"/>
              </a:lnSpc>
              <a:spcAft>
                <a:spcPts val="600"/>
              </a:spcAft>
              <a:buSzPts val="1100"/>
            </a:pPr>
            <a:r>
              <a:rPr lang="es-ES" sz="1300">
                <a:latin typeface="Work Sans"/>
                <a:sym typeface="Work Sans"/>
              </a:rPr>
              <a:t>Asegúrese de incluir la fecha de la última revisi</a:t>
            </a:r>
            <a:r>
              <a:rPr lang="es-ES" sz="1300">
                <a:ea typeface="+mn-lt"/>
                <a:cs typeface="+mn-lt"/>
                <a:sym typeface="Work Sans"/>
              </a:rPr>
              <a:t>ó</a:t>
            </a:r>
            <a:r>
              <a:rPr lang="es-ES" sz="1300">
                <a:latin typeface="Work Sans"/>
                <a:sym typeface="Work Sans"/>
              </a:rPr>
              <a:t>n en el folleto, ya que la información cambia rápidamente.</a:t>
            </a:r>
            <a:endParaRPr lang="en-US" sz="1300">
              <a:latin typeface="Work Sans"/>
            </a:endParaRPr>
          </a:p>
        </p:txBody>
      </p:sp>
      <p:sp>
        <p:nvSpPr>
          <p:cNvPr id="62" name="TextBox 61">
            <a:extLst>
              <a:ext uri="{FF2B5EF4-FFF2-40B4-BE49-F238E27FC236}">
                <a16:creationId xmlns:a16="http://schemas.microsoft.com/office/drawing/2014/main" id="{DC3B3EF6-C2EA-4CA5-9439-67CC1523E96B}"/>
              </a:ext>
            </a:extLst>
          </p:cNvPr>
          <p:cNvSpPr txBox="1"/>
          <p:nvPr/>
        </p:nvSpPr>
        <p:spPr>
          <a:xfrm>
            <a:off x="276113" y="188932"/>
            <a:ext cx="2664784" cy="649152"/>
          </a:xfrm>
          <a:prstGeom prst="rect">
            <a:avLst/>
          </a:prstGeom>
          <a:noFill/>
        </p:spPr>
        <p:txBody>
          <a:bodyPr wrap="square" lIns="0" tIns="0" rIns="0" bIns="0" rtlCol="0" anchor="t">
            <a:spAutoFit/>
          </a:bodyPr>
          <a:lstStyle/>
          <a:p>
            <a:pPr>
              <a:lnSpc>
                <a:spcPct val="110000"/>
              </a:lnSpc>
              <a:spcAft>
                <a:spcPts val="600"/>
              </a:spcAft>
            </a:pPr>
            <a:r>
              <a:rPr lang="es-ES" sz="1300" b="1">
                <a:solidFill>
                  <a:srgbClr val="0E5299"/>
                </a:solidFill>
                <a:ea typeface="+mn-lt"/>
                <a:cs typeface="+mn-lt"/>
              </a:rPr>
              <a:t>¿Es la vacuna segura para mí y para mi bebé? ¿Qué ha cambiado con </a:t>
            </a:r>
            <a:br>
              <a:rPr lang="es-ES" sz="1300" b="1">
                <a:ea typeface="+mn-lt"/>
                <a:cs typeface="+mn-lt"/>
              </a:rPr>
            </a:br>
            <a:r>
              <a:rPr lang="es-ES" sz="1300" b="1">
                <a:solidFill>
                  <a:srgbClr val="0E5299"/>
                </a:solidFill>
                <a:ea typeface="+mn-lt"/>
                <a:cs typeface="+mn-lt"/>
              </a:rPr>
              <a:t>el tiempo?</a:t>
            </a:r>
            <a:endParaRPr lang="es-MX" sz="1300"/>
          </a:p>
        </p:txBody>
      </p:sp>
      <p:sp>
        <p:nvSpPr>
          <p:cNvPr id="70" name="TextBox 69">
            <a:extLst>
              <a:ext uri="{FF2B5EF4-FFF2-40B4-BE49-F238E27FC236}">
                <a16:creationId xmlns:a16="http://schemas.microsoft.com/office/drawing/2014/main" id="{0D3ADBE8-63EB-44E9-A52A-758B6FB9CB81}"/>
              </a:ext>
            </a:extLst>
          </p:cNvPr>
          <p:cNvSpPr txBox="1"/>
          <p:nvPr/>
        </p:nvSpPr>
        <p:spPr>
          <a:xfrm>
            <a:off x="379835" y="4124496"/>
            <a:ext cx="2751741" cy="649152"/>
          </a:xfrm>
          <a:prstGeom prst="rect">
            <a:avLst/>
          </a:prstGeom>
          <a:noFill/>
        </p:spPr>
        <p:txBody>
          <a:bodyPr wrap="square" lIns="0" tIns="0" rIns="0" bIns="0" rtlCol="0" anchor="t">
            <a:spAutoFit/>
          </a:bodyPr>
          <a:lstStyle/>
          <a:p>
            <a:pPr>
              <a:lnSpc>
                <a:spcPct val="110000"/>
              </a:lnSpc>
              <a:spcAft>
                <a:spcPts val="600"/>
              </a:spcAft>
            </a:pPr>
            <a:r>
              <a:rPr lang="es-ES" sz="1300" b="1">
                <a:solidFill>
                  <a:srgbClr val="0E5299"/>
                </a:solidFill>
              </a:rPr>
              <a:t>El verdadero riesgo para una mujer</a:t>
            </a:r>
            <a:r>
              <a:rPr lang="es-ES" sz="1300" b="1">
                <a:solidFill>
                  <a:srgbClr val="0E5299"/>
                </a:solidFill>
                <a:ea typeface="+mn-lt"/>
                <a:cs typeface="+mn-lt"/>
              </a:rPr>
              <a:t> embarazada </a:t>
            </a:r>
            <a:r>
              <a:rPr lang="es-ES" sz="1300" b="1">
                <a:solidFill>
                  <a:srgbClr val="0E5299"/>
                </a:solidFill>
              </a:rPr>
              <a:t>es cuando elige NO vacunarse.</a:t>
            </a:r>
            <a:endParaRPr lang="es-MX"/>
          </a:p>
        </p:txBody>
      </p:sp>
      <p:sp>
        <p:nvSpPr>
          <p:cNvPr id="59" name="TextBox 58">
            <a:extLst>
              <a:ext uri="{FF2B5EF4-FFF2-40B4-BE49-F238E27FC236}">
                <a16:creationId xmlns:a16="http://schemas.microsoft.com/office/drawing/2014/main" id="{6DB8C02E-FAA2-42EE-8031-E2E17EA3298C}"/>
              </a:ext>
            </a:extLst>
          </p:cNvPr>
          <p:cNvSpPr txBox="1"/>
          <p:nvPr/>
        </p:nvSpPr>
        <p:spPr>
          <a:xfrm>
            <a:off x="3738204" y="7271420"/>
            <a:ext cx="2581813" cy="338554"/>
          </a:xfrm>
          <a:prstGeom prst="rect">
            <a:avLst/>
          </a:prstGeom>
          <a:noFill/>
        </p:spPr>
        <p:txBody>
          <a:bodyPr wrap="square" lIns="0" tIns="0" rIns="0" bIns="0" rtlCol="0" anchor="t">
            <a:spAutoFit/>
          </a:bodyPr>
          <a:lstStyle/>
          <a:p>
            <a:pPr algn="ctr"/>
            <a:r>
              <a:rPr lang="es-ES" sz="1100" b="1">
                <a:ea typeface="+mn-lt"/>
                <a:cs typeface="+mn-lt"/>
              </a:rPr>
              <a:t>Última </a:t>
            </a:r>
            <a:r>
              <a:rPr lang="es-ES" sz="1100" b="1" err="1">
                <a:ea typeface="+mn-lt"/>
                <a:cs typeface="+mn-lt"/>
              </a:rPr>
              <a:t>revisi</a:t>
            </a:r>
            <a:r>
              <a:rPr lang="en-US" sz="1100" b="1" err="1">
                <a:ea typeface="+mn-lt"/>
                <a:cs typeface="+mn-lt"/>
              </a:rPr>
              <a:t>ón</a:t>
            </a:r>
            <a:r>
              <a:rPr lang="es-ES" sz="1100" b="1">
                <a:ea typeface="+mn-lt"/>
                <a:cs typeface="+mn-lt"/>
              </a:rPr>
              <a:t>: </a:t>
            </a:r>
          </a:p>
          <a:p>
            <a:pPr algn="ctr"/>
            <a:r>
              <a:rPr lang="es-419" sz="1100">
                <a:ea typeface="+mn-lt"/>
                <a:cs typeface="+mn-lt"/>
              </a:rPr>
              <a:t> Revisado el 6 de enero del 2022</a:t>
            </a:r>
            <a:endParaRPr lang="es-ES" sz="1100">
              <a:ea typeface="+mn-lt"/>
              <a:cs typeface="+mn-lt"/>
            </a:endParaRPr>
          </a:p>
        </p:txBody>
      </p:sp>
      <p:sp>
        <p:nvSpPr>
          <p:cNvPr id="54" name="TextBox 53">
            <a:extLst>
              <a:ext uri="{FF2B5EF4-FFF2-40B4-BE49-F238E27FC236}">
                <a16:creationId xmlns:a16="http://schemas.microsoft.com/office/drawing/2014/main" id="{BFC690C7-86C6-4F2F-82D2-A7C6738B483F}"/>
              </a:ext>
            </a:extLst>
          </p:cNvPr>
          <p:cNvSpPr txBox="1"/>
          <p:nvPr/>
        </p:nvSpPr>
        <p:spPr>
          <a:xfrm>
            <a:off x="3517773" y="1088318"/>
            <a:ext cx="2973753" cy="2985433"/>
          </a:xfrm>
          <a:prstGeom prst="rect">
            <a:avLst/>
          </a:prstGeom>
          <a:noFill/>
        </p:spPr>
        <p:txBody>
          <a:bodyPr wrap="square" lIns="0" tIns="0" rIns="0" bIns="0" rtlCol="0" anchor="t">
            <a:spAutoFit/>
          </a:bodyPr>
          <a:lstStyle/>
          <a:p>
            <a:pPr marL="171450" indent="-171450">
              <a:spcAft>
                <a:spcPts val="1500"/>
              </a:spcAft>
              <a:buClr>
                <a:srgbClr val="E88B0E"/>
              </a:buClr>
              <a:buSzPct val="135000"/>
              <a:buFont typeface="Wingdings" panose="05000000000000000000" pitchFamily="2" charset="2"/>
              <a:buChar char="ü"/>
            </a:pPr>
            <a:r>
              <a:rPr lang="es-ES" sz="1200" b="1">
                <a:ea typeface="+mn-lt"/>
                <a:cs typeface="+mn-lt"/>
              </a:rPr>
              <a:t>Contacte a su departamento de salud </a:t>
            </a:r>
            <a:r>
              <a:rPr lang="es-ES" sz="1200">
                <a:ea typeface="+mn-lt"/>
                <a:cs typeface="+mn-lt"/>
              </a:rPr>
              <a:t>local para hacer una cita o preguntar dónde se encuentran las clínicas móviles </a:t>
            </a:r>
            <a:br>
              <a:rPr lang="es-ES" sz="1200">
                <a:ea typeface="+mn-lt"/>
                <a:cs typeface="+mn-lt"/>
              </a:rPr>
            </a:br>
            <a:r>
              <a:rPr lang="es-ES" sz="1200">
                <a:ea typeface="+mn-lt"/>
                <a:cs typeface="+mn-lt"/>
              </a:rPr>
              <a:t>de vacunación.</a:t>
            </a:r>
          </a:p>
          <a:p>
            <a:pPr marL="171450" indent="-171450">
              <a:spcAft>
                <a:spcPts val="1500"/>
              </a:spcAft>
              <a:buClr>
                <a:srgbClr val="E88B0E"/>
              </a:buClr>
              <a:buSzPct val="135000"/>
              <a:buFont typeface="Wingdings" panose="05000000000000000000" pitchFamily="2" charset="2"/>
              <a:buChar char="ü"/>
            </a:pPr>
            <a:r>
              <a:rPr lang="es-ES" sz="1200" b="1">
                <a:ea typeface="+mn-lt"/>
                <a:cs typeface="+mn-lt"/>
              </a:rPr>
              <a:t>Hable con su doctor, obstetra/ginecólogo.</a:t>
            </a:r>
          </a:p>
          <a:p>
            <a:pPr marL="171450" indent="-171450">
              <a:spcAft>
                <a:spcPts val="1500"/>
              </a:spcAft>
              <a:buClr>
                <a:srgbClr val="E88B0E"/>
              </a:buClr>
              <a:buSzPct val="135000"/>
              <a:buFont typeface="Wingdings" panose="05000000000000000000" pitchFamily="2" charset="2"/>
              <a:buChar char="ü"/>
            </a:pPr>
            <a:r>
              <a:rPr lang="es-ES" sz="1200" b="1">
                <a:ea typeface="+mn-lt"/>
                <a:cs typeface="+mn-lt"/>
              </a:rPr>
              <a:t>Visite su farmacia local.</a:t>
            </a:r>
            <a:r>
              <a:rPr lang="es-ES" sz="1200">
                <a:ea typeface="+mn-lt"/>
                <a:cs typeface="+mn-lt"/>
              </a:rPr>
              <a:t> Ellos podrían estar ofreciendo vacunas.</a:t>
            </a:r>
          </a:p>
          <a:p>
            <a:pPr marL="171450" indent="-171450">
              <a:spcAft>
                <a:spcPts val="1500"/>
              </a:spcAft>
              <a:buClr>
                <a:srgbClr val="E88B0E"/>
              </a:buClr>
              <a:buSzPct val="135000"/>
              <a:buFont typeface="Wingdings" panose="05000000000000000000" pitchFamily="2" charset="2"/>
              <a:buChar char="ü"/>
            </a:pPr>
            <a:r>
              <a:rPr lang="es-ES" sz="1200" b="1">
                <a:ea typeface="+mn-lt"/>
                <a:cs typeface="+mn-lt"/>
              </a:rPr>
              <a:t>Contacte su centro de salud comunitario para hacer una cita.</a:t>
            </a:r>
          </a:p>
          <a:p>
            <a:pPr marL="171450" indent="-171450">
              <a:spcAft>
                <a:spcPts val="1500"/>
              </a:spcAft>
              <a:buClr>
                <a:srgbClr val="E88B0E"/>
              </a:buClr>
              <a:buSzPct val="135000"/>
              <a:buFont typeface="Wingdings" panose="05000000000000000000" pitchFamily="2" charset="2"/>
              <a:buChar char="ü"/>
            </a:pPr>
            <a:r>
              <a:rPr lang="es-419" sz="1200" b="1">
                <a:ea typeface="+mn-lt"/>
                <a:cs typeface="+mn-lt"/>
              </a:rPr>
              <a:t>Hable con su empleador</a:t>
            </a:r>
            <a:r>
              <a:rPr lang="es-419" sz="1200">
                <a:ea typeface="+mn-lt"/>
                <a:cs typeface="+mn-lt"/>
              </a:rPr>
              <a:t> sobre vacunarse contra COVID-19. Ellos podrían ayudarle a hacer arreglos para recibir la vacuna.</a:t>
            </a:r>
            <a:endParaRPr lang="es-ES" sz="1200">
              <a:ea typeface="+mn-lt"/>
              <a:cs typeface="+mn-lt"/>
            </a:endParaRPr>
          </a:p>
        </p:txBody>
      </p:sp>
      <p:pic>
        <p:nvPicPr>
          <p:cNvPr id="58" name="Picture 57" descr="Qr code&#10;&#10;Description automatically generated">
            <a:extLst>
              <a:ext uri="{FF2B5EF4-FFF2-40B4-BE49-F238E27FC236}">
                <a16:creationId xmlns:a16="http://schemas.microsoft.com/office/drawing/2014/main" id="{6425ECF9-1A1A-4DD8-B711-2A1CCCFE8BB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7036" y="5060911"/>
            <a:ext cx="848484" cy="848484"/>
          </a:xfrm>
          <a:prstGeom prst="rect">
            <a:avLst/>
          </a:prstGeom>
        </p:spPr>
      </p:pic>
      <p:pic>
        <p:nvPicPr>
          <p:cNvPr id="60" name="Picture 59" descr="A screenshot of a video game&#10;&#10;Description automatically generated with low confidence">
            <a:extLst>
              <a:ext uri="{FF2B5EF4-FFF2-40B4-BE49-F238E27FC236}">
                <a16:creationId xmlns:a16="http://schemas.microsoft.com/office/drawing/2014/main" id="{BC53B09C-3A25-47F3-85D9-7BEA414F3D94}"/>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111104" y="6491349"/>
            <a:ext cx="950200" cy="510077"/>
          </a:xfrm>
          <a:prstGeom prst="rect">
            <a:avLst/>
          </a:prstGeom>
        </p:spPr>
      </p:pic>
      <p:sp>
        <p:nvSpPr>
          <p:cNvPr id="61" name="TextBox 60">
            <a:extLst>
              <a:ext uri="{FF2B5EF4-FFF2-40B4-BE49-F238E27FC236}">
                <a16:creationId xmlns:a16="http://schemas.microsoft.com/office/drawing/2014/main" id="{308335B8-24CB-49C3-970C-DAC4CB9CBDF9}"/>
              </a:ext>
            </a:extLst>
          </p:cNvPr>
          <p:cNvSpPr txBox="1"/>
          <p:nvPr/>
        </p:nvSpPr>
        <p:spPr>
          <a:xfrm>
            <a:off x="3581543" y="5909053"/>
            <a:ext cx="2951392" cy="436273"/>
          </a:xfrm>
          <a:prstGeom prst="rect">
            <a:avLst/>
          </a:prstGeom>
          <a:noFill/>
        </p:spPr>
        <p:txBody>
          <a:bodyPr wrap="square" lIns="0" tIns="0" rIns="0" bIns="0" rtlCol="0" anchor="t">
            <a:spAutoFit/>
          </a:bodyPr>
          <a:lstStyle/>
          <a:p>
            <a:pPr algn="ctr">
              <a:lnSpc>
                <a:spcPct val="90000"/>
              </a:lnSpc>
              <a:spcAft>
                <a:spcPts val="600"/>
              </a:spcAft>
            </a:pPr>
            <a:r>
              <a:rPr lang="en-US" sz="1050"/>
              <a:t>Para </a:t>
            </a:r>
            <a:r>
              <a:rPr lang="en-US" sz="1050" err="1"/>
              <a:t>respuestas</a:t>
            </a:r>
            <a:r>
              <a:rPr lang="en-US" sz="1050"/>
              <a:t> a </a:t>
            </a:r>
            <a:r>
              <a:rPr lang="en-US" sz="1050" err="1"/>
              <a:t>preguntas</a:t>
            </a:r>
            <a:r>
              <a:rPr lang="en-US" sz="1050"/>
              <a:t> </a:t>
            </a:r>
            <a:r>
              <a:rPr lang="en-US" sz="1050" err="1"/>
              <a:t>frecuentes</a:t>
            </a:r>
            <a:r>
              <a:rPr lang="en-US" sz="1050"/>
              <a:t> </a:t>
            </a:r>
            <a:r>
              <a:rPr lang="en-US" sz="1050" err="1"/>
              <a:t>sobre</a:t>
            </a:r>
            <a:r>
              <a:rPr lang="en-US" sz="1050"/>
              <a:t> </a:t>
            </a:r>
            <a:br>
              <a:rPr lang="en-US" sz="1050"/>
            </a:br>
            <a:r>
              <a:rPr lang="en-US" sz="1050"/>
              <a:t>COVID-19 </a:t>
            </a:r>
            <a:r>
              <a:rPr lang="en-US" sz="1050" err="1"/>
              <a:t>visite</a:t>
            </a:r>
            <a:r>
              <a:rPr lang="en-US" sz="1050"/>
              <a:t> </a:t>
            </a:r>
            <a:r>
              <a:rPr lang="en-US" sz="1050" b="1"/>
              <a:t>Migrant Clinicians Network</a:t>
            </a:r>
            <a:r>
              <a:rPr lang="en-US" sz="1050"/>
              <a:t> (MCN):</a:t>
            </a:r>
            <a:br>
              <a:rPr lang="en-US" sz="1050"/>
            </a:br>
            <a:r>
              <a:rPr lang="es-MX" sz="1050">
                <a:ea typeface="+mn-lt"/>
                <a:cs typeface="+mn-lt"/>
              </a:rPr>
              <a:t>https://bit.ly/3Cf3dTk</a:t>
            </a:r>
            <a:endParaRPr lang="en-US" sz="1050"/>
          </a:p>
        </p:txBody>
      </p:sp>
      <p:sp>
        <p:nvSpPr>
          <p:cNvPr id="63" name="TextBox 62">
            <a:extLst>
              <a:ext uri="{FF2B5EF4-FFF2-40B4-BE49-F238E27FC236}">
                <a16:creationId xmlns:a16="http://schemas.microsoft.com/office/drawing/2014/main" id="{4C0AB4AB-BED1-46F9-8734-9A01E913D793}"/>
              </a:ext>
            </a:extLst>
          </p:cNvPr>
          <p:cNvSpPr txBox="1"/>
          <p:nvPr/>
        </p:nvSpPr>
        <p:spPr>
          <a:xfrm>
            <a:off x="3524477" y="4588583"/>
            <a:ext cx="2943690" cy="461665"/>
          </a:xfrm>
          <a:prstGeom prst="rect">
            <a:avLst/>
          </a:prstGeom>
          <a:noFill/>
        </p:spPr>
        <p:txBody>
          <a:bodyPr wrap="square" lIns="0" tIns="0" rIns="0" bIns="0" rtlCol="0" anchor="t">
            <a:spAutoFit/>
          </a:bodyPr>
          <a:lstStyle/>
          <a:p>
            <a:pPr algn="ctr">
              <a:buClr>
                <a:srgbClr val="0E5299"/>
              </a:buClr>
              <a:buSzPct val="225000"/>
            </a:pPr>
            <a:r>
              <a:rPr lang="es-ES" sz="1050" b="1">
                <a:ea typeface="+mn-lt"/>
                <a:cs typeface="+mn-lt"/>
              </a:rPr>
              <a:t>Visite los Centros para el Control y </a:t>
            </a:r>
            <a:br>
              <a:rPr lang="es-ES" sz="1050" b="1">
                <a:ea typeface="+mn-lt"/>
                <a:cs typeface="+mn-lt"/>
              </a:rPr>
            </a:br>
            <a:r>
              <a:rPr lang="es-ES" sz="1050" b="1">
                <a:ea typeface="+mn-lt"/>
                <a:cs typeface="+mn-lt"/>
              </a:rPr>
              <a:t>la Prevención de Enfermedades: </a:t>
            </a:r>
            <a:br>
              <a:rPr lang="es-ES" sz="1050" b="1">
                <a:ea typeface="+mn-lt"/>
                <a:cs typeface="+mn-lt"/>
              </a:rPr>
            </a:br>
            <a:r>
              <a:rPr lang="en-US" sz="900">
                <a:ea typeface="+mn-lt"/>
                <a:cs typeface="+mn-lt"/>
              </a:rPr>
              <a:t>https://espanol.cdc.gov/coronavirus/2019-ncov/index.html</a:t>
            </a:r>
            <a:endParaRPr lang="en-US" sz="1050">
              <a:ea typeface="+mn-lt"/>
              <a:cs typeface="+mn-lt"/>
            </a:endParaRPr>
          </a:p>
        </p:txBody>
      </p:sp>
      <p:pic>
        <p:nvPicPr>
          <p:cNvPr id="65" name="Picture 64" descr="Logo&#10;&#10;Description automatically generated">
            <a:extLst>
              <a:ext uri="{FF2B5EF4-FFF2-40B4-BE49-F238E27FC236}">
                <a16:creationId xmlns:a16="http://schemas.microsoft.com/office/drawing/2014/main" id="{39B308C9-D674-4812-B323-B4968785F22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26200" y="5207385"/>
            <a:ext cx="746883" cy="564316"/>
          </a:xfrm>
          <a:prstGeom prst="rect">
            <a:avLst/>
          </a:prstGeom>
        </p:spPr>
      </p:pic>
    </p:spTree>
    <p:extLst>
      <p:ext uri="{BB962C8B-B14F-4D97-AF65-F5344CB8AC3E}">
        <p14:creationId xmlns:p14="http://schemas.microsoft.com/office/powerpoint/2010/main" val="863628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F7523BAA-FDD3-421D-8B20-92205F7E051C}"/>
              </a:ext>
            </a:extLst>
          </p:cNvPr>
          <p:cNvGrpSpPr/>
          <p:nvPr/>
        </p:nvGrpSpPr>
        <p:grpSpPr>
          <a:xfrm>
            <a:off x="2479731" y="6214179"/>
            <a:ext cx="895141" cy="1152385"/>
            <a:chOff x="489964" y="4822607"/>
            <a:chExt cx="593666" cy="827168"/>
          </a:xfrm>
        </p:grpSpPr>
        <p:pic>
          <p:nvPicPr>
            <p:cNvPr id="93" name="Picture 92" descr="A person in a blue dress&#10;&#10;Description automatically generated with low confidence">
              <a:extLst>
                <a:ext uri="{FF2B5EF4-FFF2-40B4-BE49-F238E27FC236}">
                  <a16:creationId xmlns:a16="http://schemas.microsoft.com/office/drawing/2014/main" id="{F8D5C4C8-9CDD-414E-B3E1-3F7D7C527A1B}"/>
                </a:ext>
              </a:extLst>
            </p:cNvPr>
            <p:cNvPicPr>
              <a:picLocks noChangeAspect="1"/>
            </p:cNvPicPr>
            <p:nvPr/>
          </p:nvPicPr>
          <p:blipFill rotWithShape="1">
            <a:blip r:embed="rId3">
              <a:extLst>
                <a:ext uri="{28A0092B-C50C-407E-A947-70E740481C1C}">
                  <a14:useLocalDpi xmlns:a14="http://schemas.microsoft.com/office/drawing/2010/main" val="0"/>
                </a:ext>
              </a:extLst>
            </a:blip>
            <a:srcRect b="12912"/>
            <a:stretch/>
          </p:blipFill>
          <p:spPr>
            <a:xfrm flipH="1">
              <a:off x="489964" y="4822607"/>
              <a:ext cx="593666" cy="818629"/>
            </a:xfrm>
            <a:prstGeom prst="rect">
              <a:avLst/>
            </a:prstGeom>
          </p:spPr>
        </p:pic>
        <p:sp>
          <p:nvSpPr>
            <p:cNvPr id="94" name="Rectangle 93">
              <a:extLst>
                <a:ext uri="{FF2B5EF4-FFF2-40B4-BE49-F238E27FC236}">
                  <a16:creationId xmlns:a16="http://schemas.microsoft.com/office/drawing/2014/main" id="{8A75F838-4AEA-41D1-8105-3801E3A2CC45}"/>
                </a:ext>
              </a:extLst>
            </p:cNvPr>
            <p:cNvSpPr/>
            <p:nvPr/>
          </p:nvSpPr>
          <p:spPr>
            <a:xfrm>
              <a:off x="539853" y="5541238"/>
              <a:ext cx="543777" cy="108537"/>
            </a:xfrm>
            <a:prstGeom prst="rect">
              <a:avLst/>
            </a:prstGeom>
            <a:gradFill flip="none" rotWithShape="1">
              <a:gsLst>
                <a:gs pos="0">
                  <a:schemeClr val="bg1"/>
                </a:gs>
                <a:gs pos="50000">
                  <a:schemeClr val="bg1"/>
                </a:gs>
                <a:gs pos="100000">
                  <a:srgbClr val="FFFFFF">
                    <a:shade val="100000"/>
                    <a:satMod val="115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5" name="Picture 84">
            <a:extLst>
              <a:ext uri="{FF2B5EF4-FFF2-40B4-BE49-F238E27FC236}">
                <a16:creationId xmlns:a16="http://schemas.microsoft.com/office/drawing/2014/main" id="{7848D9B5-23B6-439D-A575-36CE509CDBAC}"/>
              </a:ext>
            </a:extLst>
          </p:cNvPr>
          <p:cNvPicPr>
            <a:picLocks noChangeAspect="1"/>
          </p:cNvPicPr>
          <p:nvPr/>
        </p:nvPicPr>
        <p:blipFill>
          <a:blip r:embed="rId4"/>
          <a:stretch>
            <a:fillRect/>
          </a:stretch>
        </p:blipFill>
        <p:spPr>
          <a:xfrm>
            <a:off x="6743223" y="0"/>
            <a:ext cx="3315177" cy="1685062"/>
          </a:xfrm>
          <a:prstGeom prst="rect">
            <a:avLst/>
          </a:prstGeom>
        </p:spPr>
      </p:pic>
      <p:pic>
        <p:nvPicPr>
          <p:cNvPr id="90" name="Picture 89" descr="A picture containing person&#10;&#10;Description automatically generated">
            <a:extLst>
              <a:ext uri="{FF2B5EF4-FFF2-40B4-BE49-F238E27FC236}">
                <a16:creationId xmlns:a16="http://schemas.microsoft.com/office/drawing/2014/main" id="{23A86C0E-3B82-4213-A85B-A11C4B287409}"/>
              </a:ext>
            </a:extLst>
          </p:cNvPr>
          <p:cNvPicPr>
            <a:picLocks noChangeAspect="1"/>
          </p:cNvPicPr>
          <p:nvPr/>
        </p:nvPicPr>
        <p:blipFill rotWithShape="1">
          <a:blip r:embed="rId5">
            <a:extLst>
              <a:ext uri="{28A0092B-C50C-407E-A947-70E740481C1C}">
                <a14:useLocalDpi xmlns:a14="http://schemas.microsoft.com/office/drawing/2010/main" val="0"/>
              </a:ext>
            </a:extLst>
          </a:blip>
          <a:srcRect t="17037" b="4908"/>
          <a:stretch/>
        </p:blipFill>
        <p:spPr>
          <a:xfrm>
            <a:off x="7277674" y="-6002"/>
            <a:ext cx="1951720" cy="1787609"/>
          </a:xfrm>
          <a:prstGeom prst="rect">
            <a:avLst/>
          </a:prstGeom>
        </p:spPr>
      </p:pic>
      <p:sp>
        <p:nvSpPr>
          <p:cNvPr id="89" name="Rectangle 88">
            <a:extLst>
              <a:ext uri="{FF2B5EF4-FFF2-40B4-BE49-F238E27FC236}">
                <a16:creationId xmlns:a16="http://schemas.microsoft.com/office/drawing/2014/main" id="{1514A06F-6C9B-400A-813A-0BB94C3D4BDA}"/>
              </a:ext>
            </a:extLst>
          </p:cNvPr>
          <p:cNvSpPr/>
          <p:nvPr/>
        </p:nvSpPr>
        <p:spPr>
          <a:xfrm>
            <a:off x="3371847" y="-2345"/>
            <a:ext cx="3371851" cy="864171"/>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6E25588B-FE07-48CB-A7BA-42DD444F277B}"/>
              </a:ext>
            </a:extLst>
          </p:cNvPr>
          <p:cNvSpPr txBox="1"/>
          <p:nvPr/>
        </p:nvSpPr>
        <p:spPr>
          <a:xfrm>
            <a:off x="3853872" y="238720"/>
            <a:ext cx="2418434" cy="498598"/>
          </a:xfrm>
          <a:prstGeom prst="rect">
            <a:avLst/>
          </a:prstGeom>
          <a:noFill/>
        </p:spPr>
        <p:txBody>
          <a:bodyPr wrap="square" lIns="0" tIns="0" rIns="0" bIns="0" rtlCol="0" anchor="t">
            <a:spAutoFit/>
          </a:bodyPr>
          <a:lstStyle/>
          <a:p>
            <a:pPr algn="ctr">
              <a:lnSpc>
                <a:spcPct val="90000"/>
              </a:lnSpc>
            </a:pPr>
            <a:r>
              <a:rPr lang="es-ES" b="1">
                <a:solidFill>
                  <a:schemeClr val="bg1"/>
                </a:solidFill>
                <a:ea typeface="+mn-lt"/>
                <a:cs typeface="+mn-lt"/>
              </a:rPr>
              <a:t>¿QUÉ ESPERAR DESPUÉS </a:t>
            </a:r>
            <a:br>
              <a:rPr lang="es-ES" b="1">
                <a:solidFill>
                  <a:schemeClr val="bg1"/>
                </a:solidFill>
                <a:ea typeface="+mn-lt"/>
                <a:cs typeface="+mn-lt"/>
              </a:rPr>
            </a:br>
            <a:r>
              <a:rPr lang="es-ES" b="1">
                <a:solidFill>
                  <a:schemeClr val="bg1"/>
                </a:solidFill>
                <a:ea typeface="+mn-lt"/>
                <a:cs typeface="+mn-lt"/>
              </a:rPr>
              <a:t>DE VACUNARSE?</a:t>
            </a:r>
            <a:endParaRPr lang="es-ES">
              <a:solidFill>
                <a:schemeClr val="bg1"/>
              </a:solidFill>
              <a:cs typeface="Calibri"/>
            </a:endParaRPr>
          </a:p>
        </p:txBody>
      </p:sp>
      <p:grpSp>
        <p:nvGrpSpPr>
          <p:cNvPr id="9" name="Group 8">
            <a:extLst>
              <a:ext uri="{FF2B5EF4-FFF2-40B4-BE49-F238E27FC236}">
                <a16:creationId xmlns:a16="http://schemas.microsoft.com/office/drawing/2014/main" id="{482C5E27-64F4-46D5-BE04-5D87B764D29A}"/>
              </a:ext>
            </a:extLst>
          </p:cNvPr>
          <p:cNvGrpSpPr/>
          <p:nvPr/>
        </p:nvGrpSpPr>
        <p:grpSpPr>
          <a:xfrm>
            <a:off x="3631629" y="4335968"/>
            <a:ext cx="2945630" cy="1422756"/>
            <a:chOff x="3631629" y="4291705"/>
            <a:chExt cx="2945630" cy="1422756"/>
          </a:xfrm>
        </p:grpSpPr>
        <p:grpSp>
          <p:nvGrpSpPr>
            <p:cNvPr id="6" name="Group 5">
              <a:extLst>
                <a:ext uri="{FF2B5EF4-FFF2-40B4-BE49-F238E27FC236}">
                  <a16:creationId xmlns:a16="http://schemas.microsoft.com/office/drawing/2014/main" id="{4C3BAA96-8C90-41D8-A7B5-0119B6C9224E}"/>
                </a:ext>
              </a:extLst>
            </p:cNvPr>
            <p:cNvGrpSpPr/>
            <p:nvPr/>
          </p:nvGrpSpPr>
          <p:grpSpPr>
            <a:xfrm>
              <a:off x="3818682" y="4291705"/>
              <a:ext cx="912659" cy="912659"/>
              <a:chOff x="4125623" y="3537465"/>
              <a:chExt cx="1906877" cy="1906877"/>
            </a:xfrm>
          </p:grpSpPr>
          <p:sp>
            <p:nvSpPr>
              <p:cNvPr id="63" name="Rectangle 62">
                <a:extLst>
                  <a:ext uri="{FF2B5EF4-FFF2-40B4-BE49-F238E27FC236}">
                    <a16:creationId xmlns:a16="http://schemas.microsoft.com/office/drawing/2014/main" id="{475462CB-7506-47B5-BEF3-D13CAE4F1353}"/>
                  </a:ext>
                </a:extLst>
              </p:cNvPr>
              <p:cNvSpPr/>
              <p:nvPr/>
            </p:nvSpPr>
            <p:spPr>
              <a:xfrm>
                <a:off x="4125623" y="3537465"/>
                <a:ext cx="1906877" cy="1906877"/>
              </a:xfrm>
              <a:prstGeom prst="rect">
                <a:avLst/>
              </a:prstGeom>
              <a:solidFill>
                <a:srgbClr val="156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Graphic 63">
                <a:extLst>
                  <a:ext uri="{FF2B5EF4-FFF2-40B4-BE49-F238E27FC236}">
                    <a16:creationId xmlns:a16="http://schemas.microsoft.com/office/drawing/2014/main" id="{5CABCE15-D27A-47DA-946E-92F6653B15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93589" y="3691146"/>
                <a:ext cx="1599516" cy="1599516"/>
              </a:xfrm>
              <a:prstGeom prst="rect">
                <a:avLst/>
              </a:prstGeom>
            </p:spPr>
          </p:pic>
        </p:grpSp>
        <p:sp>
          <p:nvSpPr>
            <p:cNvPr id="74" name="TextBox 73">
              <a:extLst>
                <a:ext uri="{FF2B5EF4-FFF2-40B4-BE49-F238E27FC236}">
                  <a16:creationId xmlns:a16="http://schemas.microsoft.com/office/drawing/2014/main" id="{A34D6256-75F4-4D11-9E4D-F4ABDB12E451}"/>
                </a:ext>
              </a:extLst>
            </p:cNvPr>
            <p:cNvSpPr txBox="1"/>
            <p:nvPr/>
          </p:nvSpPr>
          <p:spPr>
            <a:xfrm>
              <a:off x="3631629" y="5255891"/>
              <a:ext cx="1286764" cy="304699"/>
            </a:xfrm>
            <a:prstGeom prst="rect">
              <a:avLst/>
            </a:prstGeom>
            <a:noFill/>
          </p:spPr>
          <p:txBody>
            <a:bodyPr wrap="square" lIns="0" tIns="0" rIns="0" bIns="0" rtlCol="0" anchor="t">
              <a:spAutoFit/>
            </a:bodyPr>
            <a:lstStyle/>
            <a:p>
              <a:pPr algn="ctr">
                <a:lnSpc>
                  <a:spcPct val="90000"/>
                </a:lnSpc>
              </a:pPr>
              <a:r>
                <a:rPr lang="es-ES" sz="1100" b="1">
                  <a:ea typeface="+mn-lt"/>
                  <a:cs typeface="+mn-lt"/>
                </a:rPr>
                <a:t>Se sentirá mejor </a:t>
              </a:r>
              <a:br>
                <a:rPr lang="es-ES" sz="1100" b="1">
                  <a:ea typeface="+mn-lt"/>
                  <a:cs typeface="+mn-lt"/>
                </a:rPr>
              </a:br>
              <a:r>
                <a:rPr lang="es-ES" sz="1100" b="1">
                  <a:ea typeface="+mn-lt"/>
                  <a:cs typeface="+mn-lt"/>
                </a:rPr>
                <a:t>después de unos días.</a:t>
              </a:r>
              <a:endParaRPr lang="es-ES" sz="1100">
                <a:ea typeface="+mn-lt"/>
                <a:cs typeface="+mn-lt"/>
              </a:endParaRPr>
            </a:p>
          </p:txBody>
        </p:sp>
        <p:grpSp>
          <p:nvGrpSpPr>
            <p:cNvPr id="7" name="Group 6">
              <a:extLst>
                <a:ext uri="{FF2B5EF4-FFF2-40B4-BE49-F238E27FC236}">
                  <a16:creationId xmlns:a16="http://schemas.microsoft.com/office/drawing/2014/main" id="{E53BD4F8-AFAC-4BB2-8D4D-6D1B2FDADE7F}"/>
                </a:ext>
              </a:extLst>
            </p:cNvPr>
            <p:cNvGrpSpPr/>
            <p:nvPr/>
          </p:nvGrpSpPr>
          <p:grpSpPr>
            <a:xfrm>
              <a:off x="5394587" y="4292302"/>
              <a:ext cx="912659" cy="912659"/>
              <a:chOff x="5310651" y="3880938"/>
              <a:chExt cx="1906877" cy="1906877"/>
            </a:xfrm>
          </p:grpSpPr>
          <p:sp>
            <p:nvSpPr>
              <p:cNvPr id="65" name="Rectangle 64">
                <a:extLst>
                  <a:ext uri="{FF2B5EF4-FFF2-40B4-BE49-F238E27FC236}">
                    <a16:creationId xmlns:a16="http://schemas.microsoft.com/office/drawing/2014/main" id="{4D389D62-A03D-46AE-B379-DEA9A654EFD2}"/>
                  </a:ext>
                </a:extLst>
              </p:cNvPr>
              <p:cNvSpPr/>
              <p:nvPr/>
            </p:nvSpPr>
            <p:spPr>
              <a:xfrm>
                <a:off x="5310651" y="3880938"/>
                <a:ext cx="1906877" cy="1906877"/>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Graphic 65">
                <a:extLst>
                  <a:ext uri="{FF2B5EF4-FFF2-40B4-BE49-F238E27FC236}">
                    <a16:creationId xmlns:a16="http://schemas.microsoft.com/office/drawing/2014/main" id="{2982380A-5821-4881-8F72-A31E399D9B3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78794" y="3931315"/>
                <a:ext cx="1806122" cy="1806122"/>
              </a:xfrm>
              <a:prstGeom prst="rect">
                <a:avLst/>
              </a:prstGeom>
            </p:spPr>
          </p:pic>
        </p:grpSp>
        <p:sp>
          <p:nvSpPr>
            <p:cNvPr id="75" name="TextBox 74">
              <a:extLst>
                <a:ext uri="{FF2B5EF4-FFF2-40B4-BE49-F238E27FC236}">
                  <a16:creationId xmlns:a16="http://schemas.microsoft.com/office/drawing/2014/main" id="{9494E1F9-E0B9-48F3-A35C-C638E094663E}"/>
                </a:ext>
              </a:extLst>
            </p:cNvPr>
            <p:cNvSpPr txBox="1"/>
            <p:nvPr/>
          </p:nvSpPr>
          <p:spPr>
            <a:xfrm>
              <a:off x="5117721" y="5257413"/>
              <a:ext cx="1459538" cy="457048"/>
            </a:xfrm>
            <a:prstGeom prst="rect">
              <a:avLst/>
            </a:prstGeom>
            <a:noFill/>
          </p:spPr>
          <p:txBody>
            <a:bodyPr wrap="square" lIns="0" tIns="0" rIns="0" bIns="0" rtlCol="0" anchor="t">
              <a:spAutoFit/>
            </a:bodyPr>
            <a:lstStyle/>
            <a:p>
              <a:pPr algn="ctr">
                <a:lnSpc>
                  <a:spcPct val="90000"/>
                </a:lnSpc>
              </a:pPr>
              <a:r>
                <a:rPr lang="es-ES" sz="1100" b="1">
                  <a:ea typeface="+mn-lt"/>
                  <a:cs typeface="+mn-lt"/>
                </a:rPr>
                <a:t> Pasarán dos semanas</a:t>
              </a:r>
              <a:br>
                <a:rPr lang="es-ES" sz="1100" b="1">
                  <a:ea typeface="+mn-lt"/>
                  <a:cs typeface="+mn-lt"/>
                </a:rPr>
              </a:br>
              <a:r>
                <a:rPr lang="es-ES" sz="1100" b="1">
                  <a:ea typeface="+mn-lt"/>
                  <a:cs typeface="+mn-lt"/>
                </a:rPr>
                <a:t>antes de que la vacuna le proteja completamente.</a:t>
              </a:r>
              <a:endParaRPr lang="es-ES" sz="1100">
                <a:ea typeface="+mn-lt"/>
                <a:cs typeface="+mn-lt"/>
              </a:endParaRPr>
            </a:p>
          </p:txBody>
        </p:sp>
      </p:grpSp>
      <p:grpSp>
        <p:nvGrpSpPr>
          <p:cNvPr id="8" name="Group 7">
            <a:extLst>
              <a:ext uri="{FF2B5EF4-FFF2-40B4-BE49-F238E27FC236}">
                <a16:creationId xmlns:a16="http://schemas.microsoft.com/office/drawing/2014/main" id="{1CEC51DF-56E0-4A89-8B0D-A9F1F2CB50EE}"/>
              </a:ext>
            </a:extLst>
          </p:cNvPr>
          <p:cNvGrpSpPr/>
          <p:nvPr/>
        </p:nvGrpSpPr>
        <p:grpSpPr>
          <a:xfrm>
            <a:off x="3603609" y="5922576"/>
            <a:ext cx="2951840" cy="1575085"/>
            <a:chOff x="3603609" y="5922576"/>
            <a:chExt cx="2951840" cy="1575085"/>
          </a:xfrm>
        </p:grpSpPr>
        <p:grpSp>
          <p:nvGrpSpPr>
            <p:cNvPr id="17" name="Group 16">
              <a:extLst>
                <a:ext uri="{FF2B5EF4-FFF2-40B4-BE49-F238E27FC236}">
                  <a16:creationId xmlns:a16="http://schemas.microsoft.com/office/drawing/2014/main" id="{B8583C2F-7784-4FCC-BD67-F89B45AAAB25}"/>
                </a:ext>
              </a:extLst>
            </p:cNvPr>
            <p:cNvGrpSpPr/>
            <p:nvPr/>
          </p:nvGrpSpPr>
          <p:grpSpPr>
            <a:xfrm>
              <a:off x="3818682" y="5925724"/>
              <a:ext cx="912658" cy="912658"/>
              <a:chOff x="551043" y="6616319"/>
              <a:chExt cx="1906877" cy="1906877"/>
            </a:xfrm>
          </p:grpSpPr>
          <p:sp>
            <p:nvSpPr>
              <p:cNvPr id="67" name="Rectangle 66">
                <a:extLst>
                  <a:ext uri="{FF2B5EF4-FFF2-40B4-BE49-F238E27FC236}">
                    <a16:creationId xmlns:a16="http://schemas.microsoft.com/office/drawing/2014/main" id="{0D9D98DC-A3DE-4819-BACD-1451DB23D2BA}"/>
                  </a:ext>
                </a:extLst>
              </p:cNvPr>
              <p:cNvSpPr/>
              <p:nvPr/>
            </p:nvSpPr>
            <p:spPr>
              <a:xfrm>
                <a:off x="551043" y="6616319"/>
                <a:ext cx="1906877" cy="1906877"/>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Graphic 67">
                <a:extLst>
                  <a:ext uri="{FF2B5EF4-FFF2-40B4-BE49-F238E27FC236}">
                    <a16:creationId xmlns:a16="http://schemas.microsoft.com/office/drawing/2014/main" id="{108C51B7-80EA-4AA9-9180-F79C7FB5865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09878" y="6689124"/>
                <a:ext cx="1580314" cy="1761266"/>
              </a:xfrm>
              <a:prstGeom prst="rect">
                <a:avLst/>
              </a:prstGeom>
            </p:spPr>
          </p:pic>
        </p:grpSp>
        <p:sp>
          <p:nvSpPr>
            <p:cNvPr id="72" name="TextBox 71">
              <a:extLst>
                <a:ext uri="{FF2B5EF4-FFF2-40B4-BE49-F238E27FC236}">
                  <a16:creationId xmlns:a16="http://schemas.microsoft.com/office/drawing/2014/main" id="{35AAC854-2E22-419D-B132-096B2F209976}"/>
                </a:ext>
              </a:extLst>
            </p:cNvPr>
            <p:cNvSpPr txBox="1"/>
            <p:nvPr/>
          </p:nvSpPr>
          <p:spPr>
            <a:xfrm>
              <a:off x="3603609" y="6885259"/>
              <a:ext cx="1327214" cy="609398"/>
            </a:xfrm>
            <a:prstGeom prst="rect">
              <a:avLst/>
            </a:prstGeom>
            <a:noFill/>
          </p:spPr>
          <p:txBody>
            <a:bodyPr wrap="square" lIns="0" tIns="0" rIns="0" bIns="0" rtlCol="0" anchor="t">
              <a:spAutoFit/>
            </a:bodyPr>
            <a:lstStyle/>
            <a:p>
              <a:pPr algn="ctr">
                <a:lnSpc>
                  <a:spcPct val="90000"/>
                </a:lnSpc>
              </a:pPr>
              <a:r>
                <a:rPr lang="es-ES" sz="1100" b="1">
                  <a:ea typeface="+mn-lt"/>
                  <a:cs typeface="+mn-lt"/>
                </a:rPr>
                <a:t>Debe seguir usando </a:t>
              </a:r>
              <a:br>
                <a:rPr lang="es-ES" sz="1100" b="1">
                  <a:ea typeface="+mn-lt"/>
                  <a:cs typeface="+mn-lt"/>
                </a:rPr>
              </a:br>
              <a:r>
                <a:rPr lang="es-ES" sz="1100" b="1">
                  <a:ea typeface="+mn-lt"/>
                  <a:cs typeface="+mn-lt"/>
                </a:rPr>
                <a:t>mascarillas, </a:t>
              </a:r>
              <a:br>
                <a:rPr lang="es-ES" sz="1100" b="1">
                  <a:ea typeface="+mn-lt"/>
                  <a:cs typeface="+mn-lt"/>
                </a:rPr>
              </a:br>
              <a:r>
                <a:rPr lang="es-ES" sz="1100" b="1">
                  <a:ea typeface="+mn-lt"/>
                  <a:cs typeface="+mn-lt"/>
                </a:rPr>
                <a:t>lavarse las manos y </a:t>
              </a:r>
              <a:br>
                <a:rPr lang="es-ES" sz="1100" b="1">
                  <a:ea typeface="+mn-lt"/>
                  <a:cs typeface="+mn-lt"/>
                </a:rPr>
              </a:br>
              <a:r>
                <a:rPr lang="es-ES" sz="1100" b="1">
                  <a:ea typeface="+mn-lt"/>
                  <a:cs typeface="+mn-lt"/>
                </a:rPr>
                <a:t>mantener distancia.</a:t>
              </a:r>
              <a:endParaRPr lang="es-ES" sz="1100">
                <a:ea typeface="+mn-lt"/>
                <a:cs typeface="+mn-lt"/>
              </a:endParaRPr>
            </a:p>
          </p:txBody>
        </p:sp>
        <p:grpSp>
          <p:nvGrpSpPr>
            <p:cNvPr id="71" name="Group 70">
              <a:extLst>
                <a:ext uri="{FF2B5EF4-FFF2-40B4-BE49-F238E27FC236}">
                  <a16:creationId xmlns:a16="http://schemas.microsoft.com/office/drawing/2014/main" id="{6A300940-612E-4434-A90A-166319E03B88}"/>
                </a:ext>
              </a:extLst>
            </p:cNvPr>
            <p:cNvGrpSpPr/>
            <p:nvPr/>
          </p:nvGrpSpPr>
          <p:grpSpPr>
            <a:xfrm>
              <a:off x="5394587" y="5922576"/>
              <a:ext cx="910394" cy="950687"/>
              <a:chOff x="5310651" y="6616319"/>
              <a:chExt cx="1906877" cy="1991273"/>
            </a:xfrm>
          </p:grpSpPr>
          <p:sp>
            <p:nvSpPr>
              <p:cNvPr id="69" name="Rectangle 68">
                <a:extLst>
                  <a:ext uri="{FF2B5EF4-FFF2-40B4-BE49-F238E27FC236}">
                    <a16:creationId xmlns:a16="http://schemas.microsoft.com/office/drawing/2014/main" id="{4ECC08A2-238A-4CB1-8AE0-794CADCFE2CA}"/>
                  </a:ext>
                </a:extLst>
              </p:cNvPr>
              <p:cNvSpPr/>
              <p:nvPr/>
            </p:nvSpPr>
            <p:spPr>
              <a:xfrm>
                <a:off x="5310651" y="6616319"/>
                <a:ext cx="1906877" cy="1906877"/>
              </a:xfrm>
              <a:prstGeom prst="rect">
                <a:avLst/>
              </a:prstGeom>
              <a:solidFill>
                <a:srgbClr val="96C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raphic 69">
                <a:extLst>
                  <a:ext uri="{FF2B5EF4-FFF2-40B4-BE49-F238E27FC236}">
                    <a16:creationId xmlns:a16="http://schemas.microsoft.com/office/drawing/2014/main" id="{A5138267-2CC7-4BD0-98E1-87BB31AA73C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538062" y="6700715"/>
                <a:ext cx="1496071" cy="1906877"/>
              </a:xfrm>
              <a:prstGeom prst="rect">
                <a:avLst/>
              </a:prstGeom>
            </p:spPr>
          </p:pic>
        </p:grpSp>
        <p:sp>
          <p:nvSpPr>
            <p:cNvPr id="76" name="TextBox 75">
              <a:extLst>
                <a:ext uri="{FF2B5EF4-FFF2-40B4-BE49-F238E27FC236}">
                  <a16:creationId xmlns:a16="http://schemas.microsoft.com/office/drawing/2014/main" id="{450DF418-A625-4960-A393-2A15BFEA09B0}"/>
                </a:ext>
              </a:extLst>
            </p:cNvPr>
            <p:cNvSpPr txBox="1"/>
            <p:nvPr/>
          </p:nvSpPr>
          <p:spPr>
            <a:xfrm>
              <a:off x="5139531" y="6888263"/>
              <a:ext cx="1415918" cy="609398"/>
            </a:xfrm>
            <a:prstGeom prst="rect">
              <a:avLst/>
            </a:prstGeom>
            <a:noFill/>
          </p:spPr>
          <p:txBody>
            <a:bodyPr wrap="square" lIns="0" tIns="0" rIns="0" bIns="0" rtlCol="0" anchor="t">
              <a:spAutoFit/>
            </a:bodyPr>
            <a:lstStyle/>
            <a:p>
              <a:pPr algn="ctr">
                <a:lnSpc>
                  <a:spcPct val="90000"/>
                </a:lnSpc>
              </a:pPr>
              <a:r>
                <a:rPr lang="es-ES" sz="1100" b="1">
                  <a:ea typeface="+mn-lt"/>
                  <a:cs typeface="+mn-lt"/>
                </a:rPr>
                <a:t>¡Felicitaciones, ya hizo </a:t>
              </a:r>
              <a:endParaRPr lang="es-ES" sz="1100">
                <a:ea typeface="+mn-lt"/>
                <a:cs typeface="+mn-lt"/>
              </a:endParaRPr>
            </a:p>
            <a:p>
              <a:pPr algn="ctr">
                <a:lnSpc>
                  <a:spcPct val="90000"/>
                </a:lnSpc>
              </a:pPr>
              <a:r>
                <a:rPr lang="es-ES" sz="1100" b="1">
                  <a:ea typeface="+mn-lt"/>
                  <a:cs typeface="+mn-lt"/>
                </a:rPr>
                <a:t>su parte para </a:t>
              </a:r>
              <a:endParaRPr lang="es-ES" sz="1100">
                <a:ea typeface="+mn-lt"/>
                <a:cs typeface="+mn-lt"/>
              </a:endParaRPr>
            </a:p>
            <a:p>
              <a:pPr algn="ctr">
                <a:lnSpc>
                  <a:spcPct val="90000"/>
                </a:lnSpc>
              </a:pPr>
              <a:r>
                <a:rPr lang="es-ES" sz="1100" b="1">
                  <a:ea typeface="+mn-lt"/>
                  <a:cs typeface="+mn-lt"/>
                </a:rPr>
                <a:t>mantenerse a usted y </a:t>
              </a:r>
              <a:br>
                <a:rPr lang="es-ES" sz="1100" b="1">
                  <a:ea typeface="+mn-lt"/>
                  <a:cs typeface="+mn-lt"/>
                </a:rPr>
              </a:br>
              <a:r>
                <a:rPr lang="es-ES" sz="1100" b="1">
                  <a:ea typeface="+mn-lt"/>
                  <a:cs typeface="+mn-lt"/>
                </a:rPr>
                <a:t>a los demás a salvo!</a:t>
              </a:r>
              <a:endParaRPr lang="es-ES" sz="1100">
                <a:ea typeface="+mn-lt"/>
                <a:cs typeface="+mn-lt"/>
              </a:endParaRPr>
            </a:p>
          </p:txBody>
        </p:sp>
      </p:grpSp>
      <p:grpSp>
        <p:nvGrpSpPr>
          <p:cNvPr id="10" name="Group 9">
            <a:extLst>
              <a:ext uri="{FF2B5EF4-FFF2-40B4-BE49-F238E27FC236}">
                <a16:creationId xmlns:a16="http://schemas.microsoft.com/office/drawing/2014/main" id="{2F75B540-828C-479D-9599-07E400FA251D}"/>
              </a:ext>
            </a:extLst>
          </p:cNvPr>
          <p:cNvGrpSpPr/>
          <p:nvPr/>
        </p:nvGrpSpPr>
        <p:grpSpPr>
          <a:xfrm>
            <a:off x="3562386" y="2608086"/>
            <a:ext cx="2999677" cy="1576061"/>
            <a:chOff x="3562386" y="2572902"/>
            <a:chExt cx="2999677" cy="1576061"/>
          </a:xfrm>
        </p:grpSpPr>
        <p:grpSp>
          <p:nvGrpSpPr>
            <p:cNvPr id="4" name="Group 3">
              <a:extLst>
                <a:ext uri="{FF2B5EF4-FFF2-40B4-BE49-F238E27FC236}">
                  <a16:creationId xmlns:a16="http://schemas.microsoft.com/office/drawing/2014/main" id="{8C92E1F6-CB79-4454-8F75-4337B1CD1240}"/>
                </a:ext>
              </a:extLst>
            </p:cNvPr>
            <p:cNvGrpSpPr/>
            <p:nvPr/>
          </p:nvGrpSpPr>
          <p:grpSpPr>
            <a:xfrm>
              <a:off x="3818682" y="2576646"/>
              <a:ext cx="912659" cy="904573"/>
              <a:chOff x="5308054" y="1151350"/>
              <a:chExt cx="1912070" cy="1895129"/>
            </a:xfrm>
          </p:grpSpPr>
          <p:sp>
            <p:nvSpPr>
              <p:cNvPr id="59" name="Rectangle 58">
                <a:extLst>
                  <a:ext uri="{FF2B5EF4-FFF2-40B4-BE49-F238E27FC236}">
                    <a16:creationId xmlns:a16="http://schemas.microsoft.com/office/drawing/2014/main" id="{18E70612-92D9-41E3-A0B5-16C06E125376}"/>
                  </a:ext>
                </a:extLst>
              </p:cNvPr>
              <p:cNvSpPr/>
              <p:nvPr/>
            </p:nvSpPr>
            <p:spPr>
              <a:xfrm>
                <a:off x="5308054" y="1151350"/>
                <a:ext cx="1912070" cy="1895129"/>
              </a:xfrm>
              <a:prstGeom prst="rect">
                <a:avLst/>
              </a:prstGeom>
              <a:solidFill>
                <a:srgbClr val="96C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Graphic 59">
                <a:extLst>
                  <a:ext uri="{FF2B5EF4-FFF2-40B4-BE49-F238E27FC236}">
                    <a16:creationId xmlns:a16="http://schemas.microsoft.com/office/drawing/2014/main" id="{897F88EE-9380-4C72-87E9-2CFBA51EAA8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614345" y="1244342"/>
                <a:ext cx="1266835" cy="1747665"/>
              </a:xfrm>
              <a:prstGeom prst="rect">
                <a:avLst/>
              </a:prstGeom>
            </p:spPr>
          </p:pic>
        </p:grpSp>
        <p:sp>
          <p:nvSpPr>
            <p:cNvPr id="77" name="TextBox 76">
              <a:extLst>
                <a:ext uri="{FF2B5EF4-FFF2-40B4-BE49-F238E27FC236}">
                  <a16:creationId xmlns:a16="http://schemas.microsoft.com/office/drawing/2014/main" id="{72B83FDF-F93F-4618-9DBE-B31F40A0657A}"/>
                </a:ext>
              </a:extLst>
            </p:cNvPr>
            <p:cNvSpPr txBox="1"/>
            <p:nvPr/>
          </p:nvSpPr>
          <p:spPr>
            <a:xfrm>
              <a:off x="3562386" y="3536047"/>
              <a:ext cx="1425250" cy="609398"/>
            </a:xfrm>
            <a:prstGeom prst="rect">
              <a:avLst/>
            </a:prstGeom>
            <a:noFill/>
          </p:spPr>
          <p:txBody>
            <a:bodyPr wrap="square" lIns="0" tIns="0" rIns="0" bIns="0" rtlCol="0" anchor="t">
              <a:spAutoFit/>
            </a:bodyPr>
            <a:lstStyle/>
            <a:p>
              <a:pPr algn="ctr">
                <a:lnSpc>
                  <a:spcPct val="90000"/>
                </a:lnSpc>
              </a:pPr>
              <a:r>
                <a:rPr lang="es-ES" sz="1100" b="1">
                  <a:ea typeface="+mn-lt"/>
                  <a:cs typeface="+mn-lt"/>
                </a:rPr>
                <a:t>Hay varias vacunas. Todas son seguras y eficaces contra el COVID-19.</a:t>
              </a:r>
              <a:endParaRPr lang="es-ES" sz="1100">
                <a:ea typeface="+mn-lt"/>
                <a:cs typeface="+mn-lt"/>
              </a:endParaRPr>
            </a:p>
          </p:txBody>
        </p:sp>
        <p:grpSp>
          <p:nvGrpSpPr>
            <p:cNvPr id="5" name="Group 4">
              <a:extLst>
                <a:ext uri="{FF2B5EF4-FFF2-40B4-BE49-F238E27FC236}">
                  <a16:creationId xmlns:a16="http://schemas.microsoft.com/office/drawing/2014/main" id="{2DD5FC86-05F0-48AB-93B0-64165CAF5FD6}"/>
                </a:ext>
              </a:extLst>
            </p:cNvPr>
            <p:cNvGrpSpPr/>
            <p:nvPr/>
          </p:nvGrpSpPr>
          <p:grpSpPr>
            <a:xfrm>
              <a:off x="5394588" y="2572902"/>
              <a:ext cx="912658" cy="912658"/>
              <a:chOff x="3973660" y="2739932"/>
              <a:chExt cx="1906877" cy="1906877"/>
            </a:xfrm>
          </p:grpSpPr>
          <p:sp>
            <p:nvSpPr>
              <p:cNvPr id="61" name="Rectangle 60">
                <a:extLst>
                  <a:ext uri="{FF2B5EF4-FFF2-40B4-BE49-F238E27FC236}">
                    <a16:creationId xmlns:a16="http://schemas.microsoft.com/office/drawing/2014/main" id="{F3FB5EBF-5B72-4C2E-BA7D-BD4FB9A8E362}"/>
                  </a:ext>
                </a:extLst>
              </p:cNvPr>
              <p:cNvSpPr/>
              <p:nvPr/>
            </p:nvSpPr>
            <p:spPr>
              <a:xfrm>
                <a:off x="3973660" y="2739932"/>
                <a:ext cx="1906877" cy="1906877"/>
              </a:xfrm>
              <a:prstGeom prst="rect">
                <a:avLst/>
              </a:prstGeom>
              <a:solidFill>
                <a:srgbClr val="FF7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Graphic 61">
                <a:extLst>
                  <a:ext uri="{FF2B5EF4-FFF2-40B4-BE49-F238E27FC236}">
                    <a16:creationId xmlns:a16="http://schemas.microsoft.com/office/drawing/2014/main" id="{49D3CE87-0927-415E-8FD8-75F7856FBFB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244229" y="2842702"/>
                <a:ext cx="1360976" cy="1720366"/>
              </a:xfrm>
              <a:prstGeom prst="rect">
                <a:avLst/>
              </a:prstGeom>
            </p:spPr>
          </p:pic>
        </p:grpSp>
        <p:sp>
          <p:nvSpPr>
            <p:cNvPr id="78" name="TextBox 77">
              <a:extLst>
                <a:ext uri="{FF2B5EF4-FFF2-40B4-BE49-F238E27FC236}">
                  <a16:creationId xmlns:a16="http://schemas.microsoft.com/office/drawing/2014/main" id="{E952BE9E-FE66-4F25-BCCB-70DDF04034C7}"/>
                </a:ext>
              </a:extLst>
            </p:cNvPr>
            <p:cNvSpPr txBox="1"/>
            <p:nvPr/>
          </p:nvSpPr>
          <p:spPr>
            <a:xfrm>
              <a:off x="5173549" y="3539565"/>
              <a:ext cx="1388514" cy="609398"/>
            </a:xfrm>
            <a:prstGeom prst="rect">
              <a:avLst/>
            </a:prstGeom>
            <a:noFill/>
          </p:spPr>
          <p:txBody>
            <a:bodyPr wrap="square" lIns="0" tIns="0" rIns="0" bIns="0" rtlCol="0" anchor="t">
              <a:spAutoFit/>
            </a:bodyPr>
            <a:lstStyle/>
            <a:p>
              <a:pPr algn="ctr">
                <a:lnSpc>
                  <a:spcPct val="90000"/>
                </a:lnSpc>
              </a:pPr>
              <a:r>
                <a:rPr lang="es" sz="1100" b="1">
                  <a:ea typeface="+mn-lt"/>
                  <a:cs typeface="+mn-lt"/>
                </a:rPr>
                <a:t>Después</a:t>
              </a:r>
              <a:r>
                <a:rPr lang="es" sz="1100" b="1">
                  <a:ea typeface="+mn-lt"/>
                  <a:cs typeface="Calibri"/>
                </a:rPr>
                <a:t> de vacunarse </a:t>
              </a:r>
              <a:endParaRPr lang="es" sz="1100">
                <a:ea typeface="+mn-lt"/>
                <a:cs typeface="Calibri"/>
              </a:endParaRPr>
            </a:p>
            <a:p>
              <a:pPr algn="ctr">
                <a:lnSpc>
                  <a:spcPct val="90000"/>
                </a:lnSpc>
              </a:pPr>
              <a:r>
                <a:rPr lang="es" sz="1100" b="1">
                  <a:ea typeface="+mn-lt"/>
                  <a:cs typeface="Calibri"/>
                </a:rPr>
                <a:t>p</a:t>
              </a:r>
              <a:r>
                <a:rPr lang="en-US" sz="1100" b="1" err="1">
                  <a:ea typeface="+mn-lt"/>
                  <a:cs typeface="Calibri"/>
                </a:rPr>
                <a:t>uede</a:t>
              </a:r>
              <a:r>
                <a:rPr lang="en-US" sz="1100" b="1">
                  <a:ea typeface="+mn-lt"/>
                  <a:cs typeface="Calibri"/>
                </a:rPr>
                <a:t> </a:t>
              </a:r>
              <a:r>
                <a:rPr lang="en-US" sz="1100" b="1" err="1">
                  <a:ea typeface="+mn-lt"/>
                  <a:cs typeface="Calibri"/>
                </a:rPr>
                <a:t>tener</a:t>
              </a:r>
              <a:r>
                <a:rPr lang="en-US" sz="1100" b="1">
                  <a:ea typeface="+mn-lt"/>
                  <a:cs typeface="Calibri"/>
                </a:rPr>
                <a:t> dolor de </a:t>
              </a:r>
              <a:endParaRPr lang="es" sz="1100">
                <a:ea typeface="+mn-lt"/>
                <a:cs typeface="Calibri"/>
              </a:endParaRPr>
            </a:p>
            <a:p>
              <a:pPr algn="ctr">
                <a:lnSpc>
                  <a:spcPct val="90000"/>
                </a:lnSpc>
              </a:pPr>
              <a:r>
                <a:rPr lang="en-US" sz="1100" b="1" err="1">
                  <a:ea typeface="+mn-lt"/>
                  <a:cs typeface="Calibri"/>
                </a:rPr>
                <a:t>brazo</a:t>
              </a:r>
              <a:r>
                <a:rPr lang="en-US" sz="1100" b="1">
                  <a:ea typeface="+mn-lt"/>
                  <a:cs typeface="Calibri"/>
                </a:rPr>
                <a:t>, </a:t>
              </a:r>
              <a:r>
                <a:rPr lang="es" sz="1100" b="1">
                  <a:ea typeface="+mn-lt"/>
                  <a:cs typeface="Calibri"/>
                </a:rPr>
                <a:t>dolor de cabeza, </a:t>
              </a:r>
              <a:endParaRPr lang="es" sz="1100">
                <a:ea typeface="+mn-lt"/>
                <a:cs typeface="Calibri"/>
              </a:endParaRPr>
            </a:p>
            <a:p>
              <a:pPr algn="ctr">
                <a:lnSpc>
                  <a:spcPct val="90000"/>
                </a:lnSpc>
              </a:pPr>
              <a:r>
                <a:rPr lang="es" sz="1100" b="1">
                  <a:ea typeface="+mn-lt"/>
                  <a:cs typeface="Calibri"/>
                </a:rPr>
                <a:t>fiebre o escalofr</a:t>
              </a:r>
              <a:r>
                <a:rPr lang="en-US" sz="1100" b="1">
                  <a:ea typeface="+mn-lt"/>
                  <a:cs typeface="Calibri"/>
                </a:rPr>
                <a:t>í</a:t>
              </a:r>
              <a:r>
                <a:rPr lang="es" sz="1100" b="1">
                  <a:ea typeface="+mn-lt"/>
                  <a:cs typeface="Calibri"/>
                </a:rPr>
                <a:t>os.</a:t>
              </a:r>
              <a:endParaRPr lang="es" sz="1100">
                <a:ea typeface="+mn-lt"/>
                <a:cs typeface="Calibri"/>
              </a:endParaRPr>
            </a:p>
          </p:txBody>
        </p:sp>
      </p:grpSp>
      <p:grpSp>
        <p:nvGrpSpPr>
          <p:cNvPr id="12" name="Group 11">
            <a:extLst>
              <a:ext uri="{FF2B5EF4-FFF2-40B4-BE49-F238E27FC236}">
                <a16:creationId xmlns:a16="http://schemas.microsoft.com/office/drawing/2014/main" id="{B70DB53F-303E-4B6D-B099-BE0E0D1AE12F}"/>
              </a:ext>
            </a:extLst>
          </p:cNvPr>
          <p:cNvGrpSpPr/>
          <p:nvPr/>
        </p:nvGrpSpPr>
        <p:grpSpPr>
          <a:xfrm>
            <a:off x="3544794" y="1031378"/>
            <a:ext cx="3116635" cy="1424887"/>
            <a:chOff x="3544794" y="1031378"/>
            <a:chExt cx="3116635" cy="1424887"/>
          </a:xfrm>
        </p:grpSpPr>
        <p:grpSp>
          <p:nvGrpSpPr>
            <p:cNvPr id="2" name="Group 1">
              <a:extLst>
                <a:ext uri="{FF2B5EF4-FFF2-40B4-BE49-F238E27FC236}">
                  <a16:creationId xmlns:a16="http://schemas.microsoft.com/office/drawing/2014/main" id="{924410D2-E053-4B13-9AF3-7AB02607E8E3}"/>
                </a:ext>
              </a:extLst>
            </p:cNvPr>
            <p:cNvGrpSpPr/>
            <p:nvPr/>
          </p:nvGrpSpPr>
          <p:grpSpPr>
            <a:xfrm>
              <a:off x="3818682" y="1031379"/>
              <a:ext cx="912658" cy="912658"/>
              <a:chOff x="3715046" y="1230483"/>
              <a:chExt cx="1906877" cy="1906877"/>
            </a:xfrm>
          </p:grpSpPr>
          <p:sp>
            <p:nvSpPr>
              <p:cNvPr id="53" name="Rectangle 52">
                <a:extLst>
                  <a:ext uri="{FF2B5EF4-FFF2-40B4-BE49-F238E27FC236}">
                    <a16:creationId xmlns:a16="http://schemas.microsoft.com/office/drawing/2014/main" id="{FC1CE315-88D0-4FAB-B917-12F8669FFDDA}"/>
                  </a:ext>
                </a:extLst>
              </p:cNvPr>
              <p:cNvSpPr/>
              <p:nvPr/>
            </p:nvSpPr>
            <p:spPr>
              <a:xfrm>
                <a:off x="3715046" y="1230483"/>
                <a:ext cx="1906877" cy="1906877"/>
              </a:xfrm>
              <a:prstGeom prst="rect">
                <a:avLst/>
              </a:prstGeom>
              <a:solidFill>
                <a:srgbClr val="156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Graphic 53">
                <a:extLst>
                  <a:ext uri="{FF2B5EF4-FFF2-40B4-BE49-F238E27FC236}">
                    <a16:creationId xmlns:a16="http://schemas.microsoft.com/office/drawing/2014/main" id="{4EA2C26A-014B-4A02-8B74-A5A9C7085E3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10661" y="1298402"/>
                <a:ext cx="1508158" cy="1749464"/>
              </a:xfrm>
              <a:prstGeom prst="rect">
                <a:avLst/>
              </a:prstGeom>
            </p:spPr>
          </p:pic>
        </p:grpSp>
        <p:sp>
          <p:nvSpPr>
            <p:cNvPr id="79" name="TextBox 78">
              <a:extLst>
                <a:ext uri="{FF2B5EF4-FFF2-40B4-BE49-F238E27FC236}">
                  <a16:creationId xmlns:a16="http://schemas.microsoft.com/office/drawing/2014/main" id="{8B8A546D-0D96-41A8-AF3B-4B63418BEC93}"/>
                </a:ext>
              </a:extLst>
            </p:cNvPr>
            <p:cNvSpPr txBox="1"/>
            <p:nvPr/>
          </p:nvSpPr>
          <p:spPr>
            <a:xfrm>
              <a:off x="3544794" y="1999217"/>
              <a:ext cx="1540445" cy="457048"/>
            </a:xfrm>
            <a:prstGeom prst="rect">
              <a:avLst/>
            </a:prstGeom>
            <a:noFill/>
          </p:spPr>
          <p:txBody>
            <a:bodyPr wrap="square" lIns="0" tIns="0" rIns="0" bIns="0" rtlCol="0" anchor="t">
              <a:spAutoFit/>
            </a:bodyPr>
            <a:lstStyle/>
            <a:p>
              <a:pPr algn="ctr">
                <a:lnSpc>
                  <a:spcPct val="90000"/>
                </a:lnSpc>
              </a:pPr>
              <a:r>
                <a:rPr lang="es-ES" sz="1100" b="1">
                  <a:ea typeface="+mn-lt"/>
                  <a:cs typeface="+mn-lt"/>
                </a:rPr>
                <a:t>Es importante </a:t>
              </a:r>
              <a:endParaRPr lang="en-US">
                <a:ea typeface="+mn-lt"/>
                <a:cs typeface="+mn-lt"/>
              </a:endParaRPr>
            </a:p>
            <a:p>
              <a:pPr algn="ctr">
                <a:lnSpc>
                  <a:spcPct val="90000"/>
                </a:lnSpc>
              </a:pPr>
              <a:r>
                <a:rPr lang="es-ES" sz="1100" b="1">
                  <a:ea typeface="+mn-lt"/>
                  <a:cs typeface="+mn-lt"/>
                </a:rPr>
                <a:t>vacunarse, aunque ya </a:t>
              </a:r>
              <a:endParaRPr lang="en-US">
                <a:ea typeface="+mn-lt"/>
                <a:cs typeface="+mn-lt"/>
              </a:endParaRPr>
            </a:p>
            <a:p>
              <a:pPr algn="ctr">
                <a:lnSpc>
                  <a:spcPct val="90000"/>
                </a:lnSpc>
              </a:pPr>
              <a:r>
                <a:rPr lang="es-ES" sz="1100" b="1">
                  <a:ea typeface="+mn-lt"/>
                  <a:cs typeface="+mn-lt"/>
                </a:rPr>
                <a:t>haya tenido COVID-19</a:t>
              </a:r>
              <a:r>
                <a:rPr lang="en-US" sz="1100" b="1">
                  <a:ea typeface="+mn-lt"/>
                  <a:cs typeface="+mn-lt"/>
                </a:rPr>
                <a:t>.</a:t>
              </a:r>
              <a:endParaRPr lang="en-US">
                <a:cs typeface="Calibri"/>
              </a:endParaRPr>
            </a:p>
          </p:txBody>
        </p:sp>
        <p:grpSp>
          <p:nvGrpSpPr>
            <p:cNvPr id="3" name="Group 2">
              <a:extLst>
                <a:ext uri="{FF2B5EF4-FFF2-40B4-BE49-F238E27FC236}">
                  <a16:creationId xmlns:a16="http://schemas.microsoft.com/office/drawing/2014/main" id="{F4A7293B-75CF-4A9D-BF15-1AA3A90F80EF}"/>
                </a:ext>
              </a:extLst>
            </p:cNvPr>
            <p:cNvGrpSpPr/>
            <p:nvPr/>
          </p:nvGrpSpPr>
          <p:grpSpPr>
            <a:xfrm>
              <a:off x="5394587" y="1031378"/>
              <a:ext cx="912659" cy="912659"/>
              <a:chOff x="2932763" y="1151350"/>
              <a:chExt cx="1906877" cy="1906877"/>
            </a:xfrm>
          </p:grpSpPr>
          <p:sp>
            <p:nvSpPr>
              <p:cNvPr id="55" name="Rectangle 54">
                <a:extLst>
                  <a:ext uri="{FF2B5EF4-FFF2-40B4-BE49-F238E27FC236}">
                    <a16:creationId xmlns:a16="http://schemas.microsoft.com/office/drawing/2014/main" id="{482EC1C3-0E80-45C7-B781-D237CC6D5E82}"/>
                  </a:ext>
                </a:extLst>
              </p:cNvPr>
              <p:cNvSpPr/>
              <p:nvPr/>
            </p:nvSpPr>
            <p:spPr>
              <a:xfrm>
                <a:off x="2932763" y="1151350"/>
                <a:ext cx="1906877" cy="1906877"/>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D3CEE380-ED31-4686-8766-175B44A0857D}"/>
                  </a:ext>
                </a:extLst>
              </p:cNvPr>
              <p:cNvGrpSpPr/>
              <p:nvPr/>
            </p:nvGrpSpPr>
            <p:grpSpPr>
              <a:xfrm>
                <a:off x="3099945" y="1305653"/>
                <a:ext cx="1598270" cy="1598270"/>
                <a:chOff x="3087066" y="1180601"/>
                <a:chExt cx="1598270" cy="1598270"/>
              </a:xfrm>
            </p:grpSpPr>
            <p:pic>
              <p:nvPicPr>
                <p:cNvPr id="57" name="Graphic 56">
                  <a:extLst>
                    <a:ext uri="{FF2B5EF4-FFF2-40B4-BE49-F238E27FC236}">
                      <a16:creationId xmlns:a16="http://schemas.microsoft.com/office/drawing/2014/main" id="{AFFC318B-A2A2-472C-A734-5ADEA79C36C5}"/>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3308538" y="1637169"/>
                  <a:ext cx="1155326" cy="685134"/>
                </a:xfrm>
                <a:prstGeom prst="rect">
                  <a:avLst/>
                </a:prstGeom>
              </p:spPr>
            </p:pic>
            <p:sp>
              <p:nvSpPr>
                <p:cNvPr id="58" name="&quot;Not Allowed&quot; Symbol 57">
                  <a:extLst>
                    <a:ext uri="{FF2B5EF4-FFF2-40B4-BE49-F238E27FC236}">
                      <a16:creationId xmlns:a16="http://schemas.microsoft.com/office/drawing/2014/main" id="{3A6B56FC-26C3-4FEC-AF05-0EC230BE253C}"/>
                    </a:ext>
                  </a:extLst>
                </p:cNvPr>
                <p:cNvSpPr/>
                <p:nvPr/>
              </p:nvSpPr>
              <p:spPr>
                <a:xfrm>
                  <a:off x="3087066" y="1180601"/>
                  <a:ext cx="1598270" cy="1598270"/>
                </a:xfrm>
                <a:prstGeom prst="noSmoking">
                  <a:avLst>
                    <a:gd name="adj" fmla="val 6984"/>
                  </a:avLst>
                </a:prstGeom>
                <a:solidFill>
                  <a:srgbClr val="FF0000">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80" name="TextBox 79">
              <a:extLst>
                <a:ext uri="{FF2B5EF4-FFF2-40B4-BE49-F238E27FC236}">
                  <a16:creationId xmlns:a16="http://schemas.microsoft.com/office/drawing/2014/main" id="{33A254BB-728B-46FC-AE36-69A08FD9FC00}"/>
                </a:ext>
              </a:extLst>
            </p:cNvPr>
            <p:cNvSpPr txBox="1"/>
            <p:nvPr/>
          </p:nvSpPr>
          <p:spPr>
            <a:xfrm>
              <a:off x="5108014" y="1999216"/>
              <a:ext cx="1553415" cy="457048"/>
            </a:xfrm>
            <a:prstGeom prst="rect">
              <a:avLst/>
            </a:prstGeom>
            <a:noFill/>
          </p:spPr>
          <p:txBody>
            <a:bodyPr wrap="square" lIns="0" tIns="0" rIns="0" bIns="0" rtlCol="0" anchor="t">
              <a:spAutoFit/>
            </a:bodyPr>
            <a:lstStyle/>
            <a:p>
              <a:pPr algn="ctr">
                <a:lnSpc>
                  <a:spcPct val="90000"/>
                </a:lnSpc>
              </a:pPr>
              <a:r>
                <a:rPr lang="es-ES" sz="1100" b="1">
                  <a:ea typeface="+mn-lt"/>
                  <a:cs typeface="+mn-lt"/>
                </a:rPr>
                <a:t>Es gratis para todos. NO </a:t>
              </a:r>
              <a:endParaRPr lang="es-ES" sz="1100">
                <a:ea typeface="+mn-lt"/>
                <a:cs typeface="+mn-lt"/>
              </a:endParaRPr>
            </a:p>
            <a:p>
              <a:pPr algn="ctr">
                <a:lnSpc>
                  <a:spcPct val="90000"/>
                </a:lnSpc>
              </a:pPr>
              <a:r>
                <a:rPr lang="es-ES" sz="1100" b="1">
                  <a:ea typeface="+mn-lt"/>
                  <a:cs typeface="+mn-lt"/>
                </a:rPr>
                <a:t>se requieren documentos </a:t>
              </a:r>
              <a:endParaRPr lang="es-ES" sz="1100">
                <a:ea typeface="+mn-lt"/>
                <a:cs typeface="+mn-lt"/>
              </a:endParaRPr>
            </a:p>
            <a:p>
              <a:pPr algn="ctr">
                <a:lnSpc>
                  <a:spcPct val="90000"/>
                </a:lnSpc>
              </a:pPr>
              <a:r>
                <a:rPr lang="es-ES" sz="1100" b="1">
                  <a:ea typeface="+mn-lt"/>
                  <a:cs typeface="+mn-lt"/>
                </a:rPr>
                <a:t>de identificación.</a:t>
              </a:r>
              <a:endParaRPr lang="es-ES" sz="1100">
                <a:ea typeface="+mn-lt"/>
                <a:cs typeface="+mn-lt"/>
              </a:endParaRPr>
            </a:p>
          </p:txBody>
        </p:sp>
      </p:grpSp>
      <p:sp>
        <p:nvSpPr>
          <p:cNvPr id="91" name="Rectangle 90">
            <a:extLst>
              <a:ext uri="{FF2B5EF4-FFF2-40B4-BE49-F238E27FC236}">
                <a16:creationId xmlns:a16="http://schemas.microsoft.com/office/drawing/2014/main" id="{5B5B4C32-5690-42D3-8E0F-8B8D57B90BE8}"/>
              </a:ext>
            </a:extLst>
          </p:cNvPr>
          <p:cNvSpPr/>
          <p:nvPr/>
        </p:nvSpPr>
        <p:spPr>
          <a:xfrm>
            <a:off x="6743223" y="1463355"/>
            <a:ext cx="3319268" cy="453210"/>
          </a:xfrm>
          <a:prstGeom prst="rect">
            <a:avLst/>
          </a:prstGeom>
          <a:solidFill>
            <a:srgbClr val="549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1" name="TextBox 80">
            <a:extLst>
              <a:ext uri="{FF2B5EF4-FFF2-40B4-BE49-F238E27FC236}">
                <a16:creationId xmlns:a16="http://schemas.microsoft.com/office/drawing/2014/main" id="{25469997-340E-4E4D-9DDD-329EFC5C9422}"/>
              </a:ext>
            </a:extLst>
          </p:cNvPr>
          <p:cNvSpPr txBox="1"/>
          <p:nvPr/>
        </p:nvSpPr>
        <p:spPr>
          <a:xfrm>
            <a:off x="7034952" y="1561155"/>
            <a:ext cx="2759280" cy="261610"/>
          </a:xfrm>
          <a:prstGeom prst="rect">
            <a:avLst/>
          </a:prstGeom>
          <a:noFill/>
        </p:spPr>
        <p:txBody>
          <a:bodyPr wrap="square" lIns="0" tIns="0" rIns="0" bIns="0" rtlCol="0" anchor="t">
            <a:spAutoFit/>
          </a:bodyPr>
          <a:lstStyle/>
          <a:p>
            <a:pPr algn="ctr"/>
            <a:r>
              <a:rPr lang="es-ES" sz="1700" b="1">
                <a:solidFill>
                  <a:schemeClr val="bg1"/>
                </a:solidFill>
                <a:ea typeface="+mn-lt"/>
                <a:cs typeface="+mn-lt"/>
              </a:rPr>
              <a:t>BENEFICIOS DE VACUNARSE</a:t>
            </a:r>
            <a:endParaRPr lang="en-US">
              <a:solidFill>
                <a:schemeClr val="bg1"/>
              </a:solidFill>
            </a:endParaRPr>
          </a:p>
        </p:txBody>
      </p:sp>
      <p:sp>
        <p:nvSpPr>
          <p:cNvPr id="88" name="Rectangle 87">
            <a:extLst>
              <a:ext uri="{FF2B5EF4-FFF2-40B4-BE49-F238E27FC236}">
                <a16:creationId xmlns:a16="http://schemas.microsoft.com/office/drawing/2014/main" id="{C180C783-5033-41A5-818F-D7E275EF2D0F}"/>
              </a:ext>
            </a:extLst>
          </p:cNvPr>
          <p:cNvSpPr/>
          <p:nvPr/>
        </p:nvSpPr>
        <p:spPr>
          <a:xfrm>
            <a:off x="6743697" y="5433883"/>
            <a:ext cx="3318795" cy="416910"/>
          </a:xfrm>
          <a:prstGeom prst="rect">
            <a:avLst/>
          </a:prstGeom>
          <a:gradFill flip="none" rotWithShape="1">
            <a:gsLst>
              <a:gs pos="0">
                <a:srgbClr val="C00000">
                  <a:alpha val="78000"/>
                </a:srgbClr>
              </a:gs>
              <a:gs pos="63000">
                <a:srgbClr val="C00000">
                  <a:alpha val="85000"/>
                </a:srgbClr>
              </a:gs>
              <a:gs pos="100000">
                <a:srgbClr val="C0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96" name="TextBox 95">
            <a:extLst>
              <a:ext uri="{FF2B5EF4-FFF2-40B4-BE49-F238E27FC236}">
                <a16:creationId xmlns:a16="http://schemas.microsoft.com/office/drawing/2014/main" id="{DB90134A-2100-44CE-B08A-1B5B56D1DA59}"/>
              </a:ext>
            </a:extLst>
          </p:cNvPr>
          <p:cNvSpPr txBox="1"/>
          <p:nvPr/>
        </p:nvSpPr>
        <p:spPr>
          <a:xfrm>
            <a:off x="7034952" y="5527905"/>
            <a:ext cx="2743876" cy="235449"/>
          </a:xfrm>
          <a:prstGeom prst="rect">
            <a:avLst/>
          </a:prstGeom>
          <a:noFill/>
        </p:spPr>
        <p:txBody>
          <a:bodyPr wrap="square" lIns="0" tIns="0" rIns="0" bIns="0" rtlCol="0" anchor="t">
            <a:spAutoFit/>
          </a:bodyPr>
          <a:lstStyle/>
          <a:p>
            <a:pPr algn="ctr">
              <a:lnSpc>
                <a:spcPct val="90000"/>
              </a:lnSpc>
              <a:spcAft>
                <a:spcPts val="600"/>
              </a:spcAft>
            </a:pPr>
            <a:r>
              <a:rPr lang="es-ES" sz="1700" b="1">
                <a:solidFill>
                  <a:schemeClr val="bg1"/>
                </a:solidFill>
                <a:cs typeface="Calibri"/>
              </a:rPr>
              <a:t>RIESGOS</a:t>
            </a:r>
            <a:r>
              <a:rPr lang="es-ES" sz="1700" b="1">
                <a:solidFill>
                  <a:schemeClr val="bg1"/>
                </a:solidFill>
                <a:ea typeface="+mn-lt"/>
                <a:cs typeface="+mn-lt"/>
              </a:rPr>
              <a:t> DE NO VACUNARSE</a:t>
            </a:r>
            <a:endParaRPr lang="es-ES" sz="1700">
              <a:solidFill>
                <a:schemeClr val="bg1"/>
              </a:solidFill>
              <a:ea typeface="+mn-lt"/>
              <a:cs typeface="+mn-lt"/>
            </a:endParaRPr>
          </a:p>
        </p:txBody>
      </p:sp>
      <p:sp>
        <p:nvSpPr>
          <p:cNvPr id="97" name="TextBox 96">
            <a:extLst>
              <a:ext uri="{FF2B5EF4-FFF2-40B4-BE49-F238E27FC236}">
                <a16:creationId xmlns:a16="http://schemas.microsoft.com/office/drawing/2014/main" id="{44FF3B32-BCBB-4E36-AA4F-850C58A6E173}"/>
              </a:ext>
            </a:extLst>
          </p:cNvPr>
          <p:cNvSpPr txBox="1"/>
          <p:nvPr/>
        </p:nvSpPr>
        <p:spPr>
          <a:xfrm>
            <a:off x="6915438" y="5970735"/>
            <a:ext cx="2821366" cy="1338828"/>
          </a:xfrm>
          <a:prstGeom prst="rect">
            <a:avLst/>
          </a:prstGeom>
          <a:noFill/>
        </p:spPr>
        <p:txBody>
          <a:bodyPr wrap="square" lIns="0" tIns="0" rIns="0" bIns="0" rtlCol="0" anchor="t">
            <a:spAutoFit/>
          </a:bodyPr>
          <a:lstStyle/>
          <a:p>
            <a:pPr marL="171450" indent="-171450">
              <a:spcAft>
                <a:spcPts val="900"/>
              </a:spcAft>
              <a:buClr>
                <a:srgbClr val="C00000"/>
              </a:buClr>
              <a:buSzPct val="150000"/>
              <a:buFont typeface="Calibri,Sans-Serif" panose="020F0502020204030204" pitchFamily="34" charset="0"/>
              <a:buChar char="x"/>
            </a:pPr>
            <a:r>
              <a:rPr lang="es-ES" sz="1200">
                <a:ea typeface="+mn-lt"/>
                <a:cs typeface="+mn-lt"/>
              </a:rPr>
              <a:t>Mayor peligro de infectarse</a:t>
            </a:r>
            <a:r>
              <a:rPr lang="en-US" sz="1200">
                <a:ea typeface="+mn-lt"/>
                <a:cs typeface="+mn-lt"/>
              </a:rPr>
              <a:t>.</a:t>
            </a:r>
            <a:endParaRPr lang="en-US"/>
          </a:p>
          <a:p>
            <a:pPr marL="171450" indent="-171450">
              <a:spcAft>
                <a:spcPts val="900"/>
              </a:spcAft>
              <a:buClr>
                <a:srgbClr val="C00000"/>
              </a:buClr>
              <a:buSzPct val="150000"/>
              <a:buFont typeface="Calibri,Sans-Serif" panose="020F0502020204030204" pitchFamily="34" charset="0"/>
              <a:buChar char="x"/>
            </a:pPr>
            <a:r>
              <a:rPr lang="es-ES" sz="1200">
                <a:ea typeface="+mn-lt"/>
                <a:cs typeface="+mn-lt"/>
              </a:rPr>
              <a:t>Mayor  riesgo de enfermarse gravemente, ir al hospital, y morir.</a:t>
            </a:r>
            <a:endParaRPr lang="es-ES" sz="1200">
              <a:cs typeface="Calibri"/>
            </a:endParaRPr>
          </a:p>
          <a:p>
            <a:pPr marL="171450" indent="-171450">
              <a:spcAft>
                <a:spcPts val="900"/>
              </a:spcAft>
              <a:buClr>
                <a:srgbClr val="C00000"/>
              </a:buClr>
              <a:buSzPct val="150000"/>
              <a:buFont typeface="Calibri" panose="020F0502020204030204" pitchFamily="34" charset="0"/>
              <a:buChar char="x"/>
            </a:pPr>
            <a:r>
              <a:rPr lang="es-MX" sz="1200">
                <a:ea typeface="+mn-lt"/>
                <a:cs typeface="+mn-lt"/>
              </a:rPr>
              <a:t>Mayor riesgo de exposición a nuevas variantes que son más contagiosas </a:t>
            </a:r>
            <a:br>
              <a:rPr lang="es-MX" sz="1200">
                <a:ea typeface="+mn-lt"/>
                <a:cs typeface="+mn-lt"/>
              </a:rPr>
            </a:br>
            <a:r>
              <a:rPr lang="es-MX" sz="1200">
                <a:ea typeface="+mn-lt"/>
                <a:cs typeface="+mn-lt"/>
              </a:rPr>
              <a:t>y peligrosas.</a:t>
            </a:r>
            <a:endParaRPr lang="es-MX" sz="1200">
              <a:cs typeface="Calibri"/>
            </a:endParaRPr>
          </a:p>
        </p:txBody>
      </p:sp>
      <p:sp>
        <p:nvSpPr>
          <p:cNvPr id="92" name="TextBox 91">
            <a:extLst>
              <a:ext uri="{FF2B5EF4-FFF2-40B4-BE49-F238E27FC236}">
                <a16:creationId xmlns:a16="http://schemas.microsoft.com/office/drawing/2014/main" id="{202A308C-7CEE-4935-B621-3628895777AE}"/>
              </a:ext>
            </a:extLst>
          </p:cNvPr>
          <p:cNvSpPr txBox="1"/>
          <p:nvPr/>
        </p:nvSpPr>
        <p:spPr>
          <a:xfrm>
            <a:off x="6915438" y="2032125"/>
            <a:ext cx="2863390" cy="3231654"/>
          </a:xfrm>
          <a:prstGeom prst="rect">
            <a:avLst/>
          </a:prstGeom>
          <a:noFill/>
        </p:spPr>
        <p:txBody>
          <a:bodyPr wrap="square" lIns="0" tIns="0" rIns="0" bIns="0" rtlCol="0" anchor="t">
            <a:spAutoFit/>
          </a:bodyPr>
          <a:lstStyle/>
          <a:p>
            <a:pPr marL="171450" indent="-171450">
              <a:spcAft>
                <a:spcPts val="900"/>
              </a:spcAft>
              <a:buClr>
                <a:srgbClr val="84BAF0"/>
              </a:buClr>
              <a:buSzPct val="120000"/>
              <a:buFont typeface="Wingdings" panose="05000000000000000000" pitchFamily="2" charset="2"/>
              <a:buChar char="ü"/>
            </a:pPr>
            <a:r>
              <a:rPr lang="es-MX" sz="1200">
                <a:ea typeface="+mn-lt"/>
                <a:cs typeface="+mn-lt"/>
              </a:rPr>
              <a:t>La vacuna le protege a usted, a su familia y a sus compañeros de trabajo de enfermarse gravemente con COVID-19  o ir al hospital.</a:t>
            </a:r>
          </a:p>
          <a:p>
            <a:pPr marL="171450" indent="-171450">
              <a:spcAft>
                <a:spcPts val="900"/>
              </a:spcAft>
              <a:buClr>
                <a:srgbClr val="84BAF0"/>
              </a:buClr>
              <a:buSzPct val="120000"/>
              <a:buFont typeface="Wingdings" panose="05000000000000000000" pitchFamily="2" charset="2"/>
              <a:buChar char="ü"/>
            </a:pPr>
            <a:r>
              <a:rPr lang="es-MX" sz="1200">
                <a:ea typeface="+mn-lt"/>
                <a:cs typeface="+mn-lt"/>
              </a:rPr>
              <a:t>La vacunación reduce los riesgos para las mamás y sus bebés.</a:t>
            </a:r>
            <a:endParaRPr lang="es-MX" sz="1200">
              <a:cs typeface="Calibri"/>
            </a:endParaRPr>
          </a:p>
          <a:p>
            <a:pPr marL="171450" indent="-171450">
              <a:spcAft>
                <a:spcPts val="900"/>
              </a:spcAft>
              <a:buClr>
                <a:srgbClr val="84BAF0"/>
              </a:buClr>
              <a:buSzPct val="120000"/>
              <a:buFont typeface="Wingdings" panose="05000000000000000000" pitchFamily="2" charset="2"/>
              <a:buChar char="ü"/>
            </a:pPr>
            <a:r>
              <a:rPr lang="es-MX" sz="1200">
                <a:ea typeface="+mn-lt"/>
                <a:cs typeface="+mn-lt"/>
              </a:rPr>
              <a:t>Las vacunas disminuyen los números </a:t>
            </a:r>
            <a:br>
              <a:rPr lang="es-MX" sz="1200">
                <a:ea typeface="+mn-lt"/>
                <a:cs typeface="+mn-lt"/>
              </a:rPr>
            </a:br>
            <a:r>
              <a:rPr lang="es-MX" sz="1200">
                <a:ea typeface="+mn-lt"/>
                <a:cs typeface="+mn-lt"/>
              </a:rPr>
              <a:t>de casos nuevos y casos mortales de </a:t>
            </a:r>
            <a:br>
              <a:rPr lang="es-MX" sz="1200">
                <a:ea typeface="+mn-lt"/>
                <a:cs typeface="+mn-lt"/>
              </a:rPr>
            </a:br>
            <a:r>
              <a:rPr lang="es-MX" sz="1200">
                <a:ea typeface="+mn-lt"/>
                <a:cs typeface="+mn-lt"/>
              </a:rPr>
              <a:t>COVID-19 en la comunidad.</a:t>
            </a:r>
          </a:p>
          <a:p>
            <a:pPr marL="171450" indent="-171450">
              <a:spcAft>
                <a:spcPts val="900"/>
              </a:spcAft>
              <a:buClr>
                <a:srgbClr val="84BAF0"/>
              </a:buClr>
              <a:buSzPct val="120000"/>
              <a:buFont typeface="Wingdings" panose="05000000000000000000" pitchFamily="2" charset="2"/>
              <a:buChar char="ü"/>
            </a:pPr>
            <a:r>
              <a:rPr lang="es-MX" sz="1200">
                <a:ea typeface="+mn-lt"/>
                <a:cs typeface="+mn-lt"/>
              </a:rPr>
              <a:t>La vacunación protege a los hospitales y médicos de verse saturados de pacientes gravemente enfermos con COVID-19.</a:t>
            </a:r>
          </a:p>
          <a:p>
            <a:pPr marL="171450" indent="-171450">
              <a:spcAft>
                <a:spcPts val="900"/>
              </a:spcAft>
              <a:buClr>
                <a:srgbClr val="84BAF0"/>
              </a:buClr>
              <a:buSzPct val="120000"/>
              <a:buFont typeface="Wingdings" panose="05000000000000000000" pitchFamily="2" charset="2"/>
              <a:buChar char="ü"/>
            </a:pPr>
            <a:r>
              <a:rPr lang="es-MX" sz="1200">
                <a:ea typeface="+mn-lt"/>
                <a:cs typeface="+mn-lt"/>
              </a:rPr>
              <a:t>Mientras más personas se vacunen en nuestra comunidad, menos tendremos </a:t>
            </a:r>
            <a:br>
              <a:rPr lang="es-MX" sz="1200">
                <a:ea typeface="+mn-lt"/>
                <a:cs typeface="+mn-lt"/>
              </a:rPr>
            </a:br>
            <a:r>
              <a:rPr lang="es-MX" sz="1200">
                <a:ea typeface="+mn-lt"/>
                <a:cs typeface="+mn-lt"/>
              </a:rPr>
              <a:t>que preocuparnos por las nuevas variantes.</a:t>
            </a:r>
            <a:endParaRPr lang="es-MX" sz="1200">
              <a:solidFill>
                <a:srgbClr val="000000"/>
              </a:solidFill>
              <a:cs typeface="Calibri"/>
            </a:endParaRPr>
          </a:p>
        </p:txBody>
      </p:sp>
      <p:sp>
        <p:nvSpPr>
          <p:cNvPr id="95" name="TextBox 94">
            <a:extLst>
              <a:ext uri="{FF2B5EF4-FFF2-40B4-BE49-F238E27FC236}">
                <a16:creationId xmlns:a16="http://schemas.microsoft.com/office/drawing/2014/main" id="{9F5F32ED-BA3F-4570-8A07-AC8AB4B9934F}"/>
              </a:ext>
            </a:extLst>
          </p:cNvPr>
          <p:cNvSpPr txBox="1"/>
          <p:nvPr/>
        </p:nvSpPr>
        <p:spPr>
          <a:xfrm>
            <a:off x="323823" y="134210"/>
            <a:ext cx="2705260" cy="461665"/>
          </a:xfrm>
          <a:prstGeom prst="rect">
            <a:avLst/>
          </a:prstGeom>
          <a:noFill/>
        </p:spPr>
        <p:txBody>
          <a:bodyPr wrap="square" lIns="0" tIns="0" rIns="0" bIns="0" rtlCol="0" anchor="t">
            <a:spAutoFit/>
          </a:bodyPr>
          <a:lstStyle/>
          <a:p>
            <a:pPr algn="ctr"/>
            <a:r>
              <a:rPr lang="es-ES" sz="1500" b="1">
                <a:solidFill>
                  <a:srgbClr val="0E5299"/>
                </a:solidFill>
                <a:cs typeface="Calibri"/>
              </a:rPr>
              <a:t>LAS VACUNAS CONTRA COVID-19 SON SEGURAS Y EFECTIVAS</a:t>
            </a:r>
          </a:p>
        </p:txBody>
      </p:sp>
      <p:sp>
        <p:nvSpPr>
          <p:cNvPr id="98" name="Rectangle 97">
            <a:extLst>
              <a:ext uri="{FF2B5EF4-FFF2-40B4-BE49-F238E27FC236}">
                <a16:creationId xmlns:a16="http://schemas.microsoft.com/office/drawing/2014/main" id="{ACD0DCBD-3FEF-4229-A339-0F2FC7A58552}"/>
              </a:ext>
            </a:extLst>
          </p:cNvPr>
          <p:cNvSpPr/>
          <p:nvPr/>
        </p:nvSpPr>
        <p:spPr>
          <a:xfrm>
            <a:off x="2968" y="2792161"/>
            <a:ext cx="3371851" cy="440749"/>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FE49E698-502A-4032-A4BF-1A132E2086B9}"/>
              </a:ext>
            </a:extLst>
          </p:cNvPr>
          <p:cNvSpPr txBox="1"/>
          <p:nvPr/>
        </p:nvSpPr>
        <p:spPr>
          <a:xfrm>
            <a:off x="592785" y="2886892"/>
            <a:ext cx="2292310" cy="249299"/>
          </a:xfrm>
          <a:prstGeom prst="rect">
            <a:avLst/>
          </a:prstGeom>
          <a:noFill/>
        </p:spPr>
        <p:txBody>
          <a:bodyPr wrap="square" lIns="0" tIns="0" rIns="0" bIns="0" rtlCol="0" anchor="t">
            <a:spAutoFit/>
          </a:bodyPr>
          <a:lstStyle/>
          <a:p>
            <a:pPr algn="ctr">
              <a:lnSpc>
                <a:spcPct val="90000"/>
              </a:lnSpc>
              <a:spcAft>
                <a:spcPts val="600"/>
              </a:spcAft>
            </a:pPr>
            <a:r>
              <a:rPr lang="es-ES" b="1">
                <a:solidFill>
                  <a:schemeClr val="bg1"/>
                </a:solidFill>
              </a:rPr>
              <a:t>RECOMENDACIONES</a:t>
            </a:r>
            <a:endParaRPr lang="es-ES" b="1">
              <a:solidFill>
                <a:schemeClr val="bg1"/>
              </a:solidFill>
              <a:cs typeface="Calibri"/>
            </a:endParaRPr>
          </a:p>
        </p:txBody>
      </p:sp>
      <p:sp>
        <p:nvSpPr>
          <p:cNvPr id="101" name="TextBox 100">
            <a:extLst>
              <a:ext uri="{FF2B5EF4-FFF2-40B4-BE49-F238E27FC236}">
                <a16:creationId xmlns:a16="http://schemas.microsoft.com/office/drawing/2014/main" id="{904400D5-4235-44E3-A0F0-2183C360E0EB}"/>
              </a:ext>
            </a:extLst>
          </p:cNvPr>
          <p:cNvSpPr txBox="1"/>
          <p:nvPr/>
        </p:nvSpPr>
        <p:spPr>
          <a:xfrm>
            <a:off x="312761" y="3382568"/>
            <a:ext cx="2961906" cy="3077766"/>
          </a:xfrm>
          <a:prstGeom prst="rect">
            <a:avLst/>
          </a:prstGeom>
          <a:noFill/>
        </p:spPr>
        <p:txBody>
          <a:bodyPr wrap="square" lIns="0" tIns="0" rIns="0" bIns="0" rtlCol="0" anchor="t">
            <a:spAutoFit/>
          </a:bodyPr>
          <a:lstStyle/>
          <a:p>
            <a:pPr marL="171450" indent="-171450">
              <a:spcAft>
                <a:spcPts val="600"/>
              </a:spcAft>
              <a:buClr>
                <a:srgbClr val="0E5299"/>
              </a:buClr>
              <a:buSzPct val="225000"/>
              <a:buFont typeface="Calibri,Sans-Serif" panose="020F0502020204030204" pitchFamily="34" charset="0"/>
              <a:buChar char="₊"/>
            </a:pPr>
            <a:r>
              <a:rPr lang="es-ES" sz="1200" dirty="0">
                <a:ea typeface="+mn-lt"/>
                <a:cs typeface="+mn-lt"/>
              </a:rPr>
              <a:t>Vacúnese y póngase el refuerzo o dosis adicional lo más pronto posible</a:t>
            </a:r>
          </a:p>
          <a:p>
            <a:pPr marL="171450" indent="-171450">
              <a:spcAft>
                <a:spcPts val="600"/>
              </a:spcAft>
              <a:buClr>
                <a:srgbClr val="0E5299"/>
              </a:buClr>
              <a:buSzPct val="225000"/>
              <a:buFont typeface="Calibri,Sans-Serif" panose="020F0502020204030204" pitchFamily="34" charset="0"/>
              <a:buChar char="₊"/>
            </a:pPr>
            <a:r>
              <a:rPr lang="es-ES" sz="1200" dirty="0">
                <a:ea typeface="+mn-lt"/>
                <a:cs typeface="+mn-lt"/>
              </a:rPr>
              <a:t>Asegúrese que su familia se vacune y se ponga el refuerzo o dosis adicional</a:t>
            </a:r>
            <a:r>
              <a:rPr lang="es-MX" sz="1200" dirty="0">
                <a:ea typeface="+mn-lt"/>
                <a:cs typeface="+mn-lt"/>
              </a:rPr>
              <a:t>.</a:t>
            </a:r>
            <a:endParaRPr lang="es-MX" dirty="0"/>
          </a:p>
          <a:p>
            <a:pPr marL="171450" indent="-171450">
              <a:spcAft>
                <a:spcPts val="600"/>
              </a:spcAft>
              <a:buClr>
                <a:srgbClr val="0E5299"/>
              </a:buClr>
              <a:buSzPct val="225000"/>
              <a:buFont typeface="Calibri" panose="020F0502020204030204" pitchFamily="34" charset="0"/>
              <a:buChar char="₊"/>
            </a:pPr>
            <a:r>
              <a:rPr lang="es-MX" sz="1200" dirty="0">
                <a:ea typeface="+mn-lt"/>
                <a:cs typeface="+mn-lt"/>
              </a:rPr>
              <a:t>Use cubrebocas en interiores y exteriores, aunque este al corriente</a:t>
            </a:r>
            <a:r>
              <a:rPr lang="es-MX" sz="1200" dirty="0">
                <a:cs typeface="Calibri"/>
              </a:rPr>
              <a:t> con su vacuna. </a:t>
            </a:r>
          </a:p>
          <a:p>
            <a:pPr marL="171450" indent="-171450">
              <a:spcAft>
                <a:spcPts val="600"/>
              </a:spcAft>
              <a:buClr>
                <a:srgbClr val="0E5299"/>
              </a:buClr>
              <a:buSzPct val="225000"/>
              <a:buFont typeface="Calibri" panose="020F0502020204030204" pitchFamily="34" charset="0"/>
              <a:buChar char="₊"/>
            </a:pPr>
            <a:r>
              <a:rPr lang="es-MX" sz="1200" dirty="0">
                <a:ea typeface="+mn-lt"/>
                <a:cs typeface="+mn-lt"/>
              </a:rPr>
              <a:t>Si usted está al día con su vacuna, pero estuvo expuesto a COVID-19 siga las pautas establecidas por los CDC y hágase una prueba 5-7 días después de la exposición</a:t>
            </a:r>
            <a:r>
              <a:rPr lang="es-MX" sz="1200" dirty="0">
                <a:cs typeface="Calibri"/>
              </a:rPr>
              <a:t>.</a:t>
            </a:r>
          </a:p>
          <a:p>
            <a:pPr marL="171450" indent="-171450">
              <a:spcAft>
                <a:spcPts val="600"/>
              </a:spcAft>
              <a:buClr>
                <a:srgbClr val="0E5299"/>
              </a:buClr>
              <a:buSzPct val="225000"/>
              <a:buFont typeface="Calibri" panose="020F0502020204030204" pitchFamily="34" charset="0"/>
              <a:buChar char="₊"/>
            </a:pPr>
            <a:r>
              <a:rPr lang="es-MX" sz="1200" dirty="0">
                <a:cs typeface="Calibri"/>
              </a:rPr>
              <a:t>Para las mujeres que están embarazadas, amamantando o tratando de embarazarse, las vacunas son fundamentales para  mantenerse saludables tanto ellas </a:t>
            </a:r>
            <a:br>
              <a:rPr lang="es-MX" sz="1200" dirty="0">
                <a:cs typeface="Calibri"/>
              </a:rPr>
            </a:br>
            <a:r>
              <a:rPr lang="es-MX" sz="1200" dirty="0">
                <a:cs typeface="Calibri"/>
              </a:rPr>
              <a:t>como sus bebés.</a:t>
            </a:r>
            <a:endParaRPr lang="es-MX" dirty="0"/>
          </a:p>
        </p:txBody>
      </p:sp>
      <p:pic>
        <p:nvPicPr>
          <p:cNvPr id="109" name="Graphic 108">
            <a:extLst>
              <a:ext uri="{FF2B5EF4-FFF2-40B4-BE49-F238E27FC236}">
                <a16:creationId xmlns:a16="http://schemas.microsoft.com/office/drawing/2014/main" id="{C4CCD56B-B18F-4B6A-AC8C-1120D353F03C}"/>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rot="482120">
            <a:off x="280831" y="815036"/>
            <a:ext cx="632520" cy="610122"/>
          </a:xfrm>
          <a:prstGeom prst="rect">
            <a:avLst/>
          </a:prstGeom>
        </p:spPr>
      </p:pic>
      <p:sp>
        <p:nvSpPr>
          <p:cNvPr id="110" name="TextBox 109">
            <a:extLst>
              <a:ext uri="{FF2B5EF4-FFF2-40B4-BE49-F238E27FC236}">
                <a16:creationId xmlns:a16="http://schemas.microsoft.com/office/drawing/2014/main" id="{BF247A29-5D55-4E85-ABEB-BD2C8E643642}"/>
              </a:ext>
            </a:extLst>
          </p:cNvPr>
          <p:cNvSpPr txBox="1"/>
          <p:nvPr/>
        </p:nvSpPr>
        <p:spPr>
          <a:xfrm>
            <a:off x="314664" y="6433403"/>
            <a:ext cx="2275796" cy="1154162"/>
          </a:xfrm>
          <a:prstGeom prst="rect">
            <a:avLst/>
          </a:prstGeom>
          <a:noFill/>
        </p:spPr>
        <p:txBody>
          <a:bodyPr wrap="square" lIns="0" tIns="0" rIns="0" bIns="0" rtlCol="0" anchor="ctr">
            <a:spAutoFit/>
          </a:bodyPr>
          <a:lstStyle/>
          <a:p>
            <a:pPr marL="171450" indent="-171450">
              <a:spcAft>
                <a:spcPts val="900"/>
              </a:spcAft>
              <a:buClr>
                <a:srgbClr val="0E5299"/>
              </a:buClr>
              <a:buSzPct val="225000"/>
              <a:buFont typeface="Calibri,Sans-Serif" panose="020F0502020204030204" pitchFamily="34" charset="0"/>
              <a:buChar char="₊"/>
            </a:pPr>
            <a:endParaRPr lang="es-MX" sz="1200">
              <a:cs typeface="Calibri" panose="020F0502020204030204"/>
            </a:endParaRPr>
          </a:p>
          <a:p>
            <a:pPr marL="171450" indent="-171450">
              <a:spcAft>
                <a:spcPts val="900"/>
              </a:spcAft>
              <a:buClr>
                <a:srgbClr val="0E5299"/>
              </a:buClr>
              <a:buSzPct val="225000"/>
              <a:buFont typeface="Calibri,Sans-Serif" panose="020F0502020204030204" pitchFamily="34" charset="0"/>
              <a:buChar char="₊"/>
            </a:pPr>
            <a:r>
              <a:rPr lang="es-MX" sz="1200" b="1">
                <a:ea typeface="+mn-lt"/>
                <a:cs typeface="+mn-lt"/>
              </a:rPr>
              <a:t>Para mujeres de entre 18 y 60 años</a:t>
            </a:r>
            <a:r>
              <a:rPr lang="es-MX" sz="1200">
                <a:ea typeface="+mn-lt"/>
                <a:cs typeface="+mn-lt"/>
              </a:rPr>
              <a:t> recomendamos las vacunas </a:t>
            </a:r>
            <a:br>
              <a:rPr lang="es-MX" sz="1200">
                <a:ea typeface="+mn-lt"/>
                <a:cs typeface="+mn-lt"/>
              </a:rPr>
            </a:br>
            <a:r>
              <a:rPr lang="es-MX" sz="1200">
                <a:ea typeface="+mn-lt"/>
                <a:cs typeface="+mn-lt"/>
              </a:rPr>
              <a:t>de Pfizer o Moderna.</a:t>
            </a:r>
            <a:endParaRPr lang="es-MX" sz="1200">
              <a:cs typeface="Calibri"/>
            </a:endParaRPr>
          </a:p>
          <a:p>
            <a:pPr marL="171450" indent="-171450" algn="just">
              <a:spcAft>
                <a:spcPts val="900"/>
              </a:spcAft>
              <a:buClr>
                <a:srgbClr val="0E5299"/>
              </a:buClr>
              <a:buSzPct val="225000"/>
              <a:buFont typeface="Calibri" panose="020F0502020204030204" pitchFamily="34" charset="0"/>
              <a:buChar char="₊"/>
            </a:pPr>
            <a:endParaRPr lang="es-MX" sz="1200">
              <a:cs typeface="Calibri"/>
            </a:endParaRPr>
          </a:p>
        </p:txBody>
      </p:sp>
      <p:sp>
        <p:nvSpPr>
          <p:cNvPr id="86" name="Google Shape;55;p13">
            <a:extLst>
              <a:ext uri="{FF2B5EF4-FFF2-40B4-BE49-F238E27FC236}">
                <a16:creationId xmlns:a16="http://schemas.microsoft.com/office/drawing/2014/main" id="{7B1EBC66-5848-4BA2-94BF-00FF166B3400}"/>
              </a:ext>
            </a:extLst>
          </p:cNvPr>
          <p:cNvSpPr/>
          <p:nvPr/>
        </p:nvSpPr>
        <p:spPr>
          <a:xfrm>
            <a:off x="10500341" y="363666"/>
            <a:ext cx="3818912" cy="3207565"/>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buSzPts val="1100"/>
            </a:pPr>
            <a:r>
              <a:rPr lang="en-US" sz="1300" b="1" err="1">
                <a:latin typeface="Work Sans"/>
                <a:ea typeface="Work Sans"/>
                <a:cs typeface="Work Sans"/>
                <a:sym typeface="Work Sans"/>
              </a:rPr>
              <a:t>Guarde</a:t>
            </a:r>
            <a:r>
              <a:rPr lang="en-US" sz="1300" b="1">
                <a:latin typeface="Work Sans"/>
                <a:ea typeface="Work Sans"/>
                <a:cs typeface="Work Sans"/>
                <a:sym typeface="Work Sans"/>
              </a:rPr>
              <a:t> </a:t>
            </a:r>
            <a:r>
              <a:rPr lang="en-US" sz="1300" b="1" err="1">
                <a:latin typeface="Work Sans"/>
                <a:ea typeface="Work Sans"/>
                <a:cs typeface="Work Sans"/>
                <a:sym typeface="Work Sans"/>
              </a:rPr>
              <a:t>el</a:t>
            </a:r>
            <a:r>
              <a:rPr lang="en-US" sz="1300" b="1">
                <a:latin typeface="Work Sans"/>
                <a:ea typeface="Work Sans"/>
                <a:cs typeface="Work Sans"/>
                <a:sym typeface="Work Sans"/>
              </a:rPr>
              <a:t> archive </a:t>
            </a:r>
            <a:r>
              <a:rPr lang="en-US" sz="1300" b="1" err="1">
                <a:latin typeface="Work Sans"/>
                <a:ea typeface="Work Sans"/>
                <a:cs typeface="Work Sans"/>
                <a:sym typeface="Work Sans"/>
              </a:rPr>
              <a:t>en</a:t>
            </a:r>
            <a:r>
              <a:rPr lang="en-US" sz="1300" b="1">
                <a:latin typeface="Work Sans"/>
                <a:ea typeface="Work Sans"/>
                <a:cs typeface="Work Sans"/>
                <a:sym typeface="Work Sans"/>
              </a:rPr>
              <a:t> PDF</a:t>
            </a:r>
            <a:endParaRPr lang="en-US" sz="1300" b="1">
              <a:solidFill>
                <a:srgbClr val="000000"/>
              </a:solidFill>
              <a:cs typeface="Calibri"/>
            </a:endParaRPr>
          </a:p>
          <a:p>
            <a:pPr>
              <a:lnSpc>
                <a:spcPct val="115000"/>
              </a:lnSpc>
              <a:buSzPts val="1100"/>
            </a:pPr>
            <a:r>
              <a:rPr lang="es-ES" sz="1300">
                <a:latin typeface="Work Sans"/>
                <a:ea typeface="Work Sans"/>
                <a:cs typeface="Work Sans"/>
                <a:sym typeface="Work Sans"/>
              </a:rPr>
              <a:t>Una vez finalizado el contenido del folleto, puede guardar el archivo como PDF para imprimirlo y distribuirlo</a:t>
            </a:r>
            <a:r>
              <a:rPr lang="en-US" sz="1300">
                <a:latin typeface="Work Sans"/>
                <a:ea typeface="Work Sans"/>
                <a:cs typeface="Work Sans"/>
                <a:sym typeface="Work Sans"/>
              </a:rPr>
              <a:t>.</a:t>
            </a:r>
            <a:endParaRPr lang="en-US" sz="1300">
              <a:latin typeface="Work Sans"/>
              <a:ea typeface="Work Sans"/>
              <a:cs typeface="Work Sans"/>
            </a:endParaRPr>
          </a:p>
          <a:p>
            <a:pPr>
              <a:lnSpc>
                <a:spcPct val="115000"/>
              </a:lnSpc>
              <a:buSzPts val="1100"/>
            </a:pPr>
            <a:endParaRPr lang="en-US" sz="1300">
              <a:latin typeface="Work Sans"/>
              <a:ea typeface="Work Sans"/>
              <a:cs typeface="Work Sans"/>
            </a:endParaRPr>
          </a:p>
          <a:p>
            <a:r>
              <a:rPr lang="en-US" sz="1300" b="1" err="1">
                <a:latin typeface="Work Sans"/>
                <a:ea typeface="+mn-lt"/>
                <a:cs typeface="+mn-lt"/>
                <a:sym typeface="Work Sans" charset="0"/>
              </a:rPr>
              <a:t>Exportar</a:t>
            </a:r>
            <a:r>
              <a:rPr lang="en-US" sz="1300" b="1">
                <a:latin typeface="Work Sans"/>
                <a:ea typeface="+mn-lt"/>
                <a:cs typeface="+mn-lt"/>
                <a:sym typeface="Work Sans" charset="0"/>
              </a:rPr>
              <a:t> </a:t>
            </a:r>
            <a:r>
              <a:rPr lang="en-US" sz="1300" b="1" err="1">
                <a:latin typeface="Work Sans"/>
                <a:ea typeface="+mn-lt"/>
                <a:cs typeface="+mn-lt"/>
                <a:sym typeface="Work Sans" charset="0"/>
              </a:rPr>
              <a:t>como</a:t>
            </a:r>
            <a:r>
              <a:rPr lang="en-US" sz="1300" b="1">
                <a:latin typeface="Work Sans"/>
                <a:ea typeface="+mn-lt"/>
                <a:cs typeface="+mn-lt"/>
                <a:sym typeface="Work Sans" charset="0"/>
              </a:rPr>
              <a:t> </a:t>
            </a:r>
            <a:r>
              <a:rPr lang="en-US" sz="1300" b="1" err="1">
                <a:latin typeface="Work Sans"/>
                <a:ea typeface="+mn-lt"/>
                <a:cs typeface="+mn-lt"/>
                <a:sym typeface="Work Sans" charset="0"/>
              </a:rPr>
              <a:t>archivo</a:t>
            </a:r>
            <a:r>
              <a:rPr lang="en-US" sz="1300" b="1">
                <a:latin typeface="Work Sans"/>
                <a:ea typeface="+mn-lt"/>
                <a:cs typeface="+mn-lt"/>
                <a:sym typeface="Work Sans" charset="0"/>
              </a:rPr>
              <a:t> PDF </a:t>
            </a:r>
            <a:r>
              <a:rPr lang="en-US" sz="1300" b="1" err="1">
                <a:latin typeface="Work Sans"/>
                <a:ea typeface="+mn-lt"/>
                <a:cs typeface="+mn-lt"/>
                <a:sym typeface="Work Sans" charset="0"/>
              </a:rPr>
              <a:t>usando</a:t>
            </a:r>
            <a:r>
              <a:rPr lang="en-US" sz="1300" b="1">
                <a:latin typeface="Work Sans"/>
                <a:ea typeface="+mn-lt"/>
                <a:cs typeface="+mn-lt"/>
                <a:sym typeface="Work Sans" charset="0"/>
              </a:rPr>
              <a:t> </a:t>
            </a:r>
            <a:r>
              <a:rPr lang="en-US" sz="1300" b="1" err="1">
                <a:latin typeface="Work Sans"/>
                <a:ea typeface="+mn-lt"/>
                <a:cs typeface="+mn-lt"/>
                <a:sym typeface="Work Sans" charset="0"/>
              </a:rPr>
              <a:t>el</a:t>
            </a:r>
            <a:r>
              <a:rPr lang="en-US" sz="1300" b="1">
                <a:latin typeface="Work Sans"/>
                <a:ea typeface="+mn-lt"/>
                <a:cs typeface="+mn-lt"/>
                <a:sym typeface="Work Sans" charset="0"/>
              </a:rPr>
              <a:t> </a:t>
            </a:r>
            <a:r>
              <a:rPr lang="en-US" sz="1300" b="1" err="1">
                <a:latin typeface="Work Sans"/>
                <a:ea typeface="+mn-lt"/>
                <a:cs typeface="+mn-lt"/>
                <a:sym typeface="Work Sans" charset="0"/>
              </a:rPr>
              <a:t>programa</a:t>
            </a:r>
            <a:r>
              <a:rPr lang="en-US" sz="1300" b="1">
                <a:latin typeface="Work Sans"/>
                <a:ea typeface="+mn-lt"/>
                <a:cs typeface="+mn-lt"/>
                <a:sym typeface="Work Sans" charset="0"/>
              </a:rPr>
              <a:t> Power point PPT:</a:t>
            </a:r>
            <a:endParaRPr lang="en-US" sz="1300">
              <a:latin typeface="Work Sans"/>
              <a:ea typeface="+mn-lt"/>
              <a:cs typeface="+mn-lt"/>
            </a:endParaRPr>
          </a:p>
          <a:p>
            <a:r>
              <a:rPr lang="en-US" sz="1300" err="1">
                <a:latin typeface="Work Sans"/>
                <a:ea typeface="+mn-lt"/>
                <a:cs typeface="+mn-lt"/>
                <a:sym typeface="Work Sans" charset="0"/>
              </a:rPr>
              <a:t>Seleccione</a:t>
            </a:r>
            <a:r>
              <a:rPr lang="en-US" sz="1300">
                <a:latin typeface="Work Sans"/>
                <a:ea typeface="+mn-lt"/>
                <a:cs typeface="+mn-lt"/>
                <a:sym typeface="Work Sans" charset="0"/>
              </a:rPr>
              <a:t> la </a:t>
            </a:r>
            <a:r>
              <a:rPr lang="en-US" sz="1300" err="1">
                <a:latin typeface="Work Sans"/>
                <a:ea typeface="+mn-lt"/>
                <a:cs typeface="+mn-lt"/>
                <a:sym typeface="Work Sans" charset="0"/>
              </a:rPr>
              <a:t>diapositiva</a:t>
            </a:r>
            <a:r>
              <a:rPr lang="en-US" sz="1300">
                <a:latin typeface="Work Sans"/>
                <a:ea typeface="+mn-lt"/>
                <a:cs typeface="+mn-lt"/>
                <a:sym typeface="Work Sans" charset="0"/>
              </a:rPr>
              <a:t>. </a:t>
            </a:r>
            <a:r>
              <a:rPr lang="en-US" sz="1300" err="1">
                <a:latin typeface="Work Sans"/>
                <a:ea typeface="+mn-lt"/>
                <a:cs typeface="+mn-lt"/>
                <a:sym typeface="Work Sans" charset="0"/>
              </a:rPr>
              <a:t>Documento</a:t>
            </a:r>
            <a:r>
              <a:rPr lang="en-US" sz="1300">
                <a:latin typeface="Work Sans"/>
                <a:ea typeface="+mn-lt"/>
                <a:cs typeface="+mn-lt"/>
                <a:sym typeface="Work Sans" charset="0"/>
              </a:rPr>
              <a:t>→ </a:t>
            </a:r>
            <a:r>
              <a:rPr lang="en-US" sz="1300" err="1">
                <a:latin typeface="Work Sans"/>
                <a:ea typeface="+mn-lt"/>
                <a:cs typeface="+mn-lt"/>
                <a:sym typeface="Work Sans" charset="0"/>
              </a:rPr>
              <a:t>Guardar</a:t>
            </a:r>
            <a:r>
              <a:rPr lang="en-US" sz="1300">
                <a:latin typeface="Work Sans"/>
                <a:ea typeface="+mn-lt"/>
                <a:cs typeface="+mn-lt"/>
                <a:sym typeface="Work Sans" charset="0"/>
              </a:rPr>
              <a:t> </a:t>
            </a:r>
            <a:r>
              <a:rPr lang="en-US" sz="1300" err="1">
                <a:latin typeface="Work Sans"/>
                <a:ea typeface="+mn-lt"/>
                <a:cs typeface="+mn-lt"/>
                <a:sym typeface="Work Sans" charset="0"/>
              </a:rPr>
              <a:t>como</a:t>
            </a:r>
            <a:r>
              <a:rPr lang="en-US" sz="1300">
                <a:latin typeface="Work Sans"/>
                <a:ea typeface="+mn-lt"/>
                <a:cs typeface="+mn-lt"/>
                <a:sym typeface="Work Sans" charset="0"/>
              </a:rPr>
              <a:t> Adobe PDF</a:t>
            </a:r>
            <a:endParaRPr lang="en-US" sz="1300">
              <a:latin typeface="Work Sans"/>
              <a:ea typeface="+mn-lt"/>
              <a:cs typeface="+mn-lt"/>
            </a:endParaRPr>
          </a:p>
          <a:p>
            <a:pPr>
              <a:lnSpc>
                <a:spcPct val="115000"/>
              </a:lnSpc>
              <a:buSzPts val="1100"/>
            </a:pPr>
            <a:endParaRPr lang="en-US" altLang="en-US" sz="1300">
              <a:latin typeface="Work Sans" charset="0"/>
              <a:cs typeface="Work Sans" charset="0"/>
            </a:endParaRPr>
          </a:p>
          <a:p>
            <a:r>
              <a:rPr lang="en-US" sz="1300" b="1" err="1">
                <a:latin typeface="Work Sans"/>
                <a:ea typeface="+mn-lt"/>
                <a:cs typeface="+mn-lt"/>
                <a:sym typeface="Work Sans" charset="0"/>
              </a:rPr>
              <a:t>Exportar</a:t>
            </a:r>
            <a:r>
              <a:rPr lang="en-US" sz="1300" b="1">
                <a:latin typeface="Work Sans"/>
                <a:ea typeface="+mn-lt"/>
                <a:cs typeface="+mn-lt"/>
                <a:sym typeface="Work Sans" charset="0"/>
              </a:rPr>
              <a:t> </a:t>
            </a:r>
            <a:r>
              <a:rPr lang="en-US" sz="1300" b="1" err="1">
                <a:latin typeface="Work Sans"/>
                <a:ea typeface="+mn-lt"/>
                <a:cs typeface="+mn-lt"/>
                <a:sym typeface="Work Sans" charset="0"/>
              </a:rPr>
              <a:t>como</a:t>
            </a:r>
            <a:r>
              <a:rPr lang="en-US" sz="1300" b="1">
                <a:latin typeface="Work Sans"/>
                <a:ea typeface="+mn-lt"/>
                <a:cs typeface="+mn-lt"/>
                <a:sym typeface="Work Sans" charset="0"/>
              </a:rPr>
              <a:t> </a:t>
            </a:r>
            <a:r>
              <a:rPr lang="en-US" sz="1300" b="1" err="1">
                <a:latin typeface="Work Sans"/>
                <a:ea typeface="+mn-lt"/>
                <a:cs typeface="+mn-lt"/>
                <a:sym typeface="Work Sans" charset="0"/>
              </a:rPr>
              <a:t>archivo</a:t>
            </a:r>
            <a:r>
              <a:rPr lang="en-US" sz="1300" b="1">
                <a:latin typeface="Work Sans"/>
                <a:ea typeface="+mn-lt"/>
                <a:cs typeface="+mn-lt"/>
                <a:sym typeface="Work Sans" charset="0"/>
              </a:rPr>
              <a:t> PDF </a:t>
            </a:r>
            <a:r>
              <a:rPr lang="en-US" sz="1300" b="1" err="1">
                <a:latin typeface="Work Sans"/>
                <a:ea typeface="+mn-lt"/>
                <a:cs typeface="+mn-lt"/>
                <a:sym typeface="Work Sans" charset="0"/>
              </a:rPr>
              <a:t>usando</a:t>
            </a:r>
            <a:r>
              <a:rPr lang="en-US" sz="1300" b="1">
                <a:latin typeface="Work Sans"/>
                <a:ea typeface="+mn-lt"/>
                <a:cs typeface="+mn-lt"/>
                <a:sym typeface="Work Sans" charset="0"/>
              </a:rPr>
              <a:t> </a:t>
            </a:r>
            <a:r>
              <a:rPr lang="en-US" sz="1300" b="1" err="1">
                <a:latin typeface="Work Sans"/>
                <a:ea typeface="+mn-lt"/>
                <a:cs typeface="+mn-lt"/>
                <a:sym typeface="Work Sans" charset="0"/>
              </a:rPr>
              <a:t>el</a:t>
            </a:r>
            <a:r>
              <a:rPr lang="en-US" sz="1300" b="1">
                <a:latin typeface="Work Sans"/>
                <a:ea typeface="+mn-lt"/>
                <a:cs typeface="+mn-lt"/>
                <a:sym typeface="Work Sans" charset="0"/>
              </a:rPr>
              <a:t> </a:t>
            </a:r>
            <a:r>
              <a:rPr lang="en-US" sz="1300" b="1" err="1">
                <a:latin typeface="Work Sans"/>
                <a:ea typeface="+mn-lt"/>
                <a:cs typeface="+mn-lt"/>
                <a:sym typeface="Work Sans" charset="0"/>
              </a:rPr>
              <a:t>programa</a:t>
            </a:r>
            <a:r>
              <a:rPr lang="en-US" sz="1300" b="1">
                <a:latin typeface="Work Sans"/>
                <a:ea typeface="+mn-lt"/>
                <a:cs typeface="+mn-lt"/>
                <a:sym typeface="Work Sans" charset="0"/>
              </a:rPr>
              <a:t> </a:t>
            </a:r>
            <a:r>
              <a:rPr lang="en-US" sz="1300" b="1" err="1">
                <a:latin typeface="Work Sans"/>
                <a:ea typeface="+mn-lt"/>
                <a:cs typeface="+mn-lt"/>
                <a:sym typeface="Work Sans" charset="0"/>
              </a:rPr>
              <a:t>Presentaciones</a:t>
            </a:r>
            <a:r>
              <a:rPr lang="en-US" sz="1300" b="1">
                <a:latin typeface="Work Sans"/>
                <a:ea typeface="+mn-lt"/>
                <a:cs typeface="+mn-lt"/>
                <a:sym typeface="Work Sans" charset="0"/>
              </a:rPr>
              <a:t> de Google:</a:t>
            </a:r>
            <a:endParaRPr lang="en-US" sz="1300">
              <a:latin typeface="Work Sans"/>
              <a:ea typeface="+mn-lt"/>
              <a:cs typeface="+mn-lt"/>
            </a:endParaRPr>
          </a:p>
          <a:p>
            <a:r>
              <a:rPr lang="en-US" sz="1300" err="1">
                <a:latin typeface="Work Sans"/>
                <a:ea typeface="+mn-lt"/>
                <a:cs typeface="+mn-lt"/>
                <a:sym typeface="Work Sans" charset="0"/>
              </a:rPr>
              <a:t>Archivo</a:t>
            </a:r>
            <a:r>
              <a:rPr lang="en-US" sz="1300">
                <a:latin typeface="Work Sans"/>
                <a:ea typeface="+mn-lt"/>
                <a:cs typeface="+mn-lt"/>
                <a:sym typeface="Work Sans" charset="0"/>
              </a:rPr>
              <a:t> → </a:t>
            </a:r>
            <a:r>
              <a:rPr lang="en-US" sz="1300" err="1">
                <a:latin typeface="Work Sans"/>
                <a:ea typeface="+mn-lt"/>
                <a:cs typeface="+mn-lt"/>
                <a:sym typeface="Work Sans" charset="0"/>
              </a:rPr>
              <a:t>Descargar</a:t>
            </a:r>
            <a:r>
              <a:rPr lang="en-US" sz="1300">
                <a:latin typeface="Work Sans"/>
                <a:ea typeface="+mn-lt"/>
                <a:cs typeface="+mn-lt"/>
                <a:sym typeface="Work Sans" charset="0"/>
              </a:rPr>
              <a:t> → </a:t>
            </a:r>
            <a:r>
              <a:rPr lang="en-US" sz="1300" err="1">
                <a:latin typeface="Work Sans"/>
                <a:ea typeface="+mn-lt"/>
                <a:cs typeface="+mn-lt"/>
                <a:sym typeface="Work Sans" charset="0"/>
              </a:rPr>
              <a:t>Documento</a:t>
            </a:r>
            <a:r>
              <a:rPr lang="en-US" sz="1300">
                <a:latin typeface="Work Sans"/>
                <a:ea typeface="+mn-lt"/>
                <a:cs typeface="+mn-lt"/>
                <a:sym typeface="Work Sans" charset="0"/>
              </a:rPr>
              <a:t> PDF</a:t>
            </a:r>
            <a:endParaRPr lang="en-US" sz="1300">
              <a:latin typeface="Work Sans"/>
              <a:ea typeface="+mn-lt"/>
              <a:cs typeface="+mn-lt"/>
            </a:endParaRPr>
          </a:p>
        </p:txBody>
      </p:sp>
      <p:sp>
        <p:nvSpPr>
          <p:cNvPr id="87" name="Google Shape;56;p13">
            <a:extLst>
              <a:ext uri="{FF2B5EF4-FFF2-40B4-BE49-F238E27FC236}">
                <a16:creationId xmlns:a16="http://schemas.microsoft.com/office/drawing/2014/main" id="{04475F71-0576-4DF6-B782-13DA39642FC6}"/>
              </a:ext>
            </a:extLst>
          </p:cNvPr>
          <p:cNvSpPr/>
          <p:nvPr/>
        </p:nvSpPr>
        <p:spPr>
          <a:xfrm>
            <a:off x="10500341" y="9485"/>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a:spcBef>
                <a:spcPts val="0"/>
              </a:spcBef>
              <a:spcAft>
                <a:spcPts val="0"/>
              </a:spcAft>
              <a:buNone/>
            </a:pPr>
            <a:r>
              <a:rPr lang="en" sz="2000" b="1">
                <a:latin typeface="Work Sans"/>
                <a:sym typeface="Work Sans"/>
              </a:rPr>
              <a:t>4</a:t>
            </a:r>
            <a:endParaRPr lang="en-US"/>
          </a:p>
        </p:txBody>
      </p:sp>
      <p:sp>
        <p:nvSpPr>
          <p:cNvPr id="73" name="TextBox 27">
            <a:extLst>
              <a:ext uri="{FF2B5EF4-FFF2-40B4-BE49-F238E27FC236}">
                <a16:creationId xmlns:a16="http://schemas.microsoft.com/office/drawing/2014/main" id="{52797E7A-C295-4F98-97EA-FD03B79532BA}"/>
              </a:ext>
            </a:extLst>
          </p:cNvPr>
          <p:cNvSpPr txBox="1"/>
          <p:nvPr/>
        </p:nvSpPr>
        <p:spPr>
          <a:xfrm>
            <a:off x="991442" y="637767"/>
            <a:ext cx="2006048" cy="971035"/>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spcAft>
                <a:spcPts val="600"/>
              </a:spcAft>
            </a:pPr>
            <a:r>
              <a:rPr lang="es-ES" sz="1200" b="1"/>
              <a:t>Tipos de vacunas disponibles en EUA:</a:t>
            </a:r>
          </a:p>
          <a:p>
            <a:pPr marL="171450" indent="-171450">
              <a:lnSpc>
                <a:spcPct val="90000"/>
              </a:lnSpc>
              <a:spcAft>
                <a:spcPts val="300"/>
              </a:spcAft>
              <a:buFont typeface="Arial" panose="020B0604020202020204" pitchFamily="34" charset="0"/>
              <a:buChar char="•"/>
            </a:pPr>
            <a:r>
              <a:rPr lang="es-ES" sz="1200"/>
              <a:t>Pfizer</a:t>
            </a:r>
            <a:endParaRPr lang="es-ES" sz="1200">
              <a:cs typeface="Calibri"/>
            </a:endParaRPr>
          </a:p>
          <a:p>
            <a:pPr marL="171450" indent="-171450">
              <a:lnSpc>
                <a:spcPct val="90000"/>
              </a:lnSpc>
              <a:spcAft>
                <a:spcPts val="300"/>
              </a:spcAft>
              <a:buFont typeface="Arial" panose="020B0604020202020204" pitchFamily="34" charset="0"/>
              <a:buChar char="•"/>
            </a:pPr>
            <a:r>
              <a:rPr lang="es-ES" sz="1100"/>
              <a:t>Moderna</a:t>
            </a:r>
            <a:endParaRPr lang="es-ES" sz="1100">
              <a:cs typeface="Calibri"/>
            </a:endParaRPr>
          </a:p>
          <a:p>
            <a:pPr marL="171450" indent="-171450">
              <a:lnSpc>
                <a:spcPct val="90000"/>
              </a:lnSpc>
              <a:spcAft>
                <a:spcPts val="300"/>
              </a:spcAft>
              <a:buFont typeface="Arial" panose="020B0604020202020204" pitchFamily="34" charset="0"/>
              <a:buChar char="•"/>
            </a:pPr>
            <a:r>
              <a:rPr lang="es-ES" sz="1200"/>
              <a:t>Johnson &amp; Johnson (J&amp;J)</a:t>
            </a:r>
            <a:endParaRPr lang="es-ES" sz="1200">
              <a:cs typeface="Calibri"/>
            </a:endParaRPr>
          </a:p>
        </p:txBody>
      </p:sp>
      <p:sp>
        <p:nvSpPr>
          <p:cNvPr id="11" name="CuadroTexto 10">
            <a:extLst>
              <a:ext uri="{FF2B5EF4-FFF2-40B4-BE49-F238E27FC236}">
                <a16:creationId xmlns:a16="http://schemas.microsoft.com/office/drawing/2014/main" id="{81641253-4D64-443E-9670-68C0EDCE3D4C}"/>
              </a:ext>
            </a:extLst>
          </p:cNvPr>
          <p:cNvSpPr txBox="1"/>
          <p:nvPr/>
        </p:nvSpPr>
        <p:spPr>
          <a:xfrm>
            <a:off x="988662" y="1688236"/>
            <a:ext cx="2308598" cy="11018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Aft>
                <a:spcPts val="600"/>
              </a:spcAft>
            </a:pPr>
            <a:r>
              <a:rPr lang="es-ES" sz="1200">
                <a:ea typeface="+mn-lt"/>
                <a:cs typeface="+mn-lt"/>
              </a:rPr>
              <a:t>¡Póngase su primera dosis ya!. La protección se activa después de </a:t>
            </a:r>
            <a:r>
              <a:rPr lang="es-ES" sz="1200" b="1">
                <a:ea typeface="+mn-lt"/>
                <a:cs typeface="+mn-lt"/>
              </a:rPr>
              <a:t>2 semanas</a:t>
            </a:r>
            <a:r>
              <a:rPr lang="es-ES" sz="1200">
                <a:ea typeface="+mn-lt"/>
                <a:cs typeface="+mn-lt"/>
              </a:rPr>
              <a:t> . Se necesita una dosis adicional o refuerzo varios meses después de completar su esquema inicial.</a:t>
            </a:r>
            <a:endParaRPr lang="es-MX">
              <a:ea typeface="+mn-lt"/>
              <a:cs typeface="+mn-lt"/>
            </a:endParaRPr>
          </a:p>
        </p:txBody>
      </p:sp>
      <p:pic>
        <p:nvPicPr>
          <p:cNvPr id="82" name="Graphic 1">
            <a:extLst>
              <a:ext uri="{FF2B5EF4-FFF2-40B4-BE49-F238E27FC236}">
                <a16:creationId xmlns:a16="http://schemas.microsoft.com/office/drawing/2014/main" id="{3A74A584-36D1-46B6-A055-6CA4FCE509C0}"/>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68474" y="1858821"/>
            <a:ext cx="593615" cy="593615"/>
          </a:xfrm>
          <a:prstGeom prst="rect">
            <a:avLst/>
          </a:prstGeom>
        </p:spPr>
      </p:pic>
    </p:spTree>
    <p:extLst>
      <p:ext uri="{BB962C8B-B14F-4D97-AF65-F5344CB8AC3E}">
        <p14:creationId xmlns:p14="http://schemas.microsoft.com/office/powerpoint/2010/main" val="23140763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205106ECAF734D9CC60C8969D22B8A" ma:contentTypeVersion="13" ma:contentTypeDescription="Create a new document." ma:contentTypeScope="" ma:versionID="f8068b3cfb54ae2ce38b7492163f9300">
  <xsd:schema xmlns:xsd="http://www.w3.org/2001/XMLSchema" xmlns:xs="http://www.w3.org/2001/XMLSchema" xmlns:p="http://schemas.microsoft.com/office/2006/metadata/properties" xmlns:ns2="75afdd44-4aa4-4d0a-9dc0-7606fd3e2ef5" xmlns:ns3="41a82cfb-08d0-4eac-a8a5-9ca94e9619de" targetNamespace="http://schemas.microsoft.com/office/2006/metadata/properties" ma:root="true" ma:fieldsID="824ae8ba6e1c02e580807f3ae3c66c46" ns2:_="" ns3:_="">
    <xsd:import namespace="75afdd44-4aa4-4d0a-9dc0-7606fd3e2ef5"/>
    <xsd:import namespace="41a82cfb-08d0-4eac-a8a5-9ca94e9619d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afdd44-4aa4-4d0a-9dc0-7606fd3e2e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1a82cfb-08d0-4eac-a8a5-9ca94e9619d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1a82cfb-08d0-4eac-a8a5-9ca94e9619de">
      <UserInfo>
        <DisplayName>Alma Galvan</DisplayName>
        <AccountId>20</AccountId>
        <AccountType/>
      </UserInfo>
      <UserInfo>
        <DisplayName>Noel Dufrene</DisplayName>
        <AccountId>328</AccountId>
        <AccountType/>
      </UserInfo>
      <UserInfo>
        <DisplayName>Esther Rojas</DisplayName>
        <AccountId>999</AccountId>
        <AccountType/>
      </UserInfo>
      <UserInfo>
        <DisplayName>Amy Liebman</DisplayName>
        <AccountId>13</AccountId>
        <AccountType/>
      </UserInfo>
      <UserInfo>
        <DisplayName>Giovanni Lopez-Quezada</DisplayName>
        <AccountId>24</AccountId>
        <AccountType/>
      </UserInfo>
    </SharedWithUsers>
  </documentManagement>
</p:properties>
</file>

<file path=customXml/itemProps1.xml><?xml version="1.0" encoding="utf-8"?>
<ds:datastoreItem xmlns:ds="http://schemas.openxmlformats.org/officeDocument/2006/customXml" ds:itemID="{98038C3B-FA6B-434B-8122-9A726DE5E8E4}">
  <ds:schemaRefs>
    <ds:schemaRef ds:uri="41a82cfb-08d0-4eac-a8a5-9ca94e9619de"/>
    <ds:schemaRef ds:uri="75afdd44-4aa4-4d0a-9dc0-7606fd3e2e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C31A789-22A4-42AD-9555-79F54CF048E1}">
  <ds:schemaRefs>
    <ds:schemaRef ds:uri="http://schemas.microsoft.com/sharepoint/v3/contenttype/forms"/>
  </ds:schemaRefs>
</ds:datastoreItem>
</file>

<file path=customXml/itemProps3.xml><?xml version="1.0" encoding="utf-8"?>
<ds:datastoreItem xmlns:ds="http://schemas.openxmlformats.org/officeDocument/2006/customXml" ds:itemID="{7B0C9791-0C68-4692-80D1-3058BBD0918D}">
  <ds:schemaRefs>
    <ds:schemaRef ds:uri="41a82cfb-08d0-4eac-a8a5-9ca94e9619de"/>
    <ds:schemaRef ds:uri="75afdd44-4aa4-4d0a-9dc0-7606fd3e2ef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1212</Words>
  <Application>Microsoft Office PowerPoint</Application>
  <PresentationFormat>Custom</PresentationFormat>
  <Paragraphs>106</Paragraphs>
  <Slides>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Calibri,Sans-Serif</vt:lpstr>
      <vt:lpstr>Lato Black</vt:lpstr>
      <vt:lpstr>Wingdings</vt:lpstr>
      <vt:lpstr>Wingdings,Sans-Serif</vt:lpstr>
      <vt:lpstr>Work Sans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Giovanni Lopez-Quezada</dc:creator>
  <cp:lastModifiedBy>Noel Dufrene</cp:lastModifiedBy>
  <cp:revision>18</cp:revision>
  <dcterms:created xsi:type="dcterms:W3CDTF">2021-06-09T15:49:13Z</dcterms:created>
  <dcterms:modified xsi:type="dcterms:W3CDTF">2022-01-07T17:34:19Z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0x01010088205106ECAF734D9CC60C8969D22B8A</vt:lpwstr>
  </property>
</Properties>
</file>