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80" r:id="rId12"/>
    <p:sldId id="281" r:id="rId13"/>
    <p:sldId id="269" r:id="rId14"/>
    <p:sldId id="282" r:id="rId15"/>
    <p:sldId id="284" r:id="rId16"/>
    <p:sldId id="283" r:id="rId17"/>
    <p:sldId id="259" r:id="rId18"/>
    <p:sldId id="285" r:id="rId19"/>
    <p:sldId id="286" r:id="rId20"/>
    <p:sldId id="287" r:id="rId21"/>
    <p:sldId id="288" r:id="rId22"/>
    <p:sldId id="289" r:id="rId23"/>
    <p:sldId id="290" r:id="rId24"/>
    <p:sldId id="268" r:id="rId25"/>
    <p:sldId id="291" r:id="rId26"/>
    <p:sldId id="266" r:id="rId27"/>
    <p:sldId id="294" r:id="rId28"/>
    <p:sldId id="292" r:id="rId29"/>
    <p:sldId id="29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29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07/relationships/hdphoto" Target="../media/hdphoto5.wdp"/><Relationship Id="rId1" Type="http://schemas.openxmlformats.org/officeDocument/2006/relationships/image" Target="../media/image19.jpeg"/><Relationship Id="rId6" Type="http://schemas.microsoft.com/office/2007/relationships/hdphoto" Target="../media/hdphoto6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07/relationships/hdphoto" Target="../media/hdphoto5.wdp"/><Relationship Id="rId1" Type="http://schemas.openxmlformats.org/officeDocument/2006/relationships/image" Target="../media/image19.jpeg"/><Relationship Id="rId6" Type="http://schemas.microsoft.com/office/2007/relationships/hdphoto" Target="../media/hdphoto6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34C47-541F-4CFF-A8E7-AA59AD2CA13E}" type="doc">
      <dgm:prSet loTypeId="urn:microsoft.com/office/officeart/2005/8/layout/radial1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488744-DFE3-4E48-826A-33CCA5105691}">
      <dgm:prSet phldrT="[Text]"/>
      <dgm:spPr/>
      <dgm:t>
        <a:bodyPr/>
        <a:lstStyle/>
        <a:p>
          <a:r>
            <a:rPr lang="en-US" dirty="0" err="1" smtClean="0">
              <a:latin typeface="Gill Sans MT" panose="020B0502020104020203" pitchFamily="34" charset="0"/>
            </a:rPr>
            <a:t>Salud</a:t>
          </a:r>
          <a:r>
            <a:rPr lang="en-US" dirty="0" smtClean="0">
              <a:latin typeface="Gill Sans MT" panose="020B0502020104020203" pitchFamily="34" charset="0"/>
            </a:rPr>
            <a:t> </a:t>
          </a:r>
          <a:r>
            <a:rPr lang="en-US" dirty="0" err="1" smtClean="0">
              <a:latin typeface="Gill Sans MT" panose="020B0502020104020203" pitchFamily="34" charset="0"/>
            </a:rPr>
            <a:t>Publica</a:t>
          </a:r>
          <a:endParaRPr lang="en-US" dirty="0">
            <a:latin typeface="Gill Sans MT" panose="020B0502020104020203" pitchFamily="34" charset="0"/>
          </a:endParaRPr>
        </a:p>
      </dgm:t>
    </dgm:pt>
    <dgm:pt modelId="{90A8D32E-D8FA-4F20-9FD5-D9CE93E125FB}" type="parTrans" cxnId="{595243BE-F0F1-45CA-B3DC-0169AE96BBDD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13DEE8C1-D1E6-4C94-A9D9-30DAB82AFCD5}" type="sibTrans" cxnId="{595243BE-F0F1-45CA-B3DC-0169AE96BBDD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435924A9-0C73-49C5-8F0A-80B6F3299F60}">
      <dgm:prSet phldrT="[Text]" custT="1"/>
      <dgm:spPr/>
      <dgm:t>
        <a:bodyPr/>
        <a:lstStyle/>
        <a:p>
          <a:r>
            <a:rPr lang="es-US" sz="1600" b="1" dirty="0" smtClean="0">
              <a:latin typeface="Gill Sans MT" panose="020B0502020104020203" pitchFamily="34" charset="0"/>
            </a:rPr>
            <a:t>Promoción </a:t>
          </a:r>
          <a:r>
            <a:rPr lang="en-US" sz="1600" b="1" dirty="0" smtClean="0">
              <a:latin typeface="Gill Sans MT" panose="020B0502020104020203" pitchFamily="34" charset="0"/>
            </a:rPr>
            <a:t>de </a:t>
          </a:r>
          <a:r>
            <a:rPr lang="es-PA" sz="1600" b="1" dirty="0" smtClean="0">
              <a:latin typeface="Gill Sans MT" panose="020B0502020104020203" pitchFamily="34" charset="0"/>
            </a:rPr>
            <a:t>Salud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14D55DA9-85CA-4017-842E-FAFAFD2BC3A0}" type="parTrans" cxnId="{DE5AB3A6-F512-4EA7-B366-2831CAC9CB1C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9F2FD015-6E12-4753-BFE0-1648819FF4F9}" type="sibTrans" cxnId="{DE5AB3A6-F512-4EA7-B366-2831CAC9CB1C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72BC0492-0085-4C03-97E5-02D1BBFABA55}">
      <dgm:prSet phldrT="[Text]" custT="1"/>
      <dgm:spPr/>
      <dgm:t>
        <a:bodyPr/>
        <a:lstStyle/>
        <a:p>
          <a:r>
            <a:rPr lang="en-US" sz="1600" b="1" dirty="0" err="1" smtClean="0">
              <a:latin typeface="Gill Sans MT" panose="020B0502020104020203" pitchFamily="34" charset="0"/>
            </a:rPr>
            <a:t>Vigilancia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80BFD759-6DA5-4C88-A09A-8FF19BF860E4}" type="parTrans" cxnId="{CA0B0F4F-F7AC-4DE2-8A57-22D84CE09ED3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80D78331-364F-427A-906C-DEB262C29AF1}" type="sibTrans" cxnId="{CA0B0F4F-F7AC-4DE2-8A57-22D84CE09ED3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2128A534-9045-4E99-B578-373F1AE32636}">
      <dgm:prSet phldrT="[Text]" custT="1"/>
      <dgm:spPr/>
      <dgm:t>
        <a:bodyPr/>
        <a:lstStyle/>
        <a:p>
          <a:r>
            <a:rPr lang="en-US" sz="1500" b="1" dirty="0" err="1" smtClean="0">
              <a:latin typeface="Gill Sans MT" panose="020B0502020104020203" pitchFamily="34" charset="0"/>
            </a:rPr>
            <a:t>Monitoreo</a:t>
          </a:r>
          <a:r>
            <a:rPr lang="en-US" sz="1500" b="1" dirty="0" smtClean="0">
              <a:latin typeface="Gill Sans MT" panose="020B0502020104020203" pitchFamily="34" charset="0"/>
            </a:rPr>
            <a:t> </a:t>
          </a:r>
          <a:endParaRPr lang="en-US" sz="1500" dirty="0">
            <a:latin typeface="Gill Sans MT" panose="020B0502020104020203" pitchFamily="34" charset="0"/>
          </a:endParaRPr>
        </a:p>
      </dgm:t>
    </dgm:pt>
    <dgm:pt modelId="{231042BF-0071-476B-8073-4C7E0CED71FF}" type="parTrans" cxnId="{3059F1BE-CBEB-49F5-A2DE-D860CC14F840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889F5133-52F7-438D-8BAC-E4C5DEB2841F}" type="sibTrans" cxnId="{3059F1BE-CBEB-49F5-A2DE-D860CC14F840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3AE7B02A-A8C7-4A92-8337-951EF49A4CB6}">
      <dgm:prSet phldrT="[Text]" custT="1"/>
      <dgm:spPr/>
      <dgm:t>
        <a:bodyPr/>
        <a:lstStyle/>
        <a:p>
          <a:r>
            <a:rPr lang="en-US" sz="1600" b="1" dirty="0" err="1" smtClean="0">
              <a:latin typeface="Gill Sans MT" panose="020B0502020104020203" pitchFamily="34" charset="0"/>
            </a:rPr>
            <a:t>Comunicación</a:t>
          </a:r>
          <a:r>
            <a:rPr lang="en-US" sz="1100" b="1" dirty="0" smtClean="0">
              <a:latin typeface="Gill Sans MT" panose="020B0502020104020203" pitchFamily="34" charset="0"/>
            </a:rPr>
            <a:t> </a:t>
          </a:r>
          <a:endParaRPr lang="en-US" sz="1100" dirty="0">
            <a:latin typeface="Gill Sans MT" panose="020B0502020104020203" pitchFamily="34" charset="0"/>
          </a:endParaRPr>
        </a:p>
      </dgm:t>
    </dgm:pt>
    <dgm:pt modelId="{7E5B4786-2631-4162-A8A9-9932928C18AB}" type="parTrans" cxnId="{332ACF4D-B72D-4420-9498-923119A6AF35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501A88A9-ACE8-4464-8A71-0168310DF97B}" type="sibTrans" cxnId="{332ACF4D-B72D-4420-9498-923119A6AF35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AA6C3534-9E0A-4F4B-9E65-C9542634E451}">
      <dgm:prSet phldrT="[Text]" custT="1"/>
      <dgm:spPr/>
      <dgm:t>
        <a:bodyPr/>
        <a:lstStyle/>
        <a:p>
          <a:r>
            <a:rPr lang="en-US" sz="1600" b="1" dirty="0" err="1" smtClean="0">
              <a:latin typeface="Gill Sans MT" panose="020B0502020104020203" pitchFamily="34" charset="0"/>
            </a:rPr>
            <a:t>Análisis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D77F2417-882D-4CEF-AA54-72604BDCD445}" type="parTrans" cxnId="{9B095F27-B39A-45B9-88DA-D4229B82EAAF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F27EFACD-E54C-4078-AA51-DA4BF527D606}" type="sibTrans" cxnId="{9B095F27-B39A-45B9-88DA-D4229B82EAAF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DDEDD139-BC95-4362-9F9A-181335C81B70}">
      <dgm:prSet phldrT="[Text]" custT="1"/>
      <dgm:spPr/>
      <dgm:t>
        <a:bodyPr/>
        <a:lstStyle/>
        <a:p>
          <a:r>
            <a:rPr lang="en-US" sz="1400" b="1" dirty="0" err="1" smtClean="0">
              <a:latin typeface="Gill Sans MT" panose="020B0502020104020203" pitchFamily="34" charset="0"/>
            </a:rPr>
            <a:t>Prevención</a:t>
          </a:r>
          <a:r>
            <a:rPr lang="en-US" sz="1400" b="1" dirty="0" smtClean="0">
              <a:latin typeface="Gill Sans MT" panose="020B0502020104020203" pitchFamily="34" charset="0"/>
            </a:rPr>
            <a:t> de  </a:t>
          </a:r>
          <a:r>
            <a:rPr lang="en-US" sz="1400" b="1" dirty="0" err="1" smtClean="0">
              <a:latin typeface="Gill Sans MT" panose="020B0502020104020203" pitchFamily="34" charset="0"/>
            </a:rPr>
            <a:t>enfermedades</a:t>
          </a:r>
          <a:endParaRPr lang="en-US" sz="1400" dirty="0">
            <a:latin typeface="Gill Sans MT" panose="020B0502020104020203" pitchFamily="34" charset="0"/>
          </a:endParaRPr>
        </a:p>
      </dgm:t>
    </dgm:pt>
    <dgm:pt modelId="{08E833A7-9194-4442-93BD-91B6993D3C08}" type="parTrans" cxnId="{20908DA7-5645-4330-976D-25251E740B7E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C2096026-E12A-4A32-B16E-2C00684261F6}" type="sibTrans" cxnId="{20908DA7-5645-4330-976D-25251E740B7E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335E9221-2F93-4AC6-AEF0-5F5E6AB42F4D}">
      <dgm:prSet phldrT="[Text]"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Brote</a:t>
          </a:r>
          <a:endParaRPr lang="en-US" dirty="0">
            <a:latin typeface="Gill Sans MT" panose="020B0502020104020203" pitchFamily="34" charset="0"/>
          </a:endParaRPr>
        </a:p>
      </dgm:t>
    </dgm:pt>
    <dgm:pt modelId="{5F860881-1668-4122-A6EE-158527EF2B62}" type="parTrans" cxnId="{9F49A219-329B-4632-A05E-B95E5BB3C5C3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66B5F164-5F25-4490-9A7F-10CF656E6FAB}" type="sibTrans" cxnId="{9F49A219-329B-4632-A05E-B95E5BB3C5C3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4ADE93C1-B994-4C8A-9A8B-67D920224F7A}">
      <dgm:prSet phldrT="[Text]"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Riesgo</a:t>
          </a:r>
          <a:endParaRPr lang="en-US" dirty="0">
            <a:latin typeface="Gill Sans MT" panose="020B0502020104020203" pitchFamily="34" charset="0"/>
          </a:endParaRPr>
        </a:p>
      </dgm:t>
    </dgm:pt>
    <dgm:pt modelId="{0A58BEC0-75E8-4F8E-A131-737E73FC07B9}" type="parTrans" cxnId="{338DE957-05F7-43D5-8EC0-B4D54AE17BA8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A70E58AA-ACBC-4E89-AD4D-3D91F9AA9A9E}" type="sibTrans" cxnId="{338DE957-05F7-43D5-8EC0-B4D54AE17BA8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60C423C2-1B26-4B6F-B071-532A21B06084}">
      <dgm:prSet phldrT="[Text]"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Epidemias</a:t>
          </a:r>
          <a:r>
            <a:rPr lang="en-US" b="1" dirty="0" smtClean="0">
              <a:latin typeface="Gill Sans MT" panose="020B0502020104020203" pitchFamily="34" charset="0"/>
            </a:rPr>
            <a:t> </a:t>
          </a:r>
          <a:endParaRPr lang="en-US" dirty="0">
            <a:latin typeface="Gill Sans MT" panose="020B0502020104020203" pitchFamily="34" charset="0"/>
          </a:endParaRPr>
        </a:p>
      </dgm:t>
    </dgm:pt>
    <dgm:pt modelId="{3B8E9166-0AC4-496D-8070-4485FE68C1D5}" type="parTrans" cxnId="{BDD2980F-2F97-4360-9C83-0A35485A441F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A2AD8413-BA84-45F0-A1DD-1CFAA7BE1AD6}" type="sibTrans" cxnId="{BDD2980F-2F97-4360-9C83-0A35485A441F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360BD331-3D8F-49DD-891A-F6B62B40AF03}">
      <dgm:prSet phldrT="[Text]"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Investigación</a:t>
          </a:r>
          <a:endParaRPr lang="en-US" dirty="0">
            <a:latin typeface="Gill Sans MT" panose="020B0502020104020203" pitchFamily="34" charset="0"/>
          </a:endParaRPr>
        </a:p>
      </dgm:t>
    </dgm:pt>
    <dgm:pt modelId="{09D431F8-9255-408B-AF43-75A6AD0C7671}" type="parTrans" cxnId="{774E93BF-0D02-4591-8D29-1365773BAA7A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99C58419-5E64-4A04-BAD0-E35518AEEAF1}" type="sibTrans" cxnId="{774E93BF-0D02-4591-8D29-1365773BAA7A}">
      <dgm:prSet/>
      <dgm:spPr/>
      <dgm:t>
        <a:bodyPr/>
        <a:lstStyle/>
        <a:p>
          <a:endParaRPr lang="en-US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0C45CC24-CA48-4B20-BFA8-B935A184DF0F}" type="pres">
      <dgm:prSet presAssocID="{4F534C47-541F-4CFF-A8E7-AA59AD2CA1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99FFC-862D-4641-B3BA-6B867D3D4249}" type="pres">
      <dgm:prSet presAssocID="{34488744-DFE3-4E48-826A-33CCA5105691}" presName="centerShape" presStyleLbl="node0" presStyleIdx="0" presStyleCnt="1" custScaleX="155646" custScaleY="155227"/>
      <dgm:spPr/>
      <dgm:t>
        <a:bodyPr/>
        <a:lstStyle/>
        <a:p>
          <a:endParaRPr lang="en-US"/>
        </a:p>
      </dgm:t>
    </dgm:pt>
    <dgm:pt modelId="{5FB478C5-3B1B-42D3-BE65-CE5DAB3181CC}" type="pres">
      <dgm:prSet presAssocID="{14D55DA9-85CA-4017-842E-FAFAFD2BC3A0}" presName="Name9" presStyleLbl="parChTrans1D2" presStyleIdx="0" presStyleCnt="10"/>
      <dgm:spPr/>
      <dgm:t>
        <a:bodyPr/>
        <a:lstStyle/>
        <a:p>
          <a:endParaRPr lang="en-US"/>
        </a:p>
      </dgm:t>
    </dgm:pt>
    <dgm:pt modelId="{A630454F-4510-4FCA-9C63-FDF2440F49BD}" type="pres">
      <dgm:prSet presAssocID="{14D55DA9-85CA-4017-842E-FAFAFD2BC3A0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40209644-2637-4BE6-8481-CAE76C153E4E}" type="pres">
      <dgm:prSet presAssocID="{435924A9-0C73-49C5-8F0A-80B6F3299F60}" presName="node" presStyleLbl="node1" presStyleIdx="0" presStyleCnt="10" custScaleX="13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8C4E2-A2BB-4871-B525-4EB9D3DFED0B}" type="pres">
      <dgm:prSet presAssocID="{80BFD759-6DA5-4C88-A09A-8FF19BF860E4}" presName="Name9" presStyleLbl="parChTrans1D2" presStyleIdx="1" presStyleCnt="10"/>
      <dgm:spPr/>
      <dgm:t>
        <a:bodyPr/>
        <a:lstStyle/>
        <a:p>
          <a:endParaRPr lang="en-US"/>
        </a:p>
      </dgm:t>
    </dgm:pt>
    <dgm:pt modelId="{2424ABF9-03D8-45F2-BA58-F0EF0D0F6C8A}" type="pres">
      <dgm:prSet presAssocID="{80BFD759-6DA5-4C88-A09A-8FF19BF860E4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ED54C7C1-01AE-4B5B-903D-AD90BC370626}" type="pres">
      <dgm:prSet presAssocID="{72BC0492-0085-4C03-97E5-02D1BBFABA55}" presName="node" presStyleLbl="node1" presStyleIdx="1" presStyleCnt="10" custScaleX="12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6C0D-A712-4CC5-BBC2-56531B975127}" type="pres">
      <dgm:prSet presAssocID="{231042BF-0071-476B-8073-4C7E0CED71FF}" presName="Name9" presStyleLbl="parChTrans1D2" presStyleIdx="2" presStyleCnt="10"/>
      <dgm:spPr/>
      <dgm:t>
        <a:bodyPr/>
        <a:lstStyle/>
        <a:p>
          <a:endParaRPr lang="en-US"/>
        </a:p>
      </dgm:t>
    </dgm:pt>
    <dgm:pt modelId="{84B1759F-0FC2-4CD3-AFFD-EEC18AACC63B}" type="pres">
      <dgm:prSet presAssocID="{231042BF-0071-476B-8073-4C7E0CED71FF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E18AB279-24F8-490A-B68C-35261D03E59E}" type="pres">
      <dgm:prSet presAssocID="{2128A534-9045-4E99-B578-373F1AE32636}" presName="node" presStyleLbl="node1" presStyleIdx="2" presStyleCnt="10" custScaleX="153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A613E-782A-4616-BBE8-357B3182E883}" type="pres">
      <dgm:prSet presAssocID="{7E5B4786-2631-4162-A8A9-9932928C18AB}" presName="Name9" presStyleLbl="parChTrans1D2" presStyleIdx="3" presStyleCnt="10"/>
      <dgm:spPr/>
      <dgm:t>
        <a:bodyPr/>
        <a:lstStyle/>
        <a:p>
          <a:endParaRPr lang="en-US"/>
        </a:p>
      </dgm:t>
    </dgm:pt>
    <dgm:pt modelId="{0A025749-EE36-43C3-81D4-6C65B4BF7591}" type="pres">
      <dgm:prSet presAssocID="{7E5B4786-2631-4162-A8A9-9932928C18AB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27300A3C-F618-4AAB-A0A1-B67631F1B2B2}" type="pres">
      <dgm:prSet presAssocID="{3AE7B02A-A8C7-4A92-8337-951EF49A4CB6}" presName="node" presStyleLbl="node1" presStyleIdx="3" presStyleCnt="10" custScaleX="157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C5BA8-9197-4733-84C0-C49CA5EC0A9A}" type="pres">
      <dgm:prSet presAssocID="{D77F2417-882D-4CEF-AA54-72604BDCD445}" presName="Name9" presStyleLbl="parChTrans1D2" presStyleIdx="4" presStyleCnt="10"/>
      <dgm:spPr/>
      <dgm:t>
        <a:bodyPr/>
        <a:lstStyle/>
        <a:p>
          <a:endParaRPr lang="en-US"/>
        </a:p>
      </dgm:t>
    </dgm:pt>
    <dgm:pt modelId="{A9AFCA8D-056E-448A-B1E8-CD0FBA5AB006}" type="pres">
      <dgm:prSet presAssocID="{D77F2417-882D-4CEF-AA54-72604BDCD445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544EA7B1-6FCD-49DF-B9F5-DCC832E25FE2}" type="pres">
      <dgm:prSet presAssocID="{AA6C3534-9E0A-4F4B-9E65-C9542634E451}" presName="node" presStyleLbl="node1" presStyleIdx="4" presStyleCnt="10" custScaleX="12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D3438-9B3D-4FCF-AFAC-540EF089B307}" type="pres">
      <dgm:prSet presAssocID="{08E833A7-9194-4442-93BD-91B6993D3C08}" presName="Name9" presStyleLbl="parChTrans1D2" presStyleIdx="5" presStyleCnt="10"/>
      <dgm:spPr/>
      <dgm:t>
        <a:bodyPr/>
        <a:lstStyle/>
        <a:p>
          <a:endParaRPr lang="en-US"/>
        </a:p>
      </dgm:t>
    </dgm:pt>
    <dgm:pt modelId="{82A9752B-D58B-4033-B534-66DC8299166D}" type="pres">
      <dgm:prSet presAssocID="{08E833A7-9194-4442-93BD-91B6993D3C08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C45E8972-6FDF-4536-AC25-AA4B44640470}" type="pres">
      <dgm:prSet presAssocID="{DDEDD139-BC95-4362-9F9A-181335C81B70}" presName="node" presStyleLbl="node1" presStyleIdx="5" presStyleCnt="10" custScaleX="139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3ACC-FC98-43C3-8974-AC8C29B71CBF}" type="pres">
      <dgm:prSet presAssocID="{5F860881-1668-4122-A6EE-158527EF2B62}" presName="Name9" presStyleLbl="parChTrans1D2" presStyleIdx="6" presStyleCnt="10"/>
      <dgm:spPr/>
      <dgm:t>
        <a:bodyPr/>
        <a:lstStyle/>
        <a:p>
          <a:endParaRPr lang="en-US"/>
        </a:p>
      </dgm:t>
    </dgm:pt>
    <dgm:pt modelId="{6877B295-F8D4-4EBD-8FC9-963FA4017185}" type="pres">
      <dgm:prSet presAssocID="{5F860881-1668-4122-A6EE-158527EF2B62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6427A32C-7278-404F-8808-32DAB389A697}" type="pres">
      <dgm:prSet presAssocID="{335E9221-2F93-4AC6-AEF0-5F5E6AB42F4D}" presName="node" presStyleLbl="node1" presStyleIdx="6" presStyleCnt="10" custScaleX="125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9EA12-0A58-4DC9-97C9-234659AD3567}" type="pres">
      <dgm:prSet presAssocID="{0A58BEC0-75E8-4F8E-A131-737E73FC07B9}" presName="Name9" presStyleLbl="parChTrans1D2" presStyleIdx="7" presStyleCnt="10"/>
      <dgm:spPr/>
      <dgm:t>
        <a:bodyPr/>
        <a:lstStyle/>
        <a:p>
          <a:endParaRPr lang="en-US"/>
        </a:p>
      </dgm:t>
    </dgm:pt>
    <dgm:pt modelId="{AEF9BDDB-79AE-44FF-BF56-B406651E5D0F}" type="pres">
      <dgm:prSet presAssocID="{0A58BEC0-75E8-4F8E-A131-737E73FC07B9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1273FC83-8B0F-432C-AF8A-52B0A0530609}" type="pres">
      <dgm:prSet presAssocID="{4ADE93C1-B994-4C8A-9A8B-67D920224F7A}" presName="node" presStyleLbl="node1" presStyleIdx="7" presStyleCnt="10" custScaleX="15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6475E-6CE6-4BAE-B2FC-F306BFAC2781}" type="pres">
      <dgm:prSet presAssocID="{3B8E9166-0AC4-496D-8070-4485FE68C1D5}" presName="Name9" presStyleLbl="parChTrans1D2" presStyleIdx="8" presStyleCnt="10"/>
      <dgm:spPr/>
      <dgm:t>
        <a:bodyPr/>
        <a:lstStyle/>
        <a:p>
          <a:endParaRPr lang="en-US"/>
        </a:p>
      </dgm:t>
    </dgm:pt>
    <dgm:pt modelId="{7DDC42D6-464A-4236-8C76-C4A5AF94CE68}" type="pres">
      <dgm:prSet presAssocID="{3B8E9166-0AC4-496D-8070-4485FE68C1D5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EBEF7846-BF53-44D6-B5F0-E56973A39A5B}" type="pres">
      <dgm:prSet presAssocID="{60C423C2-1B26-4B6F-B071-532A21B06084}" presName="node" presStyleLbl="node1" presStyleIdx="8" presStyleCnt="10" custScaleX="14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770B7-D784-43BC-A4D7-B5B4EFF011E7}" type="pres">
      <dgm:prSet presAssocID="{09D431F8-9255-408B-AF43-75A6AD0C7671}" presName="Name9" presStyleLbl="parChTrans1D2" presStyleIdx="9" presStyleCnt="10"/>
      <dgm:spPr/>
      <dgm:t>
        <a:bodyPr/>
        <a:lstStyle/>
        <a:p>
          <a:endParaRPr lang="en-US"/>
        </a:p>
      </dgm:t>
    </dgm:pt>
    <dgm:pt modelId="{0755CCEB-B877-47B0-B1A3-24E969ED9EA2}" type="pres">
      <dgm:prSet presAssocID="{09D431F8-9255-408B-AF43-75A6AD0C7671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3A90F5FB-6C1D-4280-BEF6-AAF12483B4F6}" type="pres">
      <dgm:prSet presAssocID="{360BD331-3D8F-49DD-891A-F6B62B40AF03}" presName="node" presStyleLbl="node1" presStyleIdx="9" presStyleCnt="10" custScaleX="1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A46D0-1F3B-4330-96AA-250B097FEFC5}" type="presOf" srcId="{14D55DA9-85CA-4017-842E-FAFAFD2BC3A0}" destId="{5FB478C5-3B1B-42D3-BE65-CE5DAB3181CC}" srcOrd="0" destOrd="0" presId="urn:microsoft.com/office/officeart/2005/8/layout/radial1"/>
    <dgm:cxn modelId="{643A7190-B36A-450B-A6AE-25325F1AA432}" type="presOf" srcId="{0A58BEC0-75E8-4F8E-A131-737E73FC07B9}" destId="{DEC9EA12-0A58-4DC9-97C9-234659AD3567}" srcOrd="0" destOrd="0" presId="urn:microsoft.com/office/officeart/2005/8/layout/radial1"/>
    <dgm:cxn modelId="{CA0B0F4F-F7AC-4DE2-8A57-22D84CE09ED3}" srcId="{34488744-DFE3-4E48-826A-33CCA5105691}" destId="{72BC0492-0085-4C03-97E5-02D1BBFABA55}" srcOrd="1" destOrd="0" parTransId="{80BFD759-6DA5-4C88-A09A-8FF19BF860E4}" sibTransId="{80D78331-364F-427A-906C-DEB262C29AF1}"/>
    <dgm:cxn modelId="{3F414A35-74A6-40CD-AC5F-032349F74FD3}" type="presOf" srcId="{435924A9-0C73-49C5-8F0A-80B6F3299F60}" destId="{40209644-2637-4BE6-8481-CAE76C153E4E}" srcOrd="0" destOrd="0" presId="urn:microsoft.com/office/officeart/2005/8/layout/radial1"/>
    <dgm:cxn modelId="{20908DA7-5645-4330-976D-25251E740B7E}" srcId="{34488744-DFE3-4E48-826A-33CCA5105691}" destId="{DDEDD139-BC95-4362-9F9A-181335C81B70}" srcOrd="5" destOrd="0" parTransId="{08E833A7-9194-4442-93BD-91B6993D3C08}" sibTransId="{C2096026-E12A-4A32-B16E-2C00684261F6}"/>
    <dgm:cxn modelId="{EEAAA12B-C01E-4941-B254-CA9CAA2C917D}" type="presOf" srcId="{5F860881-1668-4122-A6EE-158527EF2B62}" destId="{5EC13ACC-FC98-43C3-8974-AC8C29B71CBF}" srcOrd="0" destOrd="0" presId="urn:microsoft.com/office/officeart/2005/8/layout/radial1"/>
    <dgm:cxn modelId="{CCD6D393-4126-4638-9624-6FAB8A90CF40}" type="presOf" srcId="{7E5B4786-2631-4162-A8A9-9932928C18AB}" destId="{1E5A613E-782A-4616-BBE8-357B3182E883}" srcOrd="0" destOrd="0" presId="urn:microsoft.com/office/officeart/2005/8/layout/radial1"/>
    <dgm:cxn modelId="{E7766FEE-3A36-425C-B527-26EC72265C8D}" type="presOf" srcId="{4ADE93C1-B994-4C8A-9A8B-67D920224F7A}" destId="{1273FC83-8B0F-432C-AF8A-52B0A0530609}" srcOrd="0" destOrd="0" presId="urn:microsoft.com/office/officeart/2005/8/layout/radial1"/>
    <dgm:cxn modelId="{A327D828-4EC2-4F54-935D-089BD682E614}" type="presOf" srcId="{3AE7B02A-A8C7-4A92-8337-951EF49A4CB6}" destId="{27300A3C-F618-4AAB-A0A1-B67631F1B2B2}" srcOrd="0" destOrd="0" presId="urn:microsoft.com/office/officeart/2005/8/layout/radial1"/>
    <dgm:cxn modelId="{2D9F40F6-C4A0-42CB-8DBE-0CC0B3394D7F}" type="presOf" srcId="{DDEDD139-BC95-4362-9F9A-181335C81B70}" destId="{C45E8972-6FDF-4536-AC25-AA4B44640470}" srcOrd="0" destOrd="0" presId="urn:microsoft.com/office/officeart/2005/8/layout/radial1"/>
    <dgm:cxn modelId="{544CD221-42F2-4CFE-95D7-49B713EE8447}" type="presOf" srcId="{80BFD759-6DA5-4C88-A09A-8FF19BF860E4}" destId="{E058C4E2-A2BB-4871-B525-4EB9D3DFED0B}" srcOrd="0" destOrd="0" presId="urn:microsoft.com/office/officeart/2005/8/layout/radial1"/>
    <dgm:cxn modelId="{CB4FBAFE-D745-4C9D-B98E-81D319747FA6}" type="presOf" srcId="{34488744-DFE3-4E48-826A-33CCA5105691}" destId="{01399FFC-862D-4641-B3BA-6B867D3D4249}" srcOrd="0" destOrd="0" presId="urn:microsoft.com/office/officeart/2005/8/layout/radial1"/>
    <dgm:cxn modelId="{19CAC8F6-C6E2-4B7D-9E54-DE13DA2D86A3}" type="presOf" srcId="{80BFD759-6DA5-4C88-A09A-8FF19BF860E4}" destId="{2424ABF9-03D8-45F2-BA58-F0EF0D0F6C8A}" srcOrd="1" destOrd="0" presId="urn:microsoft.com/office/officeart/2005/8/layout/radial1"/>
    <dgm:cxn modelId="{4221FA66-1CAE-442A-A976-60359D151F13}" type="presOf" srcId="{08E833A7-9194-4442-93BD-91B6993D3C08}" destId="{82A9752B-D58B-4033-B534-66DC8299166D}" srcOrd="1" destOrd="0" presId="urn:microsoft.com/office/officeart/2005/8/layout/radial1"/>
    <dgm:cxn modelId="{774E93BF-0D02-4591-8D29-1365773BAA7A}" srcId="{34488744-DFE3-4E48-826A-33CCA5105691}" destId="{360BD331-3D8F-49DD-891A-F6B62B40AF03}" srcOrd="9" destOrd="0" parTransId="{09D431F8-9255-408B-AF43-75A6AD0C7671}" sibTransId="{99C58419-5E64-4A04-BAD0-E35518AEEAF1}"/>
    <dgm:cxn modelId="{332ACF4D-B72D-4420-9498-923119A6AF35}" srcId="{34488744-DFE3-4E48-826A-33CCA5105691}" destId="{3AE7B02A-A8C7-4A92-8337-951EF49A4CB6}" srcOrd="3" destOrd="0" parTransId="{7E5B4786-2631-4162-A8A9-9932928C18AB}" sibTransId="{501A88A9-ACE8-4464-8A71-0168310DF97B}"/>
    <dgm:cxn modelId="{3059F1BE-CBEB-49F5-A2DE-D860CC14F840}" srcId="{34488744-DFE3-4E48-826A-33CCA5105691}" destId="{2128A534-9045-4E99-B578-373F1AE32636}" srcOrd="2" destOrd="0" parTransId="{231042BF-0071-476B-8073-4C7E0CED71FF}" sibTransId="{889F5133-52F7-438D-8BAC-E4C5DEB2841F}"/>
    <dgm:cxn modelId="{834617A8-DFBA-473A-A078-50B2FE1AEC1F}" type="presOf" srcId="{14D55DA9-85CA-4017-842E-FAFAFD2BC3A0}" destId="{A630454F-4510-4FCA-9C63-FDF2440F49BD}" srcOrd="1" destOrd="0" presId="urn:microsoft.com/office/officeart/2005/8/layout/radial1"/>
    <dgm:cxn modelId="{595243BE-F0F1-45CA-B3DC-0169AE96BBDD}" srcId="{4F534C47-541F-4CFF-A8E7-AA59AD2CA13E}" destId="{34488744-DFE3-4E48-826A-33CCA5105691}" srcOrd="0" destOrd="0" parTransId="{90A8D32E-D8FA-4F20-9FD5-D9CE93E125FB}" sibTransId="{13DEE8C1-D1E6-4C94-A9D9-30DAB82AFCD5}"/>
    <dgm:cxn modelId="{CF381353-8AEE-4050-8F9C-9C1738883E24}" type="presOf" srcId="{D77F2417-882D-4CEF-AA54-72604BDCD445}" destId="{340C5BA8-9197-4733-84C0-C49CA5EC0A9A}" srcOrd="0" destOrd="0" presId="urn:microsoft.com/office/officeart/2005/8/layout/radial1"/>
    <dgm:cxn modelId="{DCFD0A18-CDB7-4763-AE55-04AA20F08C97}" type="presOf" srcId="{09D431F8-9255-408B-AF43-75A6AD0C7671}" destId="{349770B7-D784-43BC-A4D7-B5B4EFF011E7}" srcOrd="0" destOrd="0" presId="urn:microsoft.com/office/officeart/2005/8/layout/radial1"/>
    <dgm:cxn modelId="{D1C3ACFB-F2A3-4C2E-943A-1DF24325F1B9}" type="presOf" srcId="{72BC0492-0085-4C03-97E5-02D1BBFABA55}" destId="{ED54C7C1-01AE-4B5B-903D-AD90BC370626}" srcOrd="0" destOrd="0" presId="urn:microsoft.com/office/officeart/2005/8/layout/radial1"/>
    <dgm:cxn modelId="{BDD2980F-2F97-4360-9C83-0A35485A441F}" srcId="{34488744-DFE3-4E48-826A-33CCA5105691}" destId="{60C423C2-1B26-4B6F-B071-532A21B06084}" srcOrd="8" destOrd="0" parTransId="{3B8E9166-0AC4-496D-8070-4485FE68C1D5}" sibTransId="{A2AD8413-BA84-45F0-A1DD-1CFAA7BE1AD6}"/>
    <dgm:cxn modelId="{FE97D651-D1EB-4FA2-BBF3-0716B873CA08}" type="presOf" srcId="{360BD331-3D8F-49DD-891A-F6B62B40AF03}" destId="{3A90F5FB-6C1D-4280-BEF6-AAF12483B4F6}" srcOrd="0" destOrd="0" presId="urn:microsoft.com/office/officeart/2005/8/layout/radial1"/>
    <dgm:cxn modelId="{E440DE40-ECD5-44D4-B15C-28444F15C44B}" type="presOf" srcId="{3B8E9166-0AC4-496D-8070-4485FE68C1D5}" destId="{32A6475E-6CE6-4BAE-B2FC-F306BFAC2781}" srcOrd="0" destOrd="0" presId="urn:microsoft.com/office/officeart/2005/8/layout/radial1"/>
    <dgm:cxn modelId="{0A4C3413-90B6-400B-BA69-4A182A5E67F9}" type="presOf" srcId="{335E9221-2F93-4AC6-AEF0-5F5E6AB42F4D}" destId="{6427A32C-7278-404F-8808-32DAB389A697}" srcOrd="0" destOrd="0" presId="urn:microsoft.com/office/officeart/2005/8/layout/radial1"/>
    <dgm:cxn modelId="{377F24E8-109B-4CD5-A207-BF09FE1CCD68}" type="presOf" srcId="{0A58BEC0-75E8-4F8E-A131-737E73FC07B9}" destId="{AEF9BDDB-79AE-44FF-BF56-B406651E5D0F}" srcOrd="1" destOrd="0" presId="urn:microsoft.com/office/officeart/2005/8/layout/radial1"/>
    <dgm:cxn modelId="{9F49A219-329B-4632-A05E-B95E5BB3C5C3}" srcId="{34488744-DFE3-4E48-826A-33CCA5105691}" destId="{335E9221-2F93-4AC6-AEF0-5F5E6AB42F4D}" srcOrd="6" destOrd="0" parTransId="{5F860881-1668-4122-A6EE-158527EF2B62}" sibTransId="{66B5F164-5F25-4490-9A7F-10CF656E6FAB}"/>
    <dgm:cxn modelId="{24544781-6D45-48D5-A887-3C5DA8C1F061}" type="presOf" srcId="{5F860881-1668-4122-A6EE-158527EF2B62}" destId="{6877B295-F8D4-4EBD-8FC9-963FA4017185}" srcOrd="1" destOrd="0" presId="urn:microsoft.com/office/officeart/2005/8/layout/radial1"/>
    <dgm:cxn modelId="{F8E596AB-F956-486B-A4D0-D85CA87193C9}" type="presOf" srcId="{231042BF-0071-476B-8073-4C7E0CED71FF}" destId="{84B1759F-0FC2-4CD3-AFFD-EEC18AACC63B}" srcOrd="1" destOrd="0" presId="urn:microsoft.com/office/officeart/2005/8/layout/radial1"/>
    <dgm:cxn modelId="{6C65C77A-3545-4E12-95C6-D1823DA66BE1}" type="presOf" srcId="{AA6C3534-9E0A-4F4B-9E65-C9542634E451}" destId="{544EA7B1-6FCD-49DF-B9F5-DCC832E25FE2}" srcOrd="0" destOrd="0" presId="urn:microsoft.com/office/officeart/2005/8/layout/radial1"/>
    <dgm:cxn modelId="{B734E3E4-1E85-4164-9D01-A6E1D10BE06D}" type="presOf" srcId="{09D431F8-9255-408B-AF43-75A6AD0C7671}" destId="{0755CCEB-B877-47B0-B1A3-24E969ED9EA2}" srcOrd="1" destOrd="0" presId="urn:microsoft.com/office/officeart/2005/8/layout/radial1"/>
    <dgm:cxn modelId="{9B095F27-B39A-45B9-88DA-D4229B82EAAF}" srcId="{34488744-DFE3-4E48-826A-33CCA5105691}" destId="{AA6C3534-9E0A-4F4B-9E65-C9542634E451}" srcOrd="4" destOrd="0" parTransId="{D77F2417-882D-4CEF-AA54-72604BDCD445}" sibTransId="{F27EFACD-E54C-4078-AA51-DA4BF527D606}"/>
    <dgm:cxn modelId="{338DE957-05F7-43D5-8EC0-B4D54AE17BA8}" srcId="{34488744-DFE3-4E48-826A-33CCA5105691}" destId="{4ADE93C1-B994-4C8A-9A8B-67D920224F7A}" srcOrd="7" destOrd="0" parTransId="{0A58BEC0-75E8-4F8E-A131-737E73FC07B9}" sibTransId="{A70E58AA-ACBC-4E89-AD4D-3D91F9AA9A9E}"/>
    <dgm:cxn modelId="{F5182DBD-B3A9-40F5-A838-C8A3300EB3A8}" type="presOf" srcId="{3B8E9166-0AC4-496D-8070-4485FE68C1D5}" destId="{7DDC42D6-464A-4236-8C76-C4A5AF94CE68}" srcOrd="1" destOrd="0" presId="urn:microsoft.com/office/officeart/2005/8/layout/radial1"/>
    <dgm:cxn modelId="{DE5AB3A6-F512-4EA7-B366-2831CAC9CB1C}" srcId="{34488744-DFE3-4E48-826A-33CCA5105691}" destId="{435924A9-0C73-49C5-8F0A-80B6F3299F60}" srcOrd="0" destOrd="0" parTransId="{14D55DA9-85CA-4017-842E-FAFAFD2BC3A0}" sibTransId="{9F2FD015-6E12-4753-BFE0-1648819FF4F9}"/>
    <dgm:cxn modelId="{7EC62736-53E8-4668-AFE8-58EC2B713A2F}" type="presOf" srcId="{4F534C47-541F-4CFF-A8E7-AA59AD2CA13E}" destId="{0C45CC24-CA48-4B20-BFA8-B935A184DF0F}" srcOrd="0" destOrd="0" presId="urn:microsoft.com/office/officeart/2005/8/layout/radial1"/>
    <dgm:cxn modelId="{8CEDE79A-0586-4027-8D8B-BD3E64FCD686}" type="presOf" srcId="{D77F2417-882D-4CEF-AA54-72604BDCD445}" destId="{A9AFCA8D-056E-448A-B1E8-CD0FBA5AB006}" srcOrd="1" destOrd="0" presId="urn:microsoft.com/office/officeart/2005/8/layout/radial1"/>
    <dgm:cxn modelId="{7C84FD98-38E0-4417-A921-828A07038830}" type="presOf" srcId="{08E833A7-9194-4442-93BD-91B6993D3C08}" destId="{09BD3438-9B3D-4FCF-AFAC-540EF089B307}" srcOrd="0" destOrd="0" presId="urn:microsoft.com/office/officeart/2005/8/layout/radial1"/>
    <dgm:cxn modelId="{C307FFEA-E7FD-4643-86E6-FFEDF2FDD3E2}" type="presOf" srcId="{7E5B4786-2631-4162-A8A9-9932928C18AB}" destId="{0A025749-EE36-43C3-81D4-6C65B4BF7591}" srcOrd="1" destOrd="0" presId="urn:microsoft.com/office/officeart/2005/8/layout/radial1"/>
    <dgm:cxn modelId="{1BC6906E-2405-4391-B34A-7F9832F5BE93}" type="presOf" srcId="{2128A534-9045-4E99-B578-373F1AE32636}" destId="{E18AB279-24F8-490A-B68C-35261D03E59E}" srcOrd="0" destOrd="0" presId="urn:microsoft.com/office/officeart/2005/8/layout/radial1"/>
    <dgm:cxn modelId="{0D7E6FC2-9F95-4525-AAA1-63412DACD9CA}" type="presOf" srcId="{231042BF-0071-476B-8073-4C7E0CED71FF}" destId="{9DB96C0D-A712-4CC5-BBC2-56531B975127}" srcOrd="0" destOrd="0" presId="urn:microsoft.com/office/officeart/2005/8/layout/radial1"/>
    <dgm:cxn modelId="{ADB29485-A8DD-435F-A9C9-E9E7026A0FB7}" type="presOf" srcId="{60C423C2-1B26-4B6F-B071-532A21B06084}" destId="{EBEF7846-BF53-44D6-B5F0-E56973A39A5B}" srcOrd="0" destOrd="0" presId="urn:microsoft.com/office/officeart/2005/8/layout/radial1"/>
    <dgm:cxn modelId="{F874AE1E-A731-4485-93B8-1AE75D8F1250}" type="presParOf" srcId="{0C45CC24-CA48-4B20-BFA8-B935A184DF0F}" destId="{01399FFC-862D-4641-B3BA-6B867D3D4249}" srcOrd="0" destOrd="0" presId="urn:microsoft.com/office/officeart/2005/8/layout/radial1"/>
    <dgm:cxn modelId="{F3FADBF0-BB34-4F52-BFF4-1ECB0E563FA4}" type="presParOf" srcId="{0C45CC24-CA48-4B20-BFA8-B935A184DF0F}" destId="{5FB478C5-3B1B-42D3-BE65-CE5DAB3181CC}" srcOrd="1" destOrd="0" presId="urn:microsoft.com/office/officeart/2005/8/layout/radial1"/>
    <dgm:cxn modelId="{FF46F948-D4F6-40BE-BD62-75F4C4401C0D}" type="presParOf" srcId="{5FB478C5-3B1B-42D3-BE65-CE5DAB3181CC}" destId="{A630454F-4510-4FCA-9C63-FDF2440F49BD}" srcOrd="0" destOrd="0" presId="urn:microsoft.com/office/officeart/2005/8/layout/radial1"/>
    <dgm:cxn modelId="{5CBB01B8-77D7-43B3-BA90-11580E43EA32}" type="presParOf" srcId="{0C45CC24-CA48-4B20-BFA8-B935A184DF0F}" destId="{40209644-2637-4BE6-8481-CAE76C153E4E}" srcOrd="2" destOrd="0" presId="urn:microsoft.com/office/officeart/2005/8/layout/radial1"/>
    <dgm:cxn modelId="{B138E0B9-8583-474E-9C84-19101B1B9C91}" type="presParOf" srcId="{0C45CC24-CA48-4B20-BFA8-B935A184DF0F}" destId="{E058C4E2-A2BB-4871-B525-4EB9D3DFED0B}" srcOrd="3" destOrd="0" presId="urn:microsoft.com/office/officeart/2005/8/layout/radial1"/>
    <dgm:cxn modelId="{18F17120-4214-4691-8E8D-F0E85375E085}" type="presParOf" srcId="{E058C4E2-A2BB-4871-B525-4EB9D3DFED0B}" destId="{2424ABF9-03D8-45F2-BA58-F0EF0D0F6C8A}" srcOrd="0" destOrd="0" presId="urn:microsoft.com/office/officeart/2005/8/layout/radial1"/>
    <dgm:cxn modelId="{584C7DC3-8283-40EC-B65B-ED2D433D7BD2}" type="presParOf" srcId="{0C45CC24-CA48-4B20-BFA8-B935A184DF0F}" destId="{ED54C7C1-01AE-4B5B-903D-AD90BC370626}" srcOrd="4" destOrd="0" presId="urn:microsoft.com/office/officeart/2005/8/layout/radial1"/>
    <dgm:cxn modelId="{76205B6B-368C-4C58-8245-70E157C5AA92}" type="presParOf" srcId="{0C45CC24-CA48-4B20-BFA8-B935A184DF0F}" destId="{9DB96C0D-A712-4CC5-BBC2-56531B975127}" srcOrd="5" destOrd="0" presId="urn:microsoft.com/office/officeart/2005/8/layout/radial1"/>
    <dgm:cxn modelId="{AA5957BE-C930-4C27-8C39-E70BBDB22888}" type="presParOf" srcId="{9DB96C0D-A712-4CC5-BBC2-56531B975127}" destId="{84B1759F-0FC2-4CD3-AFFD-EEC18AACC63B}" srcOrd="0" destOrd="0" presId="urn:microsoft.com/office/officeart/2005/8/layout/radial1"/>
    <dgm:cxn modelId="{9289E19D-DA8E-414C-A9E0-8F5AE9E3A55F}" type="presParOf" srcId="{0C45CC24-CA48-4B20-BFA8-B935A184DF0F}" destId="{E18AB279-24F8-490A-B68C-35261D03E59E}" srcOrd="6" destOrd="0" presId="urn:microsoft.com/office/officeart/2005/8/layout/radial1"/>
    <dgm:cxn modelId="{05C34218-5105-4133-8808-758F0ACDDD52}" type="presParOf" srcId="{0C45CC24-CA48-4B20-BFA8-B935A184DF0F}" destId="{1E5A613E-782A-4616-BBE8-357B3182E883}" srcOrd="7" destOrd="0" presId="urn:microsoft.com/office/officeart/2005/8/layout/radial1"/>
    <dgm:cxn modelId="{4E63C3D2-A2BC-4DBC-A5D9-644B48F54A14}" type="presParOf" srcId="{1E5A613E-782A-4616-BBE8-357B3182E883}" destId="{0A025749-EE36-43C3-81D4-6C65B4BF7591}" srcOrd="0" destOrd="0" presId="urn:microsoft.com/office/officeart/2005/8/layout/radial1"/>
    <dgm:cxn modelId="{21BC8DF3-5B5F-417A-A154-74F8EB8086AD}" type="presParOf" srcId="{0C45CC24-CA48-4B20-BFA8-B935A184DF0F}" destId="{27300A3C-F618-4AAB-A0A1-B67631F1B2B2}" srcOrd="8" destOrd="0" presId="urn:microsoft.com/office/officeart/2005/8/layout/radial1"/>
    <dgm:cxn modelId="{49FCD0AD-7AA6-446E-9F10-AF14A45CBEE4}" type="presParOf" srcId="{0C45CC24-CA48-4B20-BFA8-B935A184DF0F}" destId="{340C5BA8-9197-4733-84C0-C49CA5EC0A9A}" srcOrd="9" destOrd="0" presId="urn:microsoft.com/office/officeart/2005/8/layout/radial1"/>
    <dgm:cxn modelId="{C4D1B560-AA41-45F8-B8BA-0A63B546176A}" type="presParOf" srcId="{340C5BA8-9197-4733-84C0-C49CA5EC0A9A}" destId="{A9AFCA8D-056E-448A-B1E8-CD0FBA5AB006}" srcOrd="0" destOrd="0" presId="urn:microsoft.com/office/officeart/2005/8/layout/radial1"/>
    <dgm:cxn modelId="{5AD6CA6D-4C16-4BA2-BB30-CAC758764949}" type="presParOf" srcId="{0C45CC24-CA48-4B20-BFA8-B935A184DF0F}" destId="{544EA7B1-6FCD-49DF-B9F5-DCC832E25FE2}" srcOrd="10" destOrd="0" presId="urn:microsoft.com/office/officeart/2005/8/layout/radial1"/>
    <dgm:cxn modelId="{FB2E9579-7ADC-43F8-8916-1208F59B9A88}" type="presParOf" srcId="{0C45CC24-CA48-4B20-BFA8-B935A184DF0F}" destId="{09BD3438-9B3D-4FCF-AFAC-540EF089B307}" srcOrd="11" destOrd="0" presId="urn:microsoft.com/office/officeart/2005/8/layout/radial1"/>
    <dgm:cxn modelId="{0BE29BD3-A6C8-4665-834D-53288CC2B1C6}" type="presParOf" srcId="{09BD3438-9B3D-4FCF-AFAC-540EF089B307}" destId="{82A9752B-D58B-4033-B534-66DC8299166D}" srcOrd="0" destOrd="0" presId="urn:microsoft.com/office/officeart/2005/8/layout/radial1"/>
    <dgm:cxn modelId="{C1A039E8-1F1D-4D2E-A4BE-B6FCC0789E1D}" type="presParOf" srcId="{0C45CC24-CA48-4B20-BFA8-B935A184DF0F}" destId="{C45E8972-6FDF-4536-AC25-AA4B44640470}" srcOrd="12" destOrd="0" presId="urn:microsoft.com/office/officeart/2005/8/layout/radial1"/>
    <dgm:cxn modelId="{F9284DF3-98D1-43EF-A8EE-92B123CD7124}" type="presParOf" srcId="{0C45CC24-CA48-4B20-BFA8-B935A184DF0F}" destId="{5EC13ACC-FC98-43C3-8974-AC8C29B71CBF}" srcOrd="13" destOrd="0" presId="urn:microsoft.com/office/officeart/2005/8/layout/radial1"/>
    <dgm:cxn modelId="{5B9B3701-4CED-4497-9254-A6D2308A92A3}" type="presParOf" srcId="{5EC13ACC-FC98-43C3-8974-AC8C29B71CBF}" destId="{6877B295-F8D4-4EBD-8FC9-963FA4017185}" srcOrd="0" destOrd="0" presId="urn:microsoft.com/office/officeart/2005/8/layout/radial1"/>
    <dgm:cxn modelId="{51CB2CB8-AE1D-4910-8108-F5B426B354B1}" type="presParOf" srcId="{0C45CC24-CA48-4B20-BFA8-B935A184DF0F}" destId="{6427A32C-7278-404F-8808-32DAB389A697}" srcOrd="14" destOrd="0" presId="urn:microsoft.com/office/officeart/2005/8/layout/radial1"/>
    <dgm:cxn modelId="{593505E6-C9DD-49FF-8CF5-022C5452EBA9}" type="presParOf" srcId="{0C45CC24-CA48-4B20-BFA8-B935A184DF0F}" destId="{DEC9EA12-0A58-4DC9-97C9-234659AD3567}" srcOrd="15" destOrd="0" presId="urn:microsoft.com/office/officeart/2005/8/layout/radial1"/>
    <dgm:cxn modelId="{8558A8BE-DD41-4523-9BA3-1D35BAA57D23}" type="presParOf" srcId="{DEC9EA12-0A58-4DC9-97C9-234659AD3567}" destId="{AEF9BDDB-79AE-44FF-BF56-B406651E5D0F}" srcOrd="0" destOrd="0" presId="urn:microsoft.com/office/officeart/2005/8/layout/radial1"/>
    <dgm:cxn modelId="{B51A6636-202B-4F17-BA52-279B64FA1248}" type="presParOf" srcId="{0C45CC24-CA48-4B20-BFA8-B935A184DF0F}" destId="{1273FC83-8B0F-432C-AF8A-52B0A0530609}" srcOrd="16" destOrd="0" presId="urn:microsoft.com/office/officeart/2005/8/layout/radial1"/>
    <dgm:cxn modelId="{8A3BE5E6-D198-48F3-9716-C258FCA50E72}" type="presParOf" srcId="{0C45CC24-CA48-4B20-BFA8-B935A184DF0F}" destId="{32A6475E-6CE6-4BAE-B2FC-F306BFAC2781}" srcOrd="17" destOrd="0" presId="urn:microsoft.com/office/officeart/2005/8/layout/radial1"/>
    <dgm:cxn modelId="{B4CF0920-1B10-4BDB-B102-A9923FA81FCE}" type="presParOf" srcId="{32A6475E-6CE6-4BAE-B2FC-F306BFAC2781}" destId="{7DDC42D6-464A-4236-8C76-C4A5AF94CE68}" srcOrd="0" destOrd="0" presId="urn:microsoft.com/office/officeart/2005/8/layout/radial1"/>
    <dgm:cxn modelId="{9763D919-6F54-47B5-BA38-4897C883A7E0}" type="presParOf" srcId="{0C45CC24-CA48-4B20-BFA8-B935A184DF0F}" destId="{EBEF7846-BF53-44D6-B5F0-E56973A39A5B}" srcOrd="18" destOrd="0" presId="urn:microsoft.com/office/officeart/2005/8/layout/radial1"/>
    <dgm:cxn modelId="{7CF27D97-6CEF-4D22-8C01-368C5E63EECD}" type="presParOf" srcId="{0C45CC24-CA48-4B20-BFA8-B935A184DF0F}" destId="{349770B7-D784-43BC-A4D7-B5B4EFF011E7}" srcOrd="19" destOrd="0" presId="urn:microsoft.com/office/officeart/2005/8/layout/radial1"/>
    <dgm:cxn modelId="{4D67CA0C-E4E4-4DDA-AAA6-004BA3AD2EB7}" type="presParOf" srcId="{349770B7-D784-43BC-A4D7-B5B4EFF011E7}" destId="{0755CCEB-B877-47B0-B1A3-24E969ED9EA2}" srcOrd="0" destOrd="0" presId="urn:microsoft.com/office/officeart/2005/8/layout/radial1"/>
    <dgm:cxn modelId="{1A72F4C2-0329-438B-B42A-0CA598D5956D}" type="presParOf" srcId="{0C45CC24-CA48-4B20-BFA8-B935A184DF0F}" destId="{3A90F5FB-6C1D-4280-BEF6-AAF12483B4F6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2D3C0-1481-43A3-AAFC-D2A4D4AE7032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1E697-BC04-48D6-9629-EACF341B3BA9}">
      <dgm:prSet/>
      <dgm:spPr/>
      <dgm:t>
        <a:bodyPr/>
        <a:lstStyle/>
        <a:p>
          <a:r>
            <a:rPr lang="en-US" dirty="0" err="1" smtClean="0">
              <a:latin typeface="Gill Sans MT" panose="020B0502020104020203" pitchFamily="34" charset="0"/>
            </a:rPr>
            <a:t>Historia</a:t>
          </a:r>
          <a:endParaRPr lang="en-US" dirty="0">
            <a:latin typeface="Gill Sans MT" panose="020B0502020104020203" pitchFamily="34" charset="0"/>
          </a:endParaRPr>
        </a:p>
      </dgm:t>
    </dgm:pt>
    <dgm:pt modelId="{2594AC1B-57C8-4FE9-BFEA-16998A6735F2}" type="parTrans" cxnId="{990CB812-BF69-4451-AACA-1BF841571603}">
      <dgm:prSet/>
      <dgm:spPr/>
      <dgm:t>
        <a:bodyPr/>
        <a:lstStyle/>
        <a:p>
          <a:endParaRPr lang="en-US"/>
        </a:p>
      </dgm:t>
    </dgm:pt>
    <dgm:pt modelId="{C2A1E224-9DD4-4600-B5F6-3F204A046926}" type="sibTrans" cxnId="{990CB812-BF69-4451-AACA-1BF841571603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65EF1A7-751C-43E4-BA40-1C92EF342003}">
      <dgm:prSet/>
      <dgm:spPr/>
      <dgm:t>
        <a:bodyPr/>
        <a:lstStyle/>
        <a:p>
          <a:r>
            <a:rPr lang="es-NI" dirty="0" smtClean="0">
              <a:latin typeface="Gill Sans MT" panose="020B0502020104020203" pitchFamily="34" charset="0"/>
            </a:rPr>
            <a:t>Definiciones de salud pública </a:t>
          </a:r>
          <a:endParaRPr lang="en-US" dirty="0">
            <a:latin typeface="Gill Sans MT" panose="020B0502020104020203" pitchFamily="34" charset="0"/>
          </a:endParaRPr>
        </a:p>
      </dgm:t>
    </dgm:pt>
    <dgm:pt modelId="{B1CB5809-8702-43C0-BB84-762C45913C5B}" type="parTrans" cxnId="{88BE0801-7338-4058-B248-A7DBC941C681}">
      <dgm:prSet/>
      <dgm:spPr/>
      <dgm:t>
        <a:bodyPr/>
        <a:lstStyle/>
        <a:p>
          <a:endParaRPr lang="en-US"/>
        </a:p>
      </dgm:t>
    </dgm:pt>
    <dgm:pt modelId="{400F41A7-C465-4B78-B28E-15B0A1D59CFD}" type="sibTrans" cxnId="{88BE0801-7338-4058-B248-A7DBC941C681}">
      <dgm:prSet/>
      <dgm:spPr>
        <a:blipFill>
          <a:blip xmlns:r="http://schemas.openxmlformats.org/officeDocument/2006/relationships"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6FD566-3BCA-421C-BFCA-5217CC5153E2}">
      <dgm:prSet/>
      <dgm:spPr/>
      <dgm:t>
        <a:bodyPr/>
        <a:lstStyle/>
        <a:p>
          <a:r>
            <a:rPr lang="es-NI" dirty="0" smtClean="0">
              <a:latin typeface="Gill Sans MT" panose="020B0502020104020203" pitchFamily="34" charset="0"/>
            </a:rPr>
            <a:t>Importancia </a:t>
          </a:r>
        </a:p>
      </dgm:t>
    </dgm:pt>
    <dgm:pt modelId="{E02E2726-8028-4E2E-B1D8-093B0A2C3181}" type="parTrans" cxnId="{B5031FEF-11B3-4884-8F25-2FA67CFC6577}">
      <dgm:prSet/>
      <dgm:spPr/>
      <dgm:t>
        <a:bodyPr/>
        <a:lstStyle/>
        <a:p>
          <a:endParaRPr lang="en-US"/>
        </a:p>
      </dgm:t>
    </dgm:pt>
    <dgm:pt modelId="{33B8D1A6-19A7-4DB0-8B32-9CEEFBB2F910}" type="sibTrans" cxnId="{B5031FEF-11B3-4884-8F25-2FA67CFC6577}">
      <dgm:prSet/>
      <dgm:spPr>
        <a:blipFill>
          <a:blip xmlns:r="http://schemas.openxmlformats.org/officeDocument/2006/relationships"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AA41B2-DB47-4E93-9582-846055675481}">
      <dgm:prSet/>
      <dgm:spPr/>
      <dgm:t>
        <a:bodyPr/>
        <a:lstStyle/>
        <a:p>
          <a:r>
            <a:rPr lang="es-NI" dirty="0" smtClean="0">
              <a:latin typeface="Gill Sans MT" panose="020B0502020104020203" pitchFamily="34" charset="0"/>
            </a:rPr>
            <a:t>Tres misiones fundamentales de pública</a:t>
          </a:r>
        </a:p>
      </dgm:t>
    </dgm:pt>
    <dgm:pt modelId="{B73D02EB-7CD4-47D8-B8CB-F4A8D10677DE}" type="parTrans" cxnId="{B2C71503-31BB-48A8-A200-B743FAD34C2D}">
      <dgm:prSet/>
      <dgm:spPr/>
      <dgm:t>
        <a:bodyPr/>
        <a:lstStyle/>
        <a:p>
          <a:endParaRPr lang="en-US"/>
        </a:p>
      </dgm:t>
    </dgm:pt>
    <dgm:pt modelId="{009AFABC-CA18-4AAB-A184-E641030E5C9C}" type="sibTrans" cxnId="{B2C71503-31BB-48A8-A200-B743FAD34C2D}">
      <dgm:prSet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A136FA-BFBF-4FAE-BE4D-E7DD64EA3288}">
      <dgm:prSet/>
      <dgm:spPr/>
      <dgm:t>
        <a:bodyPr/>
        <a:lstStyle/>
        <a:p>
          <a:r>
            <a:rPr lang="es-NI" dirty="0" smtClean="0">
              <a:latin typeface="Gill Sans MT" panose="020B0502020104020203" pitchFamily="34" charset="0"/>
            </a:rPr>
            <a:t>Profesionales de salud pública.</a:t>
          </a:r>
          <a:endParaRPr lang="en-US" dirty="0">
            <a:latin typeface="Gill Sans MT" panose="020B0502020104020203" pitchFamily="34" charset="0"/>
          </a:endParaRPr>
        </a:p>
      </dgm:t>
    </dgm:pt>
    <dgm:pt modelId="{D1B92682-040E-4212-B43A-EC708CD8663E}" type="parTrans" cxnId="{79EF0060-9263-46F0-9664-ECE07DCB344B}">
      <dgm:prSet/>
      <dgm:spPr/>
      <dgm:t>
        <a:bodyPr/>
        <a:lstStyle/>
        <a:p>
          <a:endParaRPr lang="en-US"/>
        </a:p>
      </dgm:t>
    </dgm:pt>
    <dgm:pt modelId="{F757437A-36B7-4D4B-9947-4763AF34BAB4}" type="sibTrans" cxnId="{79EF0060-9263-46F0-9664-ECE07DCB344B}">
      <dgm:prSet/>
      <dgm:spPr>
        <a:blipFill>
          <a:blip xmlns:r="http://schemas.openxmlformats.org/officeDocument/2006/relationships"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727C39-3845-44F6-BF4F-76F314C394A0}" type="pres">
      <dgm:prSet presAssocID="{7C42D3C0-1481-43A3-AAFC-D2A4D4AE703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9CC52418-DE8D-4423-9568-066CA4A30130}" type="pres">
      <dgm:prSet presAssocID="{3E71E697-BC04-48D6-9629-EACF341B3BA9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732E0-5D5B-4C3C-AF60-4B147DF9BF42}" type="pres">
      <dgm:prSet presAssocID="{3E71E697-BC04-48D6-9629-EACF341B3BA9}" presName="image_accent_1" presStyleCnt="0"/>
      <dgm:spPr/>
    </dgm:pt>
    <dgm:pt modelId="{6674AD57-B9BF-43EB-8473-F10E27AF8DF3}" type="pres">
      <dgm:prSet presAssocID="{3E71E697-BC04-48D6-9629-EACF341B3BA9}" presName="imageAccentRepeatNode" presStyleLbl="alignNode1" presStyleIdx="0" presStyleCnt="9"/>
      <dgm:spPr/>
      <dgm:t>
        <a:bodyPr/>
        <a:lstStyle/>
        <a:p>
          <a:endParaRPr lang="en-US"/>
        </a:p>
      </dgm:t>
    </dgm:pt>
    <dgm:pt modelId="{1CDA5F82-21A2-42D2-BFA3-9A98AB613C7F}" type="pres">
      <dgm:prSet presAssocID="{3E71E697-BC04-48D6-9629-EACF341B3BA9}" presName="accent_1" presStyleLbl="alignNode1" presStyleIdx="1" presStyleCnt="9"/>
      <dgm:spPr/>
      <dgm:t>
        <a:bodyPr/>
        <a:lstStyle/>
        <a:p>
          <a:endParaRPr lang="en-US"/>
        </a:p>
      </dgm:t>
    </dgm:pt>
    <dgm:pt modelId="{039BB615-5355-4301-9F9F-1E6F28F3DEDC}" type="pres">
      <dgm:prSet presAssocID="{C2A1E224-9DD4-4600-B5F6-3F204A046926}" presName="image_1" presStyleCnt="0"/>
      <dgm:spPr/>
    </dgm:pt>
    <dgm:pt modelId="{5CB229B0-15AF-49B0-9717-5DDDF570982B}" type="pres">
      <dgm:prSet presAssocID="{C2A1E224-9DD4-4600-B5F6-3F204A046926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542B9206-C8D2-4B57-A81C-7E026ECF83F8}" type="pres">
      <dgm:prSet presAssocID="{365EF1A7-751C-43E4-BA40-1C92EF342003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764EF-345D-41DC-8AB5-5A84CAF62F5F}" type="pres">
      <dgm:prSet presAssocID="{365EF1A7-751C-43E4-BA40-1C92EF342003}" presName="image_accent_2" presStyleCnt="0"/>
      <dgm:spPr/>
    </dgm:pt>
    <dgm:pt modelId="{9814B697-ED3F-4C4B-947A-75C4F07CC121}" type="pres">
      <dgm:prSet presAssocID="{365EF1A7-751C-43E4-BA40-1C92EF342003}" presName="imageAccentRepeatNode" presStyleLbl="alignNode1" presStyleIdx="2" presStyleCnt="9"/>
      <dgm:spPr/>
      <dgm:t>
        <a:bodyPr/>
        <a:lstStyle/>
        <a:p>
          <a:endParaRPr lang="en-US"/>
        </a:p>
      </dgm:t>
    </dgm:pt>
    <dgm:pt modelId="{DC4D3FAE-8684-4142-9E33-20A2B6AEB655}" type="pres">
      <dgm:prSet presAssocID="{400F41A7-C465-4B78-B28E-15B0A1D59CFD}" presName="image_2" presStyleCnt="0"/>
      <dgm:spPr/>
    </dgm:pt>
    <dgm:pt modelId="{2E03E0A5-AABB-43C8-A3DA-CBE33FA8C13B}" type="pres">
      <dgm:prSet presAssocID="{400F41A7-C465-4B78-B28E-15B0A1D59CFD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8E13F8ED-A8FA-49EC-9BC2-8A80FB21F3F9}" type="pres">
      <dgm:prSet presAssocID="{046FD566-3BCA-421C-BFCA-5217CC5153E2}" presName="image_accent_3" presStyleCnt="0"/>
      <dgm:spPr/>
    </dgm:pt>
    <dgm:pt modelId="{C1BB2FF9-26C7-47E0-8274-3BA9F37ABE00}" type="pres">
      <dgm:prSet presAssocID="{046FD566-3BCA-421C-BFCA-5217CC5153E2}" presName="imageAccentRepeatNode" presStyleLbl="alignNode1" presStyleIdx="3" presStyleCnt="9"/>
      <dgm:spPr/>
      <dgm:t>
        <a:bodyPr/>
        <a:lstStyle/>
        <a:p>
          <a:endParaRPr lang="en-US"/>
        </a:p>
      </dgm:t>
    </dgm:pt>
    <dgm:pt modelId="{1CBDB9D6-C3BE-42A6-B640-C1D6CECBE469}" type="pres">
      <dgm:prSet presAssocID="{046FD566-3BCA-421C-BFCA-5217CC5153E2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4FFD0-7E74-4389-9803-7A2E1001FAF5}" type="pres">
      <dgm:prSet presAssocID="{046FD566-3BCA-421C-BFCA-5217CC5153E2}" presName="accent_2" presStyleLbl="alignNode1" presStyleIdx="4" presStyleCnt="9"/>
      <dgm:spPr/>
      <dgm:t>
        <a:bodyPr/>
        <a:lstStyle/>
        <a:p>
          <a:endParaRPr lang="en-US"/>
        </a:p>
      </dgm:t>
    </dgm:pt>
    <dgm:pt modelId="{856B9C9F-6484-45C7-9245-FE695B56C692}" type="pres">
      <dgm:prSet presAssocID="{046FD566-3BCA-421C-BFCA-5217CC5153E2}" presName="accent_3" presStyleLbl="alignNode1" presStyleIdx="5" presStyleCnt="9"/>
      <dgm:spPr/>
      <dgm:t>
        <a:bodyPr/>
        <a:lstStyle/>
        <a:p>
          <a:endParaRPr lang="en-US"/>
        </a:p>
      </dgm:t>
    </dgm:pt>
    <dgm:pt modelId="{16AE41F1-6729-453B-BB38-C1C3769F5708}" type="pres">
      <dgm:prSet presAssocID="{33B8D1A6-19A7-4DB0-8B32-9CEEFBB2F910}" presName="image_3" presStyleCnt="0"/>
      <dgm:spPr/>
    </dgm:pt>
    <dgm:pt modelId="{A7916C36-9E28-4876-A408-5EFC7F61CFB9}" type="pres">
      <dgm:prSet presAssocID="{33B8D1A6-19A7-4DB0-8B32-9CEEFBB2F910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2DA13CAC-E394-4326-96C5-39745E517DF3}" type="pres">
      <dgm:prSet presAssocID="{8AAA41B2-DB47-4E93-9582-846055675481}" presName="image_accent_4" presStyleCnt="0"/>
      <dgm:spPr/>
    </dgm:pt>
    <dgm:pt modelId="{3FE9C836-7A69-4439-BF7E-570B019919B6}" type="pres">
      <dgm:prSet presAssocID="{8AAA41B2-DB47-4E93-9582-846055675481}" presName="imageAccentRepeatNode" presStyleLbl="alignNode1" presStyleIdx="6" presStyleCnt="9"/>
      <dgm:spPr/>
      <dgm:t>
        <a:bodyPr/>
        <a:lstStyle/>
        <a:p>
          <a:endParaRPr lang="en-US"/>
        </a:p>
      </dgm:t>
    </dgm:pt>
    <dgm:pt modelId="{579ABC08-44A8-4C5A-9775-71FEC711231F}" type="pres">
      <dgm:prSet presAssocID="{8AAA41B2-DB47-4E93-9582-846055675481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C17B0-79D5-44C4-9EC7-1F019C9D84C7}" type="pres">
      <dgm:prSet presAssocID="{8AAA41B2-DB47-4E93-9582-846055675481}" presName="accent_4" presStyleLbl="alignNode1" presStyleIdx="7" presStyleCnt="9"/>
      <dgm:spPr/>
      <dgm:t>
        <a:bodyPr/>
        <a:lstStyle/>
        <a:p>
          <a:endParaRPr lang="en-US"/>
        </a:p>
      </dgm:t>
    </dgm:pt>
    <dgm:pt modelId="{ABC5686A-CA5C-44FB-B216-B8D87328DBCC}" type="pres">
      <dgm:prSet presAssocID="{009AFABC-CA18-4AAB-A184-E641030E5C9C}" presName="image_4" presStyleCnt="0"/>
      <dgm:spPr/>
    </dgm:pt>
    <dgm:pt modelId="{07526AAB-3F01-4A06-A3F1-D9A972D757C6}" type="pres">
      <dgm:prSet presAssocID="{009AFABC-CA18-4AAB-A184-E641030E5C9C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E46D1801-A46D-48AC-BBA1-D4D1676F25E4}" type="pres">
      <dgm:prSet presAssocID="{3DA136FA-BFBF-4FAE-BE4D-E7DD64EA3288}" presName="image_accent_5" presStyleCnt="0"/>
      <dgm:spPr/>
    </dgm:pt>
    <dgm:pt modelId="{45D2EF1C-A2BE-4CD0-BDD6-F48FF039EBC5}" type="pres">
      <dgm:prSet presAssocID="{3DA136FA-BFBF-4FAE-BE4D-E7DD64EA3288}" presName="imageAccentRepeatNode" presStyleLbl="alignNode1" presStyleIdx="8" presStyleCnt="9"/>
      <dgm:spPr/>
      <dgm:t>
        <a:bodyPr/>
        <a:lstStyle/>
        <a:p>
          <a:endParaRPr lang="en-US"/>
        </a:p>
      </dgm:t>
    </dgm:pt>
    <dgm:pt modelId="{F94050EC-9CFA-44C7-BC55-F8D87B6BEEBB}" type="pres">
      <dgm:prSet presAssocID="{3DA136FA-BFBF-4FAE-BE4D-E7DD64EA3288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20B1E-D65A-467F-A251-BA4BE5D05015}" type="pres">
      <dgm:prSet presAssocID="{F757437A-36B7-4D4B-9947-4763AF34BAB4}" presName="image_5" presStyleCnt="0"/>
      <dgm:spPr/>
    </dgm:pt>
    <dgm:pt modelId="{34511367-5572-4A9E-9DFB-DAE4E4C870AE}" type="pres">
      <dgm:prSet presAssocID="{F757437A-36B7-4D4B-9947-4763AF34BAB4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04685B81-47EC-42AE-85CB-B4ADDB498783}" type="presOf" srcId="{C2A1E224-9DD4-4600-B5F6-3F204A046926}" destId="{5CB229B0-15AF-49B0-9717-5DDDF570982B}" srcOrd="0" destOrd="0" presId="urn:microsoft.com/office/officeart/2008/layout/BubblePictureList"/>
    <dgm:cxn modelId="{88BE0801-7338-4058-B248-A7DBC941C681}" srcId="{7C42D3C0-1481-43A3-AAFC-D2A4D4AE7032}" destId="{365EF1A7-751C-43E4-BA40-1C92EF342003}" srcOrd="1" destOrd="0" parTransId="{B1CB5809-8702-43C0-BB84-762C45913C5B}" sibTransId="{400F41A7-C465-4B78-B28E-15B0A1D59CFD}"/>
    <dgm:cxn modelId="{7EA0DA41-ED3B-49D3-870A-E1B93F8A8C2D}" type="presOf" srcId="{3E71E697-BC04-48D6-9629-EACF341B3BA9}" destId="{9CC52418-DE8D-4423-9568-066CA4A30130}" srcOrd="0" destOrd="0" presId="urn:microsoft.com/office/officeart/2008/layout/BubblePictureList"/>
    <dgm:cxn modelId="{C5F85518-1082-4A09-8163-E29CBEE47B61}" type="presOf" srcId="{33B8D1A6-19A7-4DB0-8B32-9CEEFBB2F910}" destId="{A7916C36-9E28-4876-A408-5EFC7F61CFB9}" srcOrd="0" destOrd="0" presId="urn:microsoft.com/office/officeart/2008/layout/BubblePictureList"/>
    <dgm:cxn modelId="{B5031FEF-11B3-4884-8F25-2FA67CFC6577}" srcId="{7C42D3C0-1481-43A3-AAFC-D2A4D4AE7032}" destId="{046FD566-3BCA-421C-BFCA-5217CC5153E2}" srcOrd="2" destOrd="0" parTransId="{E02E2726-8028-4E2E-B1D8-093B0A2C3181}" sibTransId="{33B8D1A6-19A7-4DB0-8B32-9CEEFBB2F910}"/>
    <dgm:cxn modelId="{990CB812-BF69-4451-AACA-1BF841571603}" srcId="{7C42D3C0-1481-43A3-AAFC-D2A4D4AE7032}" destId="{3E71E697-BC04-48D6-9629-EACF341B3BA9}" srcOrd="0" destOrd="0" parTransId="{2594AC1B-57C8-4FE9-BFEA-16998A6735F2}" sibTransId="{C2A1E224-9DD4-4600-B5F6-3F204A046926}"/>
    <dgm:cxn modelId="{81AD720D-22B7-4187-B5DA-6AC0CB5D53CA}" type="presOf" srcId="{365EF1A7-751C-43E4-BA40-1C92EF342003}" destId="{542B9206-C8D2-4B57-A81C-7E026ECF83F8}" srcOrd="0" destOrd="0" presId="urn:microsoft.com/office/officeart/2008/layout/BubblePictureList"/>
    <dgm:cxn modelId="{8FF3D77A-9BC6-46C8-A3B4-FE7262EE395C}" type="presOf" srcId="{7C42D3C0-1481-43A3-AAFC-D2A4D4AE7032}" destId="{D2727C39-3845-44F6-BF4F-76F314C394A0}" srcOrd="0" destOrd="0" presId="urn:microsoft.com/office/officeart/2008/layout/BubblePictureList"/>
    <dgm:cxn modelId="{B076F8E3-9408-47E2-9BCA-5B2F51DB8C34}" type="presOf" srcId="{8AAA41B2-DB47-4E93-9582-846055675481}" destId="{579ABC08-44A8-4C5A-9775-71FEC711231F}" srcOrd="0" destOrd="0" presId="urn:microsoft.com/office/officeart/2008/layout/BubblePictureList"/>
    <dgm:cxn modelId="{B5B80E2F-FBDB-4387-B61E-444D579333CD}" type="presOf" srcId="{400F41A7-C465-4B78-B28E-15B0A1D59CFD}" destId="{2E03E0A5-AABB-43C8-A3DA-CBE33FA8C13B}" srcOrd="0" destOrd="0" presId="urn:microsoft.com/office/officeart/2008/layout/BubblePictureList"/>
    <dgm:cxn modelId="{77439858-44D6-4B6A-8DB8-0DF8E61F1B48}" type="presOf" srcId="{F757437A-36B7-4D4B-9947-4763AF34BAB4}" destId="{34511367-5572-4A9E-9DFB-DAE4E4C870AE}" srcOrd="0" destOrd="0" presId="urn:microsoft.com/office/officeart/2008/layout/BubblePictureList"/>
    <dgm:cxn modelId="{2A0CD50C-9D83-4743-B9E8-1DDCCA6C43F0}" type="presOf" srcId="{009AFABC-CA18-4AAB-A184-E641030E5C9C}" destId="{07526AAB-3F01-4A06-A3F1-D9A972D757C6}" srcOrd="0" destOrd="0" presId="urn:microsoft.com/office/officeart/2008/layout/BubblePictureList"/>
    <dgm:cxn modelId="{F363F97E-B926-4D03-8D15-8143D2E6C6F3}" type="presOf" srcId="{3DA136FA-BFBF-4FAE-BE4D-E7DD64EA3288}" destId="{F94050EC-9CFA-44C7-BC55-F8D87B6BEEBB}" srcOrd="0" destOrd="0" presId="urn:microsoft.com/office/officeart/2008/layout/BubblePictureList"/>
    <dgm:cxn modelId="{B2C71503-31BB-48A8-A200-B743FAD34C2D}" srcId="{7C42D3C0-1481-43A3-AAFC-D2A4D4AE7032}" destId="{8AAA41B2-DB47-4E93-9582-846055675481}" srcOrd="3" destOrd="0" parTransId="{B73D02EB-7CD4-47D8-B8CB-F4A8D10677DE}" sibTransId="{009AFABC-CA18-4AAB-A184-E641030E5C9C}"/>
    <dgm:cxn modelId="{79EF0060-9263-46F0-9664-ECE07DCB344B}" srcId="{7C42D3C0-1481-43A3-AAFC-D2A4D4AE7032}" destId="{3DA136FA-BFBF-4FAE-BE4D-E7DD64EA3288}" srcOrd="4" destOrd="0" parTransId="{D1B92682-040E-4212-B43A-EC708CD8663E}" sibTransId="{F757437A-36B7-4D4B-9947-4763AF34BAB4}"/>
    <dgm:cxn modelId="{765915F6-AE24-41D3-9958-F358D85B8876}" type="presOf" srcId="{046FD566-3BCA-421C-BFCA-5217CC5153E2}" destId="{1CBDB9D6-C3BE-42A6-B640-C1D6CECBE469}" srcOrd="0" destOrd="0" presId="urn:microsoft.com/office/officeart/2008/layout/BubblePictureList"/>
    <dgm:cxn modelId="{CB79C88B-BCF2-405D-A67C-31C9F906AD98}" type="presParOf" srcId="{D2727C39-3845-44F6-BF4F-76F314C394A0}" destId="{9CC52418-DE8D-4423-9568-066CA4A30130}" srcOrd="0" destOrd="0" presId="urn:microsoft.com/office/officeart/2008/layout/BubblePictureList"/>
    <dgm:cxn modelId="{3DFFA1E6-892F-4349-B83A-080DDA8B8ED0}" type="presParOf" srcId="{D2727C39-3845-44F6-BF4F-76F314C394A0}" destId="{0C0732E0-5D5B-4C3C-AF60-4B147DF9BF42}" srcOrd="1" destOrd="0" presId="urn:microsoft.com/office/officeart/2008/layout/BubblePictureList"/>
    <dgm:cxn modelId="{6807C0BF-7415-4E56-8D78-F85A30A6F27D}" type="presParOf" srcId="{0C0732E0-5D5B-4C3C-AF60-4B147DF9BF42}" destId="{6674AD57-B9BF-43EB-8473-F10E27AF8DF3}" srcOrd="0" destOrd="0" presId="urn:microsoft.com/office/officeart/2008/layout/BubblePictureList"/>
    <dgm:cxn modelId="{64761C0F-2676-4CDD-B2D5-9F5463BA9F6A}" type="presParOf" srcId="{D2727C39-3845-44F6-BF4F-76F314C394A0}" destId="{1CDA5F82-21A2-42D2-BFA3-9A98AB613C7F}" srcOrd="2" destOrd="0" presId="urn:microsoft.com/office/officeart/2008/layout/BubblePictureList"/>
    <dgm:cxn modelId="{2C3ED336-C441-47FF-A63D-CF46C20D8E73}" type="presParOf" srcId="{D2727C39-3845-44F6-BF4F-76F314C394A0}" destId="{039BB615-5355-4301-9F9F-1E6F28F3DEDC}" srcOrd="3" destOrd="0" presId="urn:microsoft.com/office/officeart/2008/layout/BubblePictureList"/>
    <dgm:cxn modelId="{BE394C58-D3EE-4EC1-A5B0-9E126C7C8690}" type="presParOf" srcId="{039BB615-5355-4301-9F9F-1E6F28F3DEDC}" destId="{5CB229B0-15AF-49B0-9717-5DDDF570982B}" srcOrd="0" destOrd="0" presId="urn:microsoft.com/office/officeart/2008/layout/BubblePictureList"/>
    <dgm:cxn modelId="{2E9C06FE-AF29-4BCE-8268-AB30A01560C8}" type="presParOf" srcId="{D2727C39-3845-44F6-BF4F-76F314C394A0}" destId="{542B9206-C8D2-4B57-A81C-7E026ECF83F8}" srcOrd="4" destOrd="0" presId="urn:microsoft.com/office/officeart/2008/layout/BubblePictureList"/>
    <dgm:cxn modelId="{C23C0DC7-0774-49FB-916D-3BC2EAFE1AF9}" type="presParOf" srcId="{D2727C39-3845-44F6-BF4F-76F314C394A0}" destId="{F1B764EF-345D-41DC-8AB5-5A84CAF62F5F}" srcOrd="5" destOrd="0" presId="urn:microsoft.com/office/officeart/2008/layout/BubblePictureList"/>
    <dgm:cxn modelId="{1A0F7059-AC5F-4B6E-A173-034F438771A5}" type="presParOf" srcId="{F1B764EF-345D-41DC-8AB5-5A84CAF62F5F}" destId="{9814B697-ED3F-4C4B-947A-75C4F07CC121}" srcOrd="0" destOrd="0" presId="urn:microsoft.com/office/officeart/2008/layout/BubblePictureList"/>
    <dgm:cxn modelId="{6C0D579C-AD21-4651-B488-33593420EADE}" type="presParOf" srcId="{D2727C39-3845-44F6-BF4F-76F314C394A0}" destId="{DC4D3FAE-8684-4142-9E33-20A2B6AEB655}" srcOrd="6" destOrd="0" presId="urn:microsoft.com/office/officeart/2008/layout/BubblePictureList"/>
    <dgm:cxn modelId="{749BDD66-1A6D-4C22-B6BE-86A3B8D0C2A3}" type="presParOf" srcId="{DC4D3FAE-8684-4142-9E33-20A2B6AEB655}" destId="{2E03E0A5-AABB-43C8-A3DA-CBE33FA8C13B}" srcOrd="0" destOrd="0" presId="urn:microsoft.com/office/officeart/2008/layout/BubblePictureList"/>
    <dgm:cxn modelId="{0DD6658D-0726-443F-B25D-613BA1D91168}" type="presParOf" srcId="{D2727C39-3845-44F6-BF4F-76F314C394A0}" destId="{8E13F8ED-A8FA-49EC-9BC2-8A80FB21F3F9}" srcOrd="7" destOrd="0" presId="urn:microsoft.com/office/officeart/2008/layout/BubblePictureList"/>
    <dgm:cxn modelId="{7495AF23-EAFE-483E-A6A7-5F4E5AFC86E2}" type="presParOf" srcId="{8E13F8ED-A8FA-49EC-9BC2-8A80FB21F3F9}" destId="{C1BB2FF9-26C7-47E0-8274-3BA9F37ABE00}" srcOrd="0" destOrd="0" presId="urn:microsoft.com/office/officeart/2008/layout/BubblePictureList"/>
    <dgm:cxn modelId="{A832F995-E2FC-4A79-820F-B2C24CF6C46C}" type="presParOf" srcId="{D2727C39-3845-44F6-BF4F-76F314C394A0}" destId="{1CBDB9D6-C3BE-42A6-B640-C1D6CECBE469}" srcOrd="8" destOrd="0" presId="urn:microsoft.com/office/officeart/2008/layout/BubblePictureList"/>
    <dgm:cxn modelId="{9C573ADC-A7D1-43A6-B0AE-E721EA63BD30}" type="presParOf" srcId="{D2727C39-3845-44F6-BF4F-76F314C394A0}" destId="{2F94FFD0-7E74-4389-9803-7A2E1001FAF5}" srcOrd="9" destOrd="0" presId="urn:microsoft.com/office/officeart/2008/layout/BubblePictureList"/>
    <dgm:cxn modelId="{CEE12168-CC44-44DA-BEBC-D793D70B1F37}" type="presParOf" srcId="{D2727C39-3845-44F6-BF4F-76F314C394A0}" destId="{856B9C9F-6484-45C7-9245-FE695B56C692}" srcOrd="10" destOrd="0" presId="urn:microsoft.com/office/officeart/2008/layout/BubblePictureList"/>
    <dgm:cxn modelId="{DACAD177-B114-48E3-858A-7F03A79316D0}" type="presParOf" srcId="{D2727C39-3845-44F6-BF4F-76F314C394A0}" destId="{16AE41F1-6729-453B-BB38-C1C3769F5708}" srcOrd="11" destOrd="0" presId="urn:microsoft.com/office/officeart/2008/layout/BubblePictureList"/>
    <dgm:cxn modelId="{3BABF72B-56D2-41E1-B45F-8E401FCE3655}" type="presParOf" srcId="{16AE41F1-6729-453B-BB38-C1C3769F5708}" destId="{A7916C36-9E28-4876-A408-5EFC7F61CFB9}" srcOrd="0" destOrd="0" presId="urn:microsoft.com/office/officeart/2008/layout/BubblePictureList"/>
    <dgm:cxn modelId="{3FB6D811-1C42-458A-8CDF-1477DCEFB575}" type="presParOf" srcId="{D2727C39-3845-44F6-BF4F-76F314C394A0}" destId="{2DA13CAC-E394-4326-96C5-39745E517DF3}" srcOrd="12" destOrd="0" presId="urn:microsoft.com/office/officeart/2008/layout/BubblePictureList"/>
    <dgm:cxn modelId="{4F34ADF5-8023-415F-8D2F-6C875823D839}" type="presParOf" srcId="{2DA13CAC-E394-4326-96C5-39745E517DF3}" destId="{3FE9C836-7A69-4439-BF7E-570B019919B6}" srcOrd="0" destOrd="0" presId="urn:microsoft.com/office/officeart/2008/layout/BubblePictureList"/>
    <dgm:cxn modelId="{F4D72B97-B293-4A4B-95E5-C96F58BFB506}" type="presParOf" srcId="{D2727C39-3845-44F6-BF4F-76F314C394A0}" destId="{579ABC08-44A8-4C5A-9775-71FEC711231F}" srcOrd="13" destOrd="0" presId="urn:microsoft.com/office/officeart/2008/layout/BubblePictureList"/>
    <dgm:cxn modelId="{0F43DAF5-33E7-4316-B52C-AC3ABCBA72DB}" type="presParOf" srcId="{D2727C39-3845-44F6-BF4F-76F314C394A0}" destId="{40CC17B0-79D5-44C4-9EC7-1F019C9D84C7}" srcOrd="14" destOrd="0" presId="urn:microsoft.com/office/officeart/2008/layout/BubblePictureList"/>
    <dgm:cxn modelId="{FEC64180-94E7-4822-90A2-6F8A419F74D3}" type="presParOf" srcId="{D2727C39-3845-44F6-BF4F-76F314C394A0}" destId="{ABC5686A-CA5C-44FB-B216-B8D87328DBCC}" srcOrd="15" destOrd="0" presId="urn:microsoft.com/office/officeart/2008/layout/BubblePictureList"/>
    <dgm:cxn modelId="{BF14F2C7-2344-4E53-BFCC-FC3D347DACFD}" type="presParOf" srcId="{ABC5686A-CA5C-44FB-B216-B8D87328DBCC}" destId="{07526AAB-3F01-4A06-A3F1-D9A972D757C6}" srcOrd="0" destOrd="0" presId="urn:microsoft.com/office/officeart/2008/layout/BubblePictureList"/>
    <dgm:cxn modelId="{9C3E937F-D312-43F4-A39B-A41F022AFEC4}" type="presParOf" srcId="{D2727C39-3845-44F6-BF4F-76F314C394A0}" destId="{E46D1801-A46D-48AC-BBA1-D4D1676F25E4}" srcOrd="16" destOrd="0" presId="urn:microsoft.com/office/officeart/2008/layout/BubblePictureList"/>
    <dgm:cxn modelId="{F3CA9F04-C19F-4336-9D86-7B0DA4FB4A50}" type="presParOf" srcId="{E46D1801-A46D-48AC-BBA1-D4D1676F25E4}" destId="{45D2EF1C-A2BE-4CD0-BDD6-F48FF039EBC5}" srcOrd="0" destOrd="0" presId="urn:microsoft.com/office/officeart/2008/layout/BubblePictureList"/>
    <dgm:cxn modelId="{8ACA8A47-FEE2-4C36-8FF3-BC2E72CBFF0F}" type="presParOf" srcId="{D2727C39-3845-44F6-BF4F-76F314C394A0}" destId="{F94050EC-9CFA-44C7-BC55-F8D87B6BEEBB}" srcOrd="17" destOrd="0" presId="urn:microsoft.com/office/officeart/2008/layout/BubblePictureList"/>
    <dgm:cxn modelId="{BF819174-23F8-4137-AD5B-6953A4CA9418}" type="presParOf" srcId="{D2727C39-3845-44F6-BF4F-76F314C394A0}" destId="{F9020B1E-D65A-467F-A251-BA4BE5D05015}" srcOrd="18" destOrd="0" presId="urn:microsoft.com/office/officeart/2008/layout/BubblePictureList"/>
    <dgm:cxn modelId="{0A952889-D6D1-487D-88AA-32D052075CFE}" type="presParOf" srcId="{F9020B1E-D65A-467F-A251-BA4BE5D05015}" destId="{34511367-5572-4A9E-9DFB-DAE4E4C870A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FA4B2-6E32-4418-8019-CA49C4DEB0FE}" type="doc">
      <dgm:prSet loTypeId="urn:microsoft.com/office/officeart/2005/8/layout/bProcess2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36A1BFF-AA17-4354-8AA9-80055B340955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Egipcios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6F2347B0-8059-42E0-AD3A-4582C5763845}" type="parTrans" cxnId="{41F757D4-C3A2-4964-A6CE-F038A96BC81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940152A-2CE9-4424-ADD9-67BF062CEC2A}" type="sibTrans" cxnId="{41F757D4-C3A2-4964-A6CE-F038A96BC81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AD75614-05C5-47C2-A905-F28E0F7C62E6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Indostaníes 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5C4F1639-FBF0-47FB-9DCB-68EDBEB962AE}" type="parTrans" cxnId="{E1DDDEC5-9B07-4879-9683-5683978448B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FA04928-ED0A-4C0E-9AC2-52AB134E5F11}" type="sibTrans" cxnId="{E1DDDEC5-9B07-4879-9683-5683978448B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F16B593-3765-4E0D-B7A7-58FE02319586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Hebreos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0A5F29F3-41C9-454C-B9EF-56A25A40B349}" type="parTrans" cxnId="{E06163B0-835D-4F51-B574-61D1F330EF7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4567660-2F73-4846-B85A-D093F181456E}" type="sibTrans" cxnId="{E06163B0-835D-4F51-B574-61D1F330EF7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B0A1EF-38BE-4914-9DDD-8894359FD5AD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Griegos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A428A916-A657-4A8B-B3CD-AFC909D06739}" type="parTrans" cxnId="{795D62FB-9997-42E6-8D8F-5548CF27FC2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FC92DD2-E81A-49D7-A200-ECFA19DC2B57}" type="sibTrans" cxnId="{795D62FB-9997-42E6-8D8F-5548CF27FC2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93F4C12-4240-4593-8900-FB0F707BE568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Romanos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567EABC5-CC47-46DB-8CE6-5EB2D6A65E75}" type="parTrans" cxnId="{A667A528-BA05-48A5-81A4-0F6F606033C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079665B-E580-464C-8771-B6CD0B2D55BF}" type="sibTrans" cxnId="{A667A528-BA05-48A5-81A4-0F6F606033C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8E8B0E1-41FE-40E9-AB38-E015BC0E3025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América Prehispánica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1070BD3D-C43C-4959-8621-754DB1819A11}" type="parTrans" cxnId="{D2EC5743-4167-4B72-BE50-8D5722016A9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27A9F29-2D15-4FDF-9BAC-790301BA05B7}" type="sibTrans" cxnId="{D2EC5743-4167-4B72-BE50-8D5722016A9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C8AC216-1E83-49F6-8DAC-492F214B272A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Edad Media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084E8394-DA43-4E20-AFD3-233A2D9A7841}" type="parTrans" cxnId="{2EA87DE4-A1DC-4F22-8AC7-63CBCFD725E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DB433AF-9476-4B65-977E-FAEA382D7BFC}" type="sibTrans" cxnId="{2EA87DE4-A1DC-4F22-8AC7-63CBCFD725E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DCFC4D5-6B9B-4B93-9455-FE2B8E0BFBE3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En 1485 la República de Venecia  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50098BE2-390C-467A-BA4A-2F360406730F}" type="parTrans" cxnId="{651642EF-D756-4854-9E45-B1B4CE0AC63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192FD17-C0A6-44E9-8BF4-42FC33A2D558}" type="sibTrans" cxnId="{651642EF-D756-4854-9E45-B1B4CE0AC63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5F3302D-0FAD-4542-897B-6422F4502E9B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Siglo XIX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8BC9AB09-B980-4EE1-ACCA-0D8BC63D3F79}" type="parTrans" cxnId="{1A9211E7-F965-4A92-9D23-913A853DA3F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63BD136-E149-4A54-8207-12CC52BC728E}" type="sibTrans" cxnId="{1A9211E7-F965-4A92-9D23-913A853DA3F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B0C860C-9234-43AE-AB9C-46ECD5208647}">
      <dgm:prSet/>
      <dgm:spPr/>
      <dgm:t>
        <a:bodyPr/>
        <a:lstStyle/>
        <a:p>
          <a:r>
            <a:rPr lang="es-ES" b="1" smtClean="0">
              <a:latin typeface="Gill Sans MT" panose="020B0502020104020203" pitchFamily="34" charset="0"/>
            </a:rPr>
            <a:t>Siglo XX</a:t>
          </a:r>
          <a:endParaRPr lang="es-ES" b="1" dirty="0" smtClean="0">
            <a:latin typeface="Gill Sans MT" panose="020B0502020104020203" pitchFamily="34" charset="0"/>
          </a:endParaRPr>
        </a:p>
      </dgm:t>
    </dgm:pt>
    <dgm:pt modelId="{26DEBEE5-64F6-4DAC-9FB6-4A92978AE34E}" type="parTrans" cxnId="{25BC5355-3ACC-4AB4-9190-D91039FB02C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A0CDDF0-946D-465C-8863-6E7780186758}" type="sibTrans" cxnId="{25BC5355-3ACC-4AB4-9190-D91039FB02C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2DB6902-1945-4F1A-B16E-053067C8179C}" type="pres">
      <dgm:prSet presAssocID="{968FA4B2-6E32-4418-8019-CA49C4DEB0F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362591F-6287-494A-9053-1D028C2C900F}" type="pres">
      <dgm:prSet presAssocID="{036A1BFF-AA17-4354-8AA9-80055B340955}" presName="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7496A-94CB-4991-81E1-A66D3744BBF9}" type="pres">
      <dgm:prSet presAssocID="{0940152A-2CE9-4424-ADD9-67BF062CEC2A}" presName="sibTrans" presStyleLbl="sibTrans2D1" presStyleIdx="0" presStyleCnt="9"/>
      <dgm:spPr/>
      <dgm:t>
        <a:bodyPr/>
        <a:lstStyle/>
        <a:p>
          <a:endParaRPr lang="en-US"/>
        </a:p>
      </dgm:t>
    </dgm:pt>
    <dgm:pt modelId="{04F89B51-B9AE-4949-A753-0140485069E9}" type="pres">
      <dgm:prSet presAssocID="{9AD75614-05C5-47C2-A905-F28E0F7C62E6}" presName="middleNode" presStyleCnt="0"/>
      <dgm:spPr/>
    </dgm:pt>
    <dgm:pt modelId="{DF9AF3A0-0C0E-4641-9246-5BB03C6171C5}" type="pres">
      <dgm:prSet presAssocID="{9AD75614-05C5-47C2-A905-F28E0F7C62E6}" presName="padding" presStyleLbl="node1" presStyleIdx="0" presStyleCnt="10"/>
      <dgm:spPr/>
    </dgm:pt>
    <dgm:pt modelId="{229653DA-7BF8-480B-972B-7E067E131764}" type="pres">
      <dgm:prSet presAssocID="{9AD75614-05C5-47C2-A905-F28E0F7C62E6}" presName="shap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327BD-6308-4FD1-8AB6-CBE806472BA6}" type="pres">
      <dgm:prSet presAssocID="{8FA04928-ED0A-4C0E-9AC2-52AB134E5F11}" presName="sibTrans" presStyleLbl="sibTrans2D1" presStyleIdx="1" presStyleCnt="9"/>
      <dgm:spPr/>
      <dgm:t>
        <a:bodyPr/>
        <a:lstStyle/>
        <a:p>
          <a:endParaRPr lang="en-US"/>
        </a:p>
      </dgm:t>
    </dgm:pt>
    <dgm:pt modelId="{E4F6CC57-F969-4C72-8ADC-A2318E6828F2}" type="pres">
      <dgm:prSet presAssocID="{BF16B593-3765-4E0D-B7A7-58FE02319586}" presName="middleNode" presStyleCnt="0"/>
      <dgm:spPr/>
    </dgm:pt>
    <dgm:pt modelId="{6C45A208-770C-406D-88CB-B8BCD8756947}" type="pres">
      <dgm:prSet presAssocID="{BF16B593-3765-4E0D-B7A7-58FE02319586}" presName="padding" presStyleLbl="node1" presStyleIdx="1" presStyleCnt="10"/>
      <dgm:spPr/>
    </dgm:pt>
    <dgm:pt modelId="{68282CAA-FE1E-4FC5-BE0E-657151699FB3}" type="pres">
      <dgm:prSet presAssocID="{BF16B593-3765-4E0D-B7A7-58FE02319586}" presName="shap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04317-A62F-4069-88FF-23FF445A9116}" type="pres">
      <dgm:prSet presAssocID="{14567660-2F73-4846-B85A-D093F181456E}" presName="sibTrans" presStyleLbl="sibTrans2D1" presStyleIdx="2" presStyleCnt="9"/>
      <dgm:spPr/>
      <dgm:t>
        <a:bodyPr/>
        <a:lstStyle/>
        <a:p>
          <a:endParaRPr lang="en-US"/>
        </a:p>
      </dgm:t>
    </dgm:pt>
    <dgm:pt modelId="{651B75A6-44D3-49EB-A095-B58C8C6F87C9}" type="pres">
      <dgm:prSet presAssocID="{A4B0A1EF-38BE-4914-9DDD-8894359FD5AD}" presName="middleNode" presStyleCnt="0"/>
      <dgm:spPr/>
    </dgm:pt>
    <dgm:pt modelId="{697AAF56-D22B-49CF-95A5-79A7E6D5A2AC}" type="pres">
      <dgm:prSet presAssocID="{A4B0A1EF-38BE-4914-9DDD-8894359FD5AD}" presName="padding" presStyleLbl="node1" presStyleIdx="2" presStyleCnt="10"/>
      <dgm:spPr/>
    </dgm:pt>
    <dgm:pt modelId="{CFEF57ED-0284-4A88-93CF-D1A151245E34}" type="pres">
      <dgm:prSet presAssocID="{A4B0A1EF-38BE-4914-9DDD-8894359FD5AD}" presName="shap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EE631-BFD8-47EE-8F0C-87C31CEA8C31}" type="pres">
      <dgm:prSet presAssocID="{8FC92DD2-E81A-49D7-A200-ECFA19DC2B57}" presName="sibTrans" presStyleLbl="sibTrans2D1" presStyleIdx="3" presStyleCnt="9"/>
      <dgm:spPr/>
      <dgm:t>
        <a:bodyPr/>
        <a:lstStyle/>
        <a:p>
          <a:endParaRPr lang="en-US"/>
        </a:p>
      </dgm:t>
    </dgm:pt>
    <dgm:pt modelId="{B444C752-B9A5-4614-9115-7A492CB68AE0}" type="pres">
      <dgm:prSet presAssocID="{F93F4C12-4240-4593-8900-FB0F707BE568}" presName="middleNode" presStyleCnt="0"/>
      <dgm:spPr/>
    </dgm:pt>
    <dgm:pt modelId="{4EFF1EB9-4A37-4B7A-AC33-8C8EB6C23ABA}" type="pres">
      <dgm:prSet presAssocID="{F93F4C12-4240-4593-8900-FB0F707BE568}" presName="padding" presStyleLbl="node1" presStyleIdx="3" presStyleCnt="10"/>
      <dgm:spPr/>
    </dgm:pt>
    <dgm:pt modelId="{FBC7E447-4831-4979-BD29-74CD692DEC0B}" type="pres">
      <dgm:prSet presAssocID="{F93F4C12-4240-4593-8900-FB0F707BE568}" presName="shap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FBAF7-35A1-4989-ACB9-40D1E920D288}" type="pres">
      <dgm:prSet presAssocID="{0079665B-E580-464C-8771-B6CD0B2D55BF}" presName="sibTrans" presStyleLbl="sibTrans2D1" presStyleIdx="4" presStyleCnt="9"/>
      <dgm:spPr/>
      <dgm:t>
        <a:bodyPr/>
        <a:lstStyle/>
        <a:p>
          <a:endParaRPr lang="en-US"/>
        </a:p>
      </dgm:t>
    </dgm:pt>
    <dgm:pt modelId="{01FCC2E9-5503-4973-8A18-AE0ED32FA5DB}" type="pres">
      <dgm:prSet presAssocID="{88E8B0E1-41FE-40E9-AB38-E015BC0E3025}" presName="middleNode" presStyleCnt="0"/>
      <dgm:spPr/>
    </dgm:pt>
    <dgm:pt modelId="{9CD26253-EDE7-4715-99A7-A211EEC63928}" type="pres">
      <dgm:prSet presAssocID="{88E8B0E1-41FE-40E9-AB38-E015BC0E3025}" presName="padding" presStyleLbl="node1" presStyleIdx="4" presStyleCnt="10"/>
      <dgm:spPr/>
    </dgm:pt>
    <dgm:pt modelId="{9FD52A4B-0B79-4716-B8EB-08BB45EBB961}" type="pres">
      <dgm:prSet presAssocID="{88E8B0E1-41FE-40E9-AB38-E015BC0E3025}" presName="shap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F9A12-344E-40D2-9F4F-E5B7EFFC931B}" type="pres">
      <dgm:prSet presAssocID="{527A9F29-2D15-4FDF-9BAC-790301BA05B7}" presName="sibTrans" presStyleLbl="sibTrans2D1" presStyleIdx="5" presStyleCnt="9"/>
      <dgm:spPr/>
      <dgm:t>
        <a:bodyPr/>
        <a:lstStyle/>
        <a:p>
          <a:endParaRPr lang="en-US"/>
        </a:p>
      </dgm:t>
    </dgm:pt>
    <dgm:pt modelId="{E10A1916-8106-47E3-92E2-48696B46E8E8}" type="pres">
      <dgm:prSet presAssocID="{DC8AC216-1E83-49F6-8DAC-492F214B272A}" presName="middleNode" presStyleCnt="0"/>
      <dgm:spPr/>
    </dgm:pt>
    <dgm:pt modelId="{7FD87941-AB9F-45F3-BB70-D6594D7EA1B3}" type="pres">
      <dgm:prSet presAssocID="{DC8AC216-1E83-49F6-8DAC-492F214B272A}" presName="padding" presStyleLbl="node1" presStyleIdx="5" presStyleCnt="10"/>
      <dgm:spPr/>
    </dgm:pt>
    <dgm:pt modelId="{297918C0-1467-48DE-8686-5F13485CF36B}" type="pres">
      <dgm:prSet presAssocID="{DC8AC216-1E83-49F6-8DAC-492F214B272A}" presName="shap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463F4-2E3D-439C-BF86-EC37DD36D9D6}" type="pres">
      <dgm:prSet presAssocID="{1DB433AF-9476-4B65-977E-FAEA382D7BFC}" presName="sibTrans" presStyleLbl="sibTrans2D1" presStyleIdx="6" presStyleCnt="9"/>
      <dgm:spPr/>
      <dgm:t>
        <a:bodyPr/>
        <a:lstStyle/>
        <a:p>
          <a:endParaRPr lang="en-US"/>
        </a:p>
      </dgm:t>
    </dgm:pt>
    <dgm:pt modelId="{DA510009-45E8-40A4-B72D-CE9BAF770260}" type="pres">
      <dgm:prSet presAssocID="{3DCFC4D5-6B9B-4B93-9455-FE2B8E0BFBE3}" presName="middleNode" presStyleCnt="0"/>
      <dgm:spPr/>
    </dgm:pt>
    <dgm:pt modelId="{5DD7BAA8-9309-4C34-B255-3BF358E396A3}" type="pres">
      <dgm:prSet presAssocID="{3DCFC4D5-6B9B-4B93-9455-FE2B8E0BFBE3}" presName="padding" presStyleLbl="node1" presStyleIdx="6" presStyleCnt="10"/>
      <dgm:spPr/>
    </dgm:pt>
    <dgm:pt modelId="{DDF928BD-CBB8-48B9-B84A-21AC9195FAE9}" type="pres">
      <dgm:prSet presAssocID="{3DCFC4D5-6B9B-4B93-9455-FE2B8E0BFBE3}" presName="shap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E0AE9-838D-4D50-B703-BB19A52CD09D}" type="pres">
      <dgm:prSet presAssocID="{8192FD17-C0A6-44E9-8BF4-42FC33A2D558}" presName="sibTrans" presStyleLbl="sibTrans2D1" presStyleIdx="7" presStyleCnt="9"/>
      <dgm:spPr/>
      <dgm:t>
        <a:bodyPr/>
        <a:lstStyle/>
        <a:p>
          <a:endParaRPr lang="en-US"/>
        </a:p>
      </dgm:t>
    </dgm:pt>
    <dgm:pt modelId="{3393B606-A1D8-432F-A6EA-7BFD8535BDC9}" type="pres">
      <dgm:prSet presAssocID="{F5F3302D-0FAD-4542-897B-6422F4502E9B}" presName="middleNode" presStyleCnt="0"/>
      <dgm:spPr/>
    </dgm:pt>
    <dgm:pt modelId="{283A0F8C-CFE5-4407-B215-F143B0ED7244}" type="pres">
      <dgm:prSet presAssocID="{F5F3302D-0FAD-4542-897B-6422F4502E9B}" presName="padding" presStyleLbl="node1" presStyleIdx="7" presStyleCnt="10"/>
      <dgm:spPr/>
    </dgm:pt>
    <dgm:pt modelId="{3D8CC1E2-0C30-4071-88E7-DCA271D3EE88}" type="pres">
      <dgm:prSet presAssocID="{F5F3302D-0FAD-4542-897B-6422F4502E9B}" presName="shap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62600-7A7E-4D26-B2F5-7402E0590BA0}" type="pres">
      <dgm:prSet presAssocID="{563BD136-E149-4A54-8207-12CC52BC728E}" presName="sibTrans" presStyleLbl="sibTrans2D1" presStyleIdx="8" presStyleCnt="9"/>
      <dgm:spPr/>
      <dgm:t>
        <a:bodyPr/>
        <a:lstStyle/>
        <a:p>
          <a:endParaRPr lang="en-US"/>
        </a:p>
      </dgm:t>
    </dgm:pt>
    <dgm:pt modelId="{15C3D6A0-34E8-4947-A11E-2F003737DB5E}" type="pres">
      <dgm:prSet presAssocID="{3B0C860C-9234-43AE-AB9C-46ECD5208647}" presName="las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44065-152E-4B7A-A6D1-4D158031AED5}" type="presOf" srcId="{BF16B593-3765-4E0D-B7A7-58FE02319586}" destId="{68282CAA-FE1E-4FC5-BE0E-657151699FB3}" srcOrd="0" destOrd="0" presId="urn:microsoft.com/office/officeart/2005/8/layout/bProcess2"/>
    <dgm:cxn modelId="{0A423D53-F3ED-4A5A-855C-679EED7C0022}" type="presOf" srcId="{9AD75614-05C5-47C2-A905-F28E0F7C62E6}" destId="{229653DA-7BF8-480B-972B-7E067E131764}" srcOrd="0" destOrd="0" presId="urn:microsoft.com/office/officeart/2005/8/layout/bProcess2"/>
    <dgm:cxn modelId="{67F68001-89AC-4C86-991F-35DB47C2BCDD}" type="presOf" srcId="{8FC92DD2-E81A-49D7-A200-ECFA19DC2B57}" destId="{E8FEE631-BFD8-47EE-8F0C-87C31CEA8C31}" srcOrd="0" destOrd="0" presId="urn:microsoft.com/office/officeart/2005/8/layout/bProcess2"/>
    <dgm:cxn modelId="{78DEEAD4-8CF9-42F7-BC1F-C8FB098C961D}" type="presOf" srcId="{F5F3302D-0FAD-4542-897B-6422F4502E9B}" destId="{3D8CC1E2-0C30-4071-88E7-DCA271D3EE88}" srcOrd="0" destOrd="0" presId="urn:microsoft.com/office/officeart/2005/8/layout/bProcess2"/>
    <dgm:cxn modelId="{D2EC5743-4167-4B72-BE50-8D5722016A9B}" srcId="{968FA4B2-6E32-4418-8019-CA49C4DEB0FE}" destId="{88E8B0E1-41FE-40E9-AB38-E015BC0E3025}" srcOrd="5" destOrd="0" parTransId="{1070BD3D-C43C-4959-8621-754DB1819A11}" sibTransId="{527A9F29-2D15-4FDF-9BAC-790301BA05B7}"/>
    <dgm:cxn modelId="{41F757D4-C3A2-4964-A6CE-F038A96BC819}" srcId="{968FA4B2-6E32-4418-8019-CA49C4DEB0FE}" destId="{036A1BFF-AA17-4354-8AA9-80055B340955}" srcOrd="0" destOrd="0" parTransId="{6F2347B0-8059-42E0-AD3A-4582C5763845}" sibTransId="{0940152A-2CE9-4424-ADD9-67BF062CEC2A}"/>
    <dgm:cxn modelId="{F1BAADC2-24EC-423F-BB52-ABF1EA7A3183}" type="presOf" srcId="{8192FD17-C0A6-44E9-8BF4-42FC33A2D558}" destId="{774E0AE9-838D-4D50-B703-BB19A52CD09D}" srcOrd="0" destOrd="0" presId="urn:microsoft.com/office/officeart/2005/8/layout/bProcess2"/>
    <dgm:cxn modelId="{1DED6872-274D-46CE-AC0C-BA81ECEEF41E}" type="presOf" srcId="{3B0C860C-9234-43AE-AB9C-46ECD5208647}" destId="{15C3D6A0-34E8-4947-A11E-2F003737DB5E}" srcOrd="0" destOrd="0" presId="urn:microsoft.com/office/officeart/2005/8/layout/bProcess2"/>
    <dgm:cxn modelId="{76A55685-2690-4A66-87E2-3BE8BB7D110C}" type="presOf" srcId="{968FA4B2-6E32-4418-8019-CA49C4DEB0FE}" destId="{C2DB6902-1945-4F1A-B16E-053067C8179C}" srcOrd="0" destOrd="0" presId="urn:microsoft.com/office/officeart/2005/8/layout/bProcess2"/>
    <dgm:cxn modelId="{4A7A6C17-7C92-49B6-94F7-B0F3D0C02E3A}" type="presOf" srcId="{A4B0A1EF-38BE-4914-9DDD-8894359FD5AD}" destId="{CFEF57ED-0284-4A88-93CF-D1A151245E34}" srcOrd="0" destOrd="0" presId="urn:microsoft.com/office/officeart/2005/8/layout/bProcess2"/>
    <dgm:cxn modelId="{471D245E-5E36-434A-8DF1-6138839B4B1D}" type="presOf" srcId="{F93F4C12-4240-4593-8900-FB0F707BE568}" destId="{FBC7E447-4831-4979-BD29-74CD692DEC0B}" srcOrd="0" destOrd="0" presId="urn:microsoft.com/office/officeart/2005/8/layout/bProcess2"/>
    <dgm:cxn modelId="{0C1C7E93-45D9-4BB8-ACB9-A6C05BE53DA4}" type="presOf" srcId="{0079665B-E580-464C-8771-B6CD0B2D55BF}" destId="{F7CFBAF7-35A1-4989-ACB9-40D1E920D288}" srcOrd="0" destOrd="0" presId="urn:microsoft.com/office/officeart/2005/8/layout/bProcess2"/>
    <dgm:cxn modelId="{E1DDDEC5-9B07-4879-9683-5683978448BF}" srcId="{968FA4B2-6E32-4418-8019-CA49C4DEB0FE}" destId="{9AD75614-05C5-47C2-A905-F28E0F7C62E6}" srcOrd="1" destOrd="0" parTransId="{5C4F1639-FBF0-47FB-9DCB-68EDBEB962AE}" sibTransId="{8FA04928-ED0A-4C0E-9AC2-52AB134E5F11}"/>
    <dgm:cxn modelId="{5F612179-5E2B-4B8E-9F1F-025E56565291}" type="presOf" srcId="{3DCFC4D5-6B9B-4B93-9455-FE2B8E0BFBE3}" destId="{DDF928BD-CBB8-48B9-B84A-21AC9195FAE9}" srcOrd="0" destOrd="0" presId="urn:microsoft.com/office/officeart/2005/8/layout/bProcess2"/>
    <dgm:cxn modelId="{0DFE7BB6-BF59-4366-98F6-8DB9A5161FE0}" type="presOf" srcId="{8FA04928-ED0A-4C0E-9AC2-52AB134E5F11}" destId="{D43327BD-6308-4FD1-8AB6-CBE806472BA6}" srcOrd="0" destOrd="0" presId="urn:microsoft.com/office/officeart/2005/8/layout/bProcess2"/>
    <dgm:cxn modelId="{DA6E09E6-F7DF-4BE8-AB8C-4BC047A1A035}" type="presOf" srcId="{1DB433AF-9476-4B65-977E-FAEA382D7BFC}" destId="{BBB463F4-2E3D-439C-BF86-EC37DD36D9D6}" srcOrd="0" destOrd="0" presId="urn:microsoft.com/office/officeart/2005/8/layout/bProcess2"/>
    <dgm:cxn modelId="{CB68958C-EC91-44C4-B238-8DDF002F51AB}" type="presOf" srcId="{527A9F29-2D15-4FDF-9BAC-790301BA05B7}" destId="{CC2F9A12-344E-40D2-9F4F-E5B7EFFC931B}" srcOrd="0" destOrd="0" presId="urn:microsoft.com/office/officeart/2005/8/layout/bProcess2"/>
    <dgm:cxn modelId="{A667A528-BA05-48A5-81A4-0F6F606033C8}" srcId="{968FA4B2-6E32-4418-8019-CA49C4DEB0FE}" destId="{F93F4C12-4240-4593-8900-FB0F707BE568}" srcOrd="4" destOrd="0" parTransId="{567EABC5-CC47-46DB-8CE6-5EB2D6A65E75}" sibTransId="{0079665B-E580-464C-8771-B6CD0B2D55BF}"/>
    <dgm:cxn modelId="{106A7314-30F4-4C89-B6A0-BC8F5787B34F}" type="presOf" srcId="{0940152A-2CE9-4424-ADD9-67BF062CEC2A}" destId="{5447496A-94CB-4991-81E1-A66D3744BBF9}" srcOrd="0" destOrd="0" presId="urn:microsoft.com/office/officeart/2005/8/layout/bProcess2"/>
    <dgm:cxn modelId="{E06163B0-835D-4F51-B574-61D1F330EF70}" srcId="{968FA4B2-6E32-4418-8019-CA49C4DEB0FE}" destId="{BF16B593-3765-4E0D-B7A7-58FE02319586}" srcOrd="2" destOrd="0" parTransId="{0A5F29F3-41C9-454C-B9EF-56A25A40B349}" sibTransId="{14567660-2F73-4846-B85A-D093F181456E}"/>
    <dgm:cxn modelId="{2EA87DE4-A1DC-4F22-8AC7-63CBCFD725E4}" srcId="{968FA4B2-6E32-4418-8019-CA49C4DEB0FE}" destId="{DC8AC216-1E83-49F6-8DAC-492F214B272A}" srcOrd="6" destOrd="0" parTransId="{084E8394-DA43-4E20-AFD3-233A2D9A7841}" sibTransId="{1DB433AF-9476-4B65-977E-FAEA382D7BFC}"/>
    <dgm:cxn modelId="{50D6ADAC-D908-4270-958D-79242EF32FAE}" type="presOf" srcId="{14567660-2F73-4846-B85A-D093F181456E}" destId="{EF804317-A62F-4069-88FF-23FF445A9116}" srcOrd="0" destOrd="0" presId="urn:microsoft.com/office/officeart/2005/8/layout/bProcess2"/>
    <dgm:cxn modelId="{25BC5355-3ACC-4AB4-9190-D91039FB02C8}" srcId="{968FA4B2-6E32-4418-8019-CA49C4DEB0FE}" destId="{3B0C860C-9234-43AE-AB9C-46ECD5208647}" srcOrd="9" destOrd="0" parTransId="{26DEBEE5-64F6-4DAC-9FB6-4A92978AE34E}" sibTransId="{6A0CDDF0-946D-465C-8863-6E7780186758}"/>
    <dgm:cxn modelId="{795D62FB-9997-42E6-8D8F-5548CF27FC27}" srcId="{968FA4B2-6E32-4418-8019-CA49C4DEB0FE}" destId="{A4B0A1EF-38BE-4914-9DDD-8894359FD5AD}" srcOrd="3" destOrd="0" parTransId="{A428A916-A657-4A8B-B3CD-AFC909D06739}" sibTransId="{8FC92DD2-E81A-49D7-A200-ECFA19DC2B57}"/>
    <dgm:cxn modelId="{21AC4B8F-11E2-4045-8738-285F0FBEE93C}" type="presOf" srcId="{036A1BFF-AA17-4354-8AA9-80055B340955}" destId="{7362591F-6287-494A-9053-1D028C2C900F}" srcOrd="0" destOrd="0" presId="urn:microsoft.com/office/officeart/2005/8/layout/bProcess2"/>
    <dgm:cxn modelId="{651642EF-D756-4854-9E45-B1B4CE0AC639}" srcId="{968FA4B2-6E32-4418-8019-CA49C4DEB0FE}" destId="{3DCFC4D5-6B9B-4B93-9455-FE2B8E0BFBE3}" srcOrd="7" destOrd="0" parTransId="{50098BE2-390C-467A-BA4A-2F360406730F}" sibTransId="{8192FD17-C0A6-44E9-8BF4-42FC33A2D558}"/>
    <dgm:cxn modelId="{FAE71594-53E6-4F49-95DA-8EFD34065217}" type="presOf" srcId="{563BD136-E149-4A54-8207-12CC52BC728E}" destId="{E6A62600-7A7E-4D26-B2F5-7402E0590BA0}" srcOrd="0" destOrd="0" presId="urn:microsoft.com/office/officeart/2005/8/layout/bProcess2"/>
    <dgm:cxn modelId="{34557E65-A1E0-4FE5-8EB4-DF2B6249B15A}" type="presOf" srcId="{88E8B0E1-41FE-40E9-AB38-E015BC0E3025}" destId="{9FD52A4B-0B79-4716-B8EB-08BB45EBB961}" srcOrd="0" destOrd="0" presId="urn:microsoft.com/office/officeart/2005/8/layout/bProcess2"/>
    <dgm:cxn modelId="{A9CA7C55-16E6-4F76-AF97-A5926F690422}" type="presOf" srcId="{DC8AC216-1E83-49F6-8DAC-492F214B272A}" destId="{297918C0-1467-48DE-8686-5F13485CF36B}" srcOrd="0" destOrd="0" presId="urn:microsoft.com/office/officeart/2005/8/layout/bProcess2"/>
    <dgm:cxn modelId="{1A9211E7-F965-4A92-9D23-913A853DA3F8}" srcId="{968FA4B2-6E32-4418-8019-CA49C4DEB0FE}" destId="{F5F3302D-0FAD-4542-897B-6422F4502E9B}" srcOrd="8" destOrd="0" parTransId="{8BC9AB09-B980-4EE1-ACCA-0D8BC63D3F79}" sibTransId="{563BD136-E149-4A54-8207-12CC52BC728E}"/>
    <dgm:cxn modelId="{7F97B76C-EDE0-46DF-B193-3B92C3A963B9}" type="presParOf" srcId="{C2DB6902-1945-4F1A-B16E-053067C8179C}" destId="{7362591F-6287-494A-9053-1D028C2C900F}" srcOrd="0" destOrd="0" presId="urn:microsoft.com/office/officeart/2005/8/layout/bProcess2"/>
    <dgm:cxn modelId="{51FEE7CC-E9F8-4540-B12D-DF2183BDCF5F}" type="presParOf" srcId="{C2DB6902-1945-4F1A-B16E-053067C8179C}" destId="{5447496A-94CB-4991-81E1-A66D3744BBF9}" srcOrd="1" destOrd="0" presId="urn:microsoft.com/office/officeart/2005/8/layout/bProcess2"/>
    <dgm:cxn modelId="{0068EA26-39CC-4714-99D5-041BCF19493E}" type="presParOf" srcId="{C2DB6902-1945-4F1A-B16E-053067C8179C}" destId="{04F89B51-B9AE-4949-A753-0140485069E9}" srcOrd="2" destOrd="0" presId="urn:microsoft.com/office/officeart/2005/8/layout/bProcess2"/>
    <dgm:cxn modelId="{4E2CC395-C949-4483-8B8C-263138790E0E}" type="presParOf" srcId="{04F89B51-B9AE-4949-A753-0140485069E9}" destId="{DF9AF3A0-0C0E-4641-9246-5BB03C6171C5}" srcOrd="0" destOrd="0" presId="urn:microsoft.com/office/officeart/2005/8/layout/bProcess2"/>
    <dgm:cxn modelId="{CF769351-E797-44DE-81A3-9D233BB60889}" type="presParOf" srcId="{04F89B51-B9AE-4949-A753-0140485069E9}" destId="{229653DA-7BF8-480B-972B-7E067E131764}" srcOrd="1" destOrd="0" presId="urn:microsoft.com/office/officeart/2005/8/layout/bProcess2"/>
    <dgm:cxn modelId="{FDEBCFFB-50A5-4BE8-B959-42030C8A7343}" type="presParOf" srcId="{C2DB6902-1945-4F1A-B16E-053067C8179C}" destId="{D43327BD-6308-4FD1-8AB6-CBE806472BA6}" srcOrd="3" destOrd="0" presId="urn:microsoft.com/office/officeart/2005/8/layout/bProcess2"/>
    <dgm:cxn modelId="{2A238DEB-BE98-4A84-9296-11C595C7D9C3}" type="presParOf" srcId="{C2DB6902-1945-4F1A-B16E-053067C8179C}" destId="{E4F6CC57-F969-4C72-8ADC-A2318E6828F2}" srcOrd="4" destOrd="0" presId="urn:microsoft.com/office/officeart/2005/8/layout/bProcess2"/>
    <dgm:cxn modelId="{D4D6CBB5-61B9-4022-B421-90C537573367}" type="presParOf" srcId="{E4F6CC57-F969-4C72-8ADC-A2318E6828F2}" destId="{6C45A208-770C-406D-88CB-B8BCD8756947}" srcOrd="0" destOrd="0" presId="urn:microsoft.com/office/officeart/2005/8/layout/bProcess2"/>
    <dgm:cxn modelId="{40B144AD-2A59-4B6C-A24A-71EBEC289F8E}" type="presParOf" srcId="{E4F6CC57-F969-4C72-8ADC-A2318E6828F2}" destId="{68282CAA-FE1E-4FC5-BE0E-657151699FB3}" srcOrd="1" destOrd="0" presId="urn:microsoft.com/office/officeart/2005/8/layout/bProcess2"/>
    <dgm:cxn modelId="{16719F2B-0364-47BE-8218-2A87F89F5794}" type="presParOf" srcId="{C2DB6902-1945-4F1A-B16E-053067C8179C}" destId="{EF804317-A62F-4069-88FF-23FF445A9116}" srcOrd="5" destOrd="0" presId="urn:microsoft.com/office/officeart/2005/8/layout/bProcess2"/>
    <dgm:cxn modelId="{CACC8DCB-69FC-42F4-806B-ABA62F343617}" type="presParOf" srcId="{C2DB6902-1945-4F1A-B16E-053067C8179C}" destId="{651B75A6-44D3-49EB-A095-B58C8C6F87C9}" srcOrd="6" destOrd="0" presId="urn:microsoft.com/office/officeart/2005/8/layout/bProcess2"/>
    <dgm:cxn modelId="{79CBE7F0-BCA1-4F10-A515-79825578B3E2}" type="presParOf" srcId="{651B75A6-44D3-49EB-A095-B58C8C6F87C9}" destId="{697AAF56-D22B-49CF-95A5-79A7E6D5A2AC}" srcOrd="0" destOrd="0" presId="urn:microsoft.com/office/officeart/2005/8/layout/bProcess2"/>
    <dgm:cxn modelId="{63D2B002-B552-4FD1-A7B0-4F28EA1C8623}" type="presParOf" srcId="{651B75A6-44D3-49EB-A095-B58C8C6F87C9}" destId="{CFEF57ED-0284-4A88-93CF-D1A151245E34}" srcOrd="1" destOrd="0" presId="urn:microsoft.com/office/officeart/2005/8/layout/bProcess2"/>
    <dgm:cxn modelId="{D372B05B-7205-4394-AC4C-555F9CA5035F}" type="presParOf" srcId="{C2DB6902-1945-4F1A-B16E-053067C8179C}" destId="{E8FEE631-BFD8-47EE-8F0C-87C31CEA8C31}" srcOrd="7" destOrd="0" presId="urn:microsoft.com/office/officeart/2005/8/layout/bProcess2"/>
    <dgm:cxn modelId="{803D9FC8-EE88-449A-AD65-F38EC4B4AA10}" type="presParOf" srcId="{C2DB6902-1945-4F1A-B16E-053067C8179C}" destId="{B444C752-B9A5-4614-9115-7A492CB68AE0}" srcOrd="8" destOrd="0" presId="urn:microsoft.com/office/officeart/2005/8/layout/bProcess2"/>
    <dgm:cxn modelId="{28712B0E-5BD3-423C-AB2D-9031ED3FBB10}" type="presParOf" srcId="{B444C752-B9A5-4614-9115-7A492CB68AE0}" destId="{4EFF1EB9-4A37-4B7A-AC33-8C8EB6C23ABA}" srcOrd="0" destOrd="0" presId="urn:microsoft.com/office/officeart/2005/8/layout/bProcess2"/>
    <dgm:cxn modelId="{EC21EF48-7E04-4EE6-8616-F7A5828597E1}" type="presParOf" srcId="{B444C752-B9A5-4614-9115-7A492CB68AE0}" destId="{FBC7E447-4831-4979-BD29-74CD692DEC0B}" srcOrd="1" destOrd="0" presId="urn:microsoft.com/office/officeart/2005/8/layout/bProcess2"/>
    <dgm:cxn modelId="{9514D997-4AD3-4FC7-8A99-11E16FF2A43C}" type="presParOf" srcId="{C2DB6902-1945-4F1A-B16E-053067C8179C}" destId="{F7CFBAF7-35A1-4989-ACB9-40D1E920D288}" srcOrd="9" destOrd="0" presId="urn:microsoft.com/office/officeart/2005/8/layout/bProcess2"/>
    <dgm:cxn modelId="{D86A1283-9682-4E8E-A9A0-1102DE3F6AED}" type="presParOf" srcId="{C2DB6902-1945-4F1A-B16E-053067C8179C}" destId="{01FCC2E9-5503-4973-8A18-AE0ED32FA5DB}" srcOrd="10" destOrd="0" presId="urn:microsoft.com/office/officeart/2005/8/layout/bProcess2"/>
    <dgm:cxn modelId="{1175004A-7F96-49F9-875B-1A4E8E418922}" type="presParOf" srcId="{01FCC2E9-5503-4973-8A18-AE0ED32FA5DB}" destId="{9CD26253-EDE7-4715-99A7-A211EEC63928}" srcOrd="0" destOrd="0" presId="urn:microsoft.com/office/officeart/2005/8/layout/bProcess2"/>
    <dgm:cxn modelId="{187ACBEC-05D3-4424-B2E2-4AB4BEBD8B46}" type="presParOf" srcId="{01FCC2E9-5503-4973-8A18-AE0ED32FA5DB}" destId="{9FD52A4B-0B79-4716-B8EB-08BB45EBB961}" srcOrd="1" destOrd="0" presId="urn:microsoft.com/office/officeart/2005/8/layout/bProcess2"/>
    <dgm:cxn modelId="{FE67EE72-4B96-4442-B194-BD226E79E02E}" type="presParOf" srcId="{C2DB6902-1945-4F1A-B16E-053067C8179C}" destId="{CC2F9A12-344E-40D2-9F4F-E5B7EFFC931B}" srcOrd="11" destOrd="0" presId="urn:microsoft.com/office/officeart/2005/8/layout/bProcess2"/>
    <dgm:cxn modelId="{B187A878-0AA4-4A8C-8134-40EAF9C001F6}" type="presParOf" srcId="{C2DB6902-1945-4F1A-B16E-053067C8179C}" destId="{E10A1916-8106-47E3-92E2-48696B46E8E8}" srcOrd="12" destOrd="0" presId="urn:microsoft.com/office/officeart/2005/8/layout/bProcess2"/>
    <dgm:cxn modelId="{27D450EA-7F50-466B-A6C3-055E155C9920}" type="presParOf" srcId="{E10A1916-8106-47E3-92E2-48696B46E8E8}" destId="{7FD87941-AB9F-45F3-BB70-D6594D7EA1B3}" srcOrd="0" destOrd="0" presId="urn:microsoft.com/office/officeart/2005/8/layout/bProcess2"/>
    <dgm:cxn modelId="{12214D0A-EA02-4B79-AE81-5DAFBCB0E57D}" type="presParOf" srcId="{E10A1916-8106-47E3-92E2-48696B46E8E8}" destId="{297918C0-1467-48DE-8686-5F13485CF36B}" srcOrd="1" destOrd="0" presId="urn:microsoft.com/office/officeart/2005/8/layout/bProcess2"/>
    <dgm:cxn modelId="{E1E19DA9-0F4A-4BE5-890E-F5FD1AB76BA2}" type="presParOf" srcId="{C2DB6902-1945-4F1A-B16E-053067C8179C}" destId="{BBB463F4-2E3D-439C-BF86-EC37DD36D9D6}" srcOrd="13" destOrd="0" presId="urn:microsoft.com/office/officeart/2005/8/layout/bProcess2"/>
    <dgm:cxn modelId="{F3F3723C-FA76-4D4C-A1C8-94E6A469B9D3}" type="presParOf" srcId="{C2DB6902-1945-4F1A-B16E-053067C8179C}" destId="{DA510009-45E8-40A4-B72D-CE9BAF770260}" srcOrd="14" destOrd="0" presId="urn:microsoft.com/office/officeart/2005/8/layout/bProcess2"/>
    <dgm:cxn modelId="{A89A2B0D-882D-4C68-BA56-E7EF542C0FF1}" type="presParOf" srcId="{DA510009-45E8-40A4-B72D-CE9BAF770260}" destId="{5DD7BAA8-9309-4C34-B255-3BF358E396A3}" srcOrd="0" destOrd="0" presId="urn:microsoft.com/office/officeart/2005/8/layout/bProcess2"/>
    <dgm:cxn modelId="{0C1F75C9-82EA-4E34-8C78-C50E461BB762}" type="presParOf" srcId="{DA510009-45E8-40A4-B72D-CE9BAF770260}" destId="{DDF928BD-CBB8-48B9-B84A-21AC9195FAE9}" srcOrd="1" destOrd="0" presId="urn:microsoft.com/office/officeart/2005/8/layout/bProcess2"/>
    <dgm:cxn modelId="{E8FA042A-B16D-477C-A4D2-0FF616E5CB65}" type="presParOf" srcId="{C2DB6902-1945-4F1A-B16E-053067C8179C}" destId="{774E0AE9-838D-4D50-B703-BB19A52CD09D}" srcOrd="15" destOrd="0" presId="urn:microsoft.com/office/officeart/2005/8/layout/bProcess2"/>
    <dgm:cxn modelId="{1E321901-EF73-4C43-8DBC-0AE152BCA5BE}" type="presParOf" srcId="{C2DB6902-1945-4F1A-B16E-053067C8179C}" destId="{3393B606-A1D8-432F-A6EA-7BFD8535BDC9}" srcOrd="16" destOrd="0" presId="urn:microsoft.com/office/officeart/2005/8/layout/bProcess2"/>
    <dgm:cxn modelId="{FF424F6B-52A7-4497-943F-BCE3528C57DC}" type="presParOf" srcId="{3393B606-A1D8-432F-A6EA-7BFD8535BDC9}" destId="{283A0F8C-CFE5-4407-B215-F143B0ED7244}" srcOrd="0" destOrd="0" presId="urn:microsoft.com/office/officeart/2005/8/layout/bProcess2"/>
    <dgm:cxn modelId="{6A04E773-4734-4CB4-B2A5-629133B91439}" type="presParOf" srcId="{3393B606-A1D8-432F-A6EA-7BFD8535BDC9}" destId="{3D8CC1E2-0C30-4071-88E7-DCA271D3EE88}" srcOrd="1" destOrd="0" presId="urn:microsoft.com/office/officeart/2005/8/layout/bProcess2"/>
    <dgm:cxn modelId="{B05FBA82-569F-4460-AE57-613FC63C7F41}" type="presParOf" srcId="{C2DB6902-1945-4F1A-B16E-053067C8179C}" destId="{E6A62600-7A7E-4D26-B2F5-7402E0590BA0}" srcOrd="17" destOrd="0" presId="urn:microsoft.com/office/officeart/2005/8/layout/bProcess2"/>
    <dgm:cxn modelId="{34E9F851-2218-4050-BFB1-6C755321A1ED}" type="presParOf" srcId="{C2DB6902-1945-4F1A-B16E-053067C8179C}" destId="{15C3D6A0-34E8-4947-A11E-2F003737DB5E}" srcOrd="1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971FAF-C7D1-4B6D-9F35-5A2364FFF614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</dgm:pt>
    <dgm:pt modelId="{1933642A-2698-4689-B8BD-5DD92921DB0C}">
      <dgm:prSet phldrT="[Text]"/>
      <dgm:spPr/>
      <dgm:t>
        <a:bodyPr/>
        <a:lstStyle/>
        <a:p>
          <a:r>
            <a:rPr lang="es-ES" b="1" dirty="0" smtClean="0">
              <a:latin typeface="Gill Sans MT" panose="020B0502020104020203" pitchFamily="34" charset="0"/>
            </a:rPr>
            <a:t>Mejorar el status de salud de la población con atención y respeto hacia los miembros de la comunidad a las que se atiende.</a:t>
          </a:r>
          <a:endParaRPr lang="en-US" dirty="0">
            <a:latin typeface="Gill Sans MT" panose="020B0502020104020203" pitchFamily="34" charset="0"/>
          </a:endParaRPr>
        </a:p>
      </dgm:t>
    </dgm:pt>
    <dgm:pt modelId="{282DD01B-E1EA-4AD3-9D15-4A7F8DE7DC92}" type="parTrans" cxnId="{225EB98F-0968-473C-AC78-E084B69F508C}">
      <dgm:prSet/>
      <dgm:spPr/>
      <dgm:t>
        <a:bodyPr/>
        <a:lstStyle/>
        <a:p>
          <a:endParaRPr lang="en-US"/>
        </a:p>
      </dgm:t>
    </dgm:pt>
    <dgm:pt modelId="{5C968ED5-E5BB-411D-8A22-04FB2BA8B9C8}" type="sibTrans" cxnId="{225EB98F-0968-473C-AC78-E084B69F508C}">
      <dgm:prSet/>
      <dgm:spPr/>
      <dgm:t>
        <a:bodyPr/>
        <a:lstStyle/>
        <a:p>
          <a:endParaRPr lang="en-US"/>
        </a:p>
      </dgm:t>
    </dgm:pt>
    <dgm:pt modelId="{C0F95C35-BEF8-4DD8-96D5-FD8753DA8C92}">
      <dgm:prSet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Determinantes</a:t>
          </a:r>
          <a:r>
            <a:rPr lang="en-US" b="1" dirty="0" smtClean="0">
              <a:latin typeface="Gill Sans MT" panose="020B0502020104020203" pitchFamily="34" charset="0"/>
            </a:rPr>
            <a:t> de la </a:t>
          </a:r>
          <a:r>
            <a:rPr lang="en-US" b="1" dirty="0" err="1" smtClean="0">
              <a:latin typeface="Gill Sans MT" panose="020B0502020104020203" pitchFamily="34" charset="0"/>
            </a:rPr>
            <a:t>salud</a:t>
          </a:r>
          <a:endParaRPr lang="en-US" b="1" dirty="0" smtClean="0">
            <a:latin typeface="Gill Sans MT" panose="020B0502020104020203" pitchFamily="34" charset="0"/>
          </a:endParaRPr>
        </a:p>
      </dgm:t>
    </dgm:pt>
    <dgm:pt modelId="{1F4FBC00-82E8-4522-B87C-F4DC457EBA9A}" type="parTrans" cxnId="{5A67CBA5-1467-4652-B116-BCE7BB2642CA}">
      <dgm:prSet/>
      <dgm:spPr/>
      <dgm:t>
        <a:bodyPr/>
        <a:lstStyle/>
        <a:p>
          <a:endParaRPr lang="en-US"/>
        </a:p>
      </dgm:t>
    </dgm:pt>
    <dgm:pt modelId="{D39B7077-0267-4525-BCE7-4E866CAC9DE0}" type="sibTrans" cxnId="{5A67CBA5-1467-4652-B116-BCE7BB2642CA}">
      <dgm:prSet/>
      <dgm:spPr/>
      <dgm:t>
        <a:bodyPr/>
        <a:lstStyle/>
        <a:p>
          <a:endParaRPr lang="en-US"/>
        </a:p>
      </dgm:t>
    </dgm:pt>
    <dgm:pt modelId="{7FBD6EAF-8878-4E9F-A758-21CB82BDE142}">
      <dgm:prSet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Desigualdades</a:t>
          </a:r>
          <a:r>
            <a:rPr lang="en-US" b="1" dirty="0" smtClean="0">
              <a:latin typeface="Gill Sans MT" panose="020B0502020104020203" pitchFamily="34" charset="0"/>
            </a:rPr>
            <a:t> </a:t>
          </a:r>
          <a:r>
            <a:rPr lang="en-US" b="1" dirty="0" err="1" smtClean="0">
              <a:latin typeface="Gill Sans MT" panose="020B0502020104020203" pitchFamily="34" charset="0"/>
            </a:rPr>
            <a:t>en</a:t>
          </a:r>
          <a:r>
            <a:rPr lang="en-US" b="1" dirty="0" smtClean="0">
              <a:latin typeface="Gill Sans MT" panose="020B0502020104020203" pitchFamily="34" charset="0"/>
            </a:rPr>
            <a:t> </a:t>
          </a:r>
          <a:r>
            <a:rPr lang="en-US" b="1" dirty="0" err="1" smtClean="0">
              <a:latin typeface="Gill Sans MT" panose="020B0502020104020203" pitchFamily="34" charset="0"/>
            </a:rPr>
            <a:t>salud</a:t>
          </a:r>
          <a:endParaRPr lang="en-US" b="1" dirty="0" smtClean="0">
            <a:latin typeface="Gill Sans MT" panose="020B0502020104020203" pitchFamily="34" charset="0"/>
          </a:endParaRPr>
        </a:p>
      </dgm:t>
    </dgm:pt>
    <dgm:pt modelId="{2C6D8DD8-39D5-49CF-BAC5-C2FE51818FA0}" type="parTrans" cxnId="{50653FDA-A324-482F-8899-2D526BDE4886}">
      <dgm:prSet/>
      <dgm:spPr/>
      <dgm:t>
        <a:bodyPr/>
        <a:lstStyle/>
        <a:p>
          <a:endParaRPr lang="en-US"/>
        </a:p>
      </dgm:t>
    </dgm:pt>
    <dgm:pt modelId="{7DDA94AF-A02A-4229-8CD9-1987D5F75E75}" type="sibTrans" cxnId="{50653FDA-A324-482F-8899-2D526BDE4886}">
      <dgm:prSet/>
      <dgm:spPr/>
      <dgm:t>
        <a:bodyPr/>
        <a:lstStyle/>
        <a:p>
          <a:endParaRPr lang="en-US"/>
        </a:p>
      </dgm:t>
    </dgm:pt>
    <dgm:pt modelId="{CB6E56F5-0592-4178-96D9-27FFD1B08F1E}">
      <dgm:prSet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Epidemiología</a:t>
          </a:r>
          <a:r>
            <a:rPr lang="en-US" b="1" dirty="0" smtClean="0">
              <a:latin typeface="Gill Sans MT" panose="020B0502020104020203" pitchFamily="34" charset="0"/>
            </a:rPr>
            <a:t> social </a:t>
          </a:r>
        </a:p>
      </dgm:t>
    </dgm:pt>
    <dgm:pt modelId="{BEB8C248-4AA8-4568-BA87-19AAC9C10919}" type="parTrans" cxnId="{9228414F-7932-4A13-B10A-6447A71B9496}">
      <dgm:prSet/>
      <dgm:spPr/>
      <dgm:t>
        <a:bodyPr/>
        <a:lstStyle/>
        <a:p>
          <a:endParaRPr lang="en-US"/>
        </a:p>
      </dgm:t>
    </dgm:pt>
    <dgm:pt modelId="{775D710F-B602-4C63-AB23-149D5F67DD3F}" type="sibTrans" cxnId="{9228414F-7932-4A13-B10A-6447A71B9496}">
      <dgm:prSet/>
      <dgm:spPr/>
      <dgm:t>
        <a:bodyPr/>
        <a:lstStyle/>
        <a:p>
          <a:endParaRPr lang="en-US"/>
        </a:p>
      </dgm:t>
    </dgm:pt>
    <dgm:pt modelId="{FFD4B0DB-17D0-45FC-BB97-E57F6D1E7F66}">
      <dgm:prSet/>
      <dgm:spPr/>
      <dgm:t>
        <a:bodyPr/>
        <a:lstStyle/>
        <a:p>
          <a:r>
            <a:rPr lang="en-US" b="1" dirty="0" err="1" smtClean="0">
              <a:latin typeface="Gill Sans MT" panose="020B0502020104020203" pitchFamily="34" charset="0"/>
            </a:rPr>
            <a:t>Promoción</a:t>
          </a:r>
          <a:r>
            <a:rPr lang="en-US" b="1" dirty="0" smtClean="0">
              <a:latin typeface="Gill Sans MT" panose="020B0502020104020203" pitchFamily="34" charset="0"/>
            </a:rPr>
            <a:t> de la </a:t>
          </a:r>
          <a:r>
            <a:rPr lang="en-US" b="1" dirty="0" err="1" smtClean="0">
              <a:latin typeface="Gill Sans MT" panose="020B0502020104020203" pitchFamily="34" charset="0"/>
            </a:rPr>
            <a:t>salud</a:t>
          </a:r>
          <a:r>
            <a:rPr lang="en-US" b="1" dirty="0" smtClean="0">
              <a:latin typeface="Gill Sans MT" panose="020B0502020104020203" pitchFamily="34" charset="0"/>
            </a:rPr>
            <a:t> </a:t>
          </a:r>
        </a:p>
      </dgm:t>
    </dgm:pt>
    <dgm:pt modelId="{575F4D68-FAED-4082-BC3F-4E238E1DFF45}" type="parTrans" cxnId="{FCAAAA32-9613-4969-8344-5D0CF503C3D5}">
      <dgm:prSet/>
      <dgm:spPr/>
      <dgm:t>
        <a:bodyPr/>
        <a:lstStyle/>
        <a:p>
          <a:endParaRPr lang="en-US"/>
        </a:p>
      </dgm:t>
    </dgm:pt>
    <dgm:pt modelId="{5E0B4E77-C6DB-4C4A-9674-2689A8330047}" type="sibTrans" cxnId="{FCAAAA32-9613-4969-8344-5D0CF503C3D5}">
      <dgm:prSet/>
      <dgm:spPr/>
      <dgm:t>
        <a:bodyPr/>
        <a:lstStyle/>
        <a:p>
          <a:endParaRPr lang="en-US"/>
        </a:p>
      </dgm:t>
    </dgm:pt>
    <dgm:pt modelId="{58357214-192D-4989-AEA1-683A88BE14B1}">
      <dgm:prSet/>
      <dgm:spPr/>
      <dgm:t>
        <a:bodyPr/>
        <a:lstStyle/>
        <a:p>
          <a:r>
            <a:rPr lang="es-ES" b="1" dirty="0" smtClean="0">
              <a:latin typeface="Gill Sans MT" panose="020B0502020104020203" pitchFamily="34" charset="0"/>
            </a:rPr>
            <a:t>Salud en todas las políticas</a:t>
          </a:r>
          <a:endParaRPr lang="en-US" b="1" dirty="0">
            <a:latin typeface="Gill Sans MT" panose="020B0502020104020203" pitchFamily="34" charset="0"/>
          </a:endParaRPr>
        </a:p>
      </dgm:t>
    </dgm:pt>
    <dgm:pt modelId="{FB4977A2-2D40-4230-80B3-0C8DC103082F}" type="parTrans" cxnId="{C13CB6A2-7FBC-418E-9127-C6875873C746}">
      <dgm:prSet/>
      <dgm:spPr/>
      <dgm:t>
        <a:bodyPr/>
        <a:lstStyle/>
        <a:p>
          <a:endParaRPr lang="en-US"/>
        </a:p>
      </dgm:t>
    </dgm:pt>
    <dgm:pt modelId="{AA8A3C34-DB66-4DFD-9564-944B4B13A91B}" type="sibTrans" cxnId="{C13CB6A2-7FBC-418E-9127-C6875873C746}">
      <dgm:prSet/>
      <dgm:spPr/>
      <dgm:t>
        <a:bodyPr/>
        <a:lstStyle/>
        <a:p>
          <a:endParaRPr lang="en-US"/>
        </a:p>
      </dgm:t>
    </dgm:pt>
    <dgm:pt modelId="{10461B00-6AF6-4901-993B-379FA3A1948D}" type="pres">
      <dgm:prSet presAssocID="{BA971FAF-C7D1-4B6D-9F35-5A2364FFF614}" presName="Name0" presStyleCnt="0">
        <dgm:presLayoutVars>
          <dgm:chMax val="7"/>
          <dgm:chPref val="7"/>
          <dgm:dir/>
        </dgm:presLayoutVars>
      </dgm:prSet>
      <dgm:spPr/>
    </dgm:pt>
    <dgm:pt modelId="{CAE80105-1A04-4ED1-B620-BF092E3F78F9}" type="pres">
      <dgm:prSet presAssocID="{BA971FAF-C7D1-4B6D-9F35-5A2364FFF614}" presName="Name1" presStyleCnt="0"/>
      <dgm:spPr/>
    </dgm:pt>
    <dgm:pt modelId="{0823BDCF-89A5-4A81-915E-B9D2D78DDB56}" type="pres">
      <dgm:prSet presAssocID="{BA971FAF-C7D1-4B6D-9F35-5A2364FFF614}" presName="cycle" presStyleCnt="0"/>
      <dgm:spPr/>
    </dgm:pt>
    <dgm:pt modelId="{19447329-06F0-4BE8-8C47-6672445EF270}" type="pres">
      <dgm:prSet presAssocID="{BA971FAF-C7D1-4B6D-9F35-5A2364FFF614}" presName="srcNode" presStyleLbl="node1" presStyleIdx="0" presStyleCnt="6"/>
      <dgm:spPr/>
    </dgm:pt>
    <dgm:pt modelId="{BD097A1A-9F4C-4A40-9C3F-D5A1672BDB77}" type="pres">
      <dgm:prSet presAssocID="{BA971FAF-C7D1-4B6D-9F35-5A2364FFF614}" presName="conn" presStyleLbl="parChTrans1D2" presStyleIdx="0" presStyleCnt="1"/>
      <dgm:spPr/>
      <dgm:t>
        <a:bodyPr/>
        <a:lstStyle/>
        <a:p>
          <a:endParaRPr lang="en-US"/>
        </a:p>
      </dgm:t>
    </dgm:pt>
    <dgm:pt modelId="{C1267069-A622-4279-93EB-13A794B8D96A}" type="pres">
      <dgm:prSet presAssocID="{BA971FAF-C7D1-4B6D-9F35-5A2364FFF614}" presName="extraNode" presStyleLbl="node1" presStyleIdx="0" presStyleCnt="6"/>
      <dgm:spPr/>
    </dgm:pt>
    <dgm:pt modelId="{7548F537-28A4-466D-BEA3-3FCC30408E98}" type="pres">
      <dgm:prSet presAssocID="{BA971FAF-C7D1-4B6D-9F35-5A2364FFF614}" presName="dstNode" presStyleLbl="node1" presStyleIdx="0" presStyleCnt="6"/>
      <dgm:spPr/>
    </dgm:pt>
    <dgm:pt modelId="{DBF83602-76CA-467F-99C2-028948163DD6}" type="pres">
      <dgm:prSet presAssocID="{1933642A-2698-4689-B8BD-5DD92921DB0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AB8F6-F66F-4FCC-AAD4-69B12869D1E9}" type="pres">
      <dgm:prSet presAssocID="{1933642A-2698-4689-B8BD-5DD92921DB0C}" presName="accent_1" presStyleCnt="0"/>
      <dgm:spPr/>
    </dgm:pt>
    <dgm:pt modelId="{7006A440-C968-4986-9A93-1674399D49B7}" type="pres">
      <dgm:prSet presAssocID="{1933642A-2698-4689-B8BD-5DD92921DB0C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AB0E3D65-0689-4AFF-AE05-285E5CC9D0D0}" type="pres">
      <dgm:prSet presAssocID="{C0F95C35-BEF8-4DD8-96D5-FD8753DA8C9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ACB5C-4452-4116-971D-3AC1BAC618C1}" type="pres">
      <dgm:prSet presAssocID="{C0F95C35-BEF8-4DD8-96D5-FD8753DA8C92}" presName="accent_2" presStyleCnt="0"/>
      <dgm:spPr/>
    </dgm:pt>
    <dgm:pt modelId="{29413E88-40F8-4010-8C9F-62194FBA1512}" type="pres">
      <dgm:prSet presAssocID="{C0F95C35-BEF8-4DD8-96D5-FD8753DA8C92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4BC7DDBE-06EB-4193-9A4C-3682D9A7580A}" type="pres">
      <dgm:prSet presAssocID="{7FBD6EAF-8878-4E9F-A758-21CB82BDE14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105A-0A75-436A-88D5-58FE04A4DBD2}" type="pres">
      <dgm:prSet presAssocID="{7FBD6EAF-8878-4E9F-A758-21CB82BDE142}" presName="accent_3" presStyleCnt="0"/>
      <dgm:spPr/>
    </dgm:pt>
    <dgm:pt modelId="{6145CD9A-AF17-4E87-A8B6-FFA6C4F9745F}" type="pres">
      <dgm:prSet presAssocID="{7FBD6EAF-8878-4E9F-A758-21CB82BDE142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D0B4AEBB-3EDA-4A12-AA7D-ACFD7AB29EC4}" type="pres">
      <dgm:prSet presAssocID="{CB6E56F5-0592-4178-96D9-27FFD1B08F1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0B96B-B409-41C9-BEA3-F83BB28ED322}" type="pres">
      <dgm:prSet presAssocID="{CB6E56F5-0592-4178-96D9-27FFD1B08F1E}" presName="accent_4" presStyleCnt="0"/>
      <dgm:spPr/>
    </dgm:pt>
    <dgm:pt modelId="{92FCE351-112C-425B-B13A-D15EC315ACEE}" type="pres">
      <dgm:prSet presAssocID="{CB6E56F5-0592-4178-96D9-27FFD1B08F1E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4322ED8E-3792-4D1F-B426-ED61C9DFC1F5}" type="pres">
      <dgm:prSet presAssocID="{FFD4B0DB-17D0-45FC-BB97-E57F6D1E7F6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B192-BD91-4881-B3E9-32836CE30A06}" type="pres">
      <dgm:prSet presAssocID="{FFD4B0DB-17D0-45FC-BB97-E57F6D1E7F66}" presName="accent_5" presStyleCnt="0"/>
      <dgm:spPr/>
    </dgm:pt>
    <dgm:pt modelId="{FAC9773E-9BAB-43BC-AFAD-845C214E3E9D}" type="pres">
      <dgm:prSet presAssocID="{FFD4B0DB-17D0-45FC-BB97-E57F6D1E7F66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2CAFD929-46B8-4581-B0A6-3D89F84D165B}" type="pres">
      <dgm:prSet presAssocID="{58357214-192D-4989-AEA1-683A88BE14B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0B97D-5BD3-480F-9B7C-04AC08DCCAEC}" type="pres">
      <dgm:prSet presAssocID="{58357214-192D-4989-AEA1-683A88BE14B1}" presName="accent_6" presStyleCnt="0"/>
      <dgm:spPr/>
    </dgm:pt>
    <dgm:pt modelId="{76CB38B9-D39B-4C46-B36E-19A926CC5D66}" type="pres">
      <dgm:prSet presAssocID="{58357214-192D-4989-AEA1-683A88BE14B1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F8C144E6-CD13-45B3-A4DC-0020D418150B}" type="presOf" srcId="{1933642A-2698-4689-B8BD-5DD92921DB0C}" destId="{DBF83602-76CA-467F-99C2-028948163DD6}" srcOrd="0" destOrd="0" presId="urn:microsoft.com/office/officeart/2008/layout/VerticalCurvedList"/>
    <dgm:cxn modelId="{2DA95F04-31A4-483C-A7E8-C360E28D5B19}" type="presOf" srcId="{58357214-192D-4989-AEA1-683A88BE14B1}" destId="{2CAFD929-46B8-4581-B0A6-3D89F84D165B}" srcOrd="0" destOrd="0" presId="urn:microsoft.com/office/officeart/2008/layout/VerticalCurvedList"/>
    <dgm:cxn modelId="{6550E42D-5815-41FD-880B-72CEB4662A3B}" type="presOf" srcId="{C0F95C35-BEF8-4DD8-96D5-FD8753DA8C92}" destId="{AB0E3D65-0689-4AFF-AE05-285E5CC9D0D0}" srcOrd="0" destOrd="0" presId="urn:microsoft.com/office/officeart/2008/layout/VerticalCurvedList"/>
    <dgm:cxn modelId="{225EB98F-0968-473C-AC78-E084B69F508C}" srcId="{BA971FAF-C7D1-4B6D-9F35-5A2364FFF614}" destId="{1933642A-2698-4689-B8BD-5DD92921DB0C}" srcOrd="0" destOrd="0" parTransId="{282DD01B-E1EA-4AD3-9D15-4A7F8DE7DC92}" sibTransId="{5C968ED5-E5BB-411D-8A22-04FB2BA8B9C8}"/>
    <dgm:cxn modelId="{FCAAAA32-9613-4969-8344-5D0CF503C3D5}" srcId="{BA971FAF-C7D1-4B6D-9F35-5A2364FFF614}" destId="{FFD4B0DB-17D0-45FC-BB97-E57F6D1E7F66}" srcOrd="4" destOrd="0" parTransId="{575F4D68-FAED-4082-BC3F-4E238E1DFF45}" sibTransId="{5E0B4E77-C6DB-4C4A-9674-2689A8330047}"/>
    <dgm:cxn modelId="{5A67CBA5-1467-4652-B116-BCE7BB2642CA}" srcId="{BA971FAF-C7D1-4B6D-9F35-5A2364FFF614}" destId="{C0F95C35-BEF8-4DD8-96D5-FD8753DA8C92}" srcOrd="1" destOrd="0" parTransId="{1F4FBC00-82E8-4522-B87C-F4DC457EBA9A}" sibTransId="{D39B7077-0267-4525-BCE7-4E866CAC9DE0}"/>
    <dgm:cxn modelId="{BEB0ED0E-9FEE-403B-8307-420D1030CADB}" type="presOf" srcId="{CB6E56F5-0592-4178-96D9-27FFD1B08F1E}" destId="{D0B4AEBB-3EDA-4A12-AA7D-ACFD7AB29EC4}" srcOrd="0" destOrd="0" presId="urn:microsoft.com/office/officeart/2008/layout/VerticalCurvedList"/>
    <dgm:cxn modelId="{9228414F-7932-4A13-B10A-6447A71B9496}" srcId="{BA971FAF-C7D1-4B6D-9F35-5A2364FFF614}" destId="{CB6E56F5-0592-4178-96D9-27FFD1B08F1E}" srcOrd="3" destOrd="0" parTransId="{BEB8C248-4AA8-4568-BA87-19AAC9C10919}" sibTransId="{775D710F-B602-4C63-AB23-149D5F67DD3F}"/>
    <dgm:cxn modelId="{78943C21-3974-49FD-8417-2ECE849FE168}" type="presOf" srcId="{BA971FAF-C7D1-4B6D-9F35-5A2364FFF614}" destId="{10461B00-6AF6-4901-993B-379FA3A1948D}" srcOrd="0" destOrd="0" presId="urn:microsoft.com/office/officeart/2008/layout/VerticalCurvedList"/>
    <dgm:cxn modelId="{50653FDA-A324-482F-8899-2D526BDE4886}" srcId="{BA971FAF-C7D1-4B6D-9F35-5A2364FFF614}" destId="{7FBD6EAF-8878-4E9F-A758-21CB82BDE142}" srcOrd="2" destOrd="0" parTransId="{2C6D8DD8-39D5-49CF-BAC5-C2FE51818FA0}" sibTransId="{7DDA94AF-A02A-4229-8CD9-1987D5F75E75}"/>
    <dgm:cxn modelId="{C660C7AC-33AB-47E0-9400-2F521E8DD79C}" type="presOf" srcId="{5C968ED5-E5BB-411D-8A22-04FB2BA8B9C8}" destId="{BD097A1A-9F4C-4A40-9C3F-D5A1672BDB77}" srcOrd="0" destOrd="0" presId="urn:microsoft.com/office/officeart/2008/layout/VerticalCurvedList"/>
    <dgm:cxn modelId="{F664D710-B100-43C0-9123-7A003BCA507E}" type="presOf" srcId="{FFD4B0DB-17D0-45FC-BB97-E57F6D1E7F66}" destId="{4322ED8E-3792-4D1F-B426-ED61C9DFC1F5}" srcOrd="0" destOrd="0" presId="urn:microsoft.com/office/officeart/2008/layout/VerticalCurvedList"/>
    <dgm:cxn modelId="{37AA28E1-C6EE-487B-AB25-B09E6E5FB04C}" type="presOf" srcId="{7FBD6EAF-8878-4E9F-A758-21CB82BDE142}" destId="{4BC7DDBE-06EB-4193-9A4C-3682D9A7580A}" srcOrd="0" destOrd="0" presId="urn:microsoft.com/office/officeart/2008/layout/VerticalCurvedList"/>
    <dgm:cxn modelId="{C13CB6A2-7FBC-418E-9127-C6875873C746}" srcId="{BA971FAF-C7D1-4B6D-9F35-5A2364FFF614}" destId="{58357214-192D-4989-AEA1-683A88BE14B1}" srcOrd="5" destOrd="0" parTransId="{FB4977A2-2D40-4230-80B3-0C8DC103082F}" sibTransId="{AA8A3C34-DB66-4DFD-9564-944B4B13A91B}"/>
    <dgm:cxn modelId="{3927083F-8F12-4A26-AA96-3A534E36B46C}" type="presParOf" srcId="{10461B00-6AF6-4901-993B-379FA3A1948D}" destId="{CAE80105-1A04-4ED1-B620-BF092E3F78F9}" srcOrd="0" destOrd="0" presId="urn:microsoft.com/office/officeart/2008/layout/VerticalCurvedList"/>
    <dgm:cxn modelId="{9F37ECB1-245D-4BA5-9A01-B04DD4102823}" type="presParOf" srcId="{CAE80105-1A04-4ED1-B620-BF092E3F78F9}" destId="{0823BDCF-89A5-4A81-915E-B9D2D78DDB56}" srcOrd="0" destOrd="0" presId="urn:microsoft.com/office/officeart/2008/layout/VerticalCurvedList"/>
    <dgm:cxn modelId="{87370A10-4F4A-4989-8362-653421633B97}" type="presParOf" srcId="{0823BDCF-89A5-4A81-915E-B9D2D78DDB56}" destId="{19447329-06F0-4BE8-8C47-6672445EF270}" srcOrd="0" destOrd="0" presId="urn:microsoft.com/office/officeart/2008/layout/VerticalCurvedList"/>
    <dgm:cxn modelId="{19A9C221-57B4-4420-AF80-719FBC6EE67C}" type="presParOf" srcId="{0823BDCF-89A5-4A81-915E-B9D2D78DDB56}" destId="{BD097A1A-9F4C-4A40-9C3F-D5A1672BDB77}" srcOrd="1" destOrd="0" presId="urn:microsoft.com/office/officeart/2008/layout/VerticalCurvedList"/>
    <dgm:cxn modelId="{3FC6D8EA-4F4D-43D5-9276-20EFBC31819A}" type="presParOf" srcId="{0823BDCF-89A5-4A81-915E-B9D2D78DDB56}" destId="{C1267069-A622-4279-93EB-13A794B8D96A}" srcOrd="2" destOrd="0" presId="urn:microsoft.com/office/officeart/2008/layout/VerticalCurvedList"/>
    <dgm:cxn modelId="{401266D0-405C-44CD-AD8F-A0B2E7B8C236}" type="presParOf" srcId="{0823BDCF-89A5-4A81-915E-B9D2D78DDB56}" destId="{7548F537-28A4-466D-BEA3-3FCC30408E98}" srcOrd="3" destOrd="0" presId="urn:microsoft.com/office/officeart/2008/layout/VerticalCurvedList"/>
    <dgm:cxn modelId="{37904782-4CFE-4210-8DFF-E5B6D6726F82}" type="presParOf" srcId="{CAE80105-1A04-4ED1-B620-BF092E3F78F9}" destId="{DBF83602-76CA-467F-99C2-028948163DD6}" srcOrd="1" destOrd="0" presId="urn:microsoft.com/office/officeart/2008/layout/VerticalCurvedList"/>
    <dgm:cxn modelId="{041BE127-A1CF-4FFA-ADD2-28E32BC2A3DA}" type="presParOf" srcId="{CAE80105-1A04-4ED1-B620-BF092E3F78F9}" destId="{454AB8F6-F66F-4FCC-AAD4-69B12869D1E9}" srcOrd="2" destOrd="0" presId="urn:microsoft.com/office/officeart/2008/layout/VerticalCurvedList"/>
    <dgm:cxn modelId="{63AC7136-4EF2-4D40-9C79-9F0911BA2EAF}" type="presParOf" srcId="{454AB8F6-F66F-4FCC-AAD4-69B12869D1E9}" destId="{7006A440-C968-4986-9A93-1674399D49B7}" srcOrd="0" destOrd="0" presId="urn:microsoft.com/office/officeart/2008/layout/VerticalCurvedList"/>
    <dgm:cxn modelId="{AD9CB88A-4F1E-4C52-8F85-F21EFDB41172}" type="presParOf" srcId="{CAE80105-1A04-4ED1-B620-BF092E3F78F9}" destId="{AB0E3D65-0689-4AFF-AE05-285E5CC9D0D0}" srcOrd="3" destOrd="0" presId="urn:microsoft.com/office/officeart/2008/layout/VerticalCurvedList"/>
    <dgm:cxn modelId="{0F830C08-2E4E-414D-BF37-72DC582C49FF}" type="presParOf" srcId="{CAE80105-1A04-4ED1-B620-BF092E3F78F9}" destId="{C9FACB5C-4452-4116-971D-3AC1BAC618C1}" srcOrd="4" destOrd="0" presId="urn:microsoft.com/office/officeart/2008/layout/VerticalCurvedList"/>
    <dgm:cxn modelId="{B93B281A-78A7-4E32-89A3-91439F06E759}" type="presParOf" srcId="{C9FACB5C-4452-4116-971D-3AC1BAC618C1}" destId="{29413E88-40F8-4010-8C9F-62194FBA1512}" srcOrd="0" destOrd="0" presId="urn:microsoft.com/office/officeart/2008/layout/VerticalCurvedList"/>
    <dgm:cxn modelId="{FED09545-012D-4A57-8E9A-BBAE568D5D02}" type="presParOf" srcId="{CAE80105-1A04-4ED1-B620-BF092E3F78F9}" destId="{4BC7DDBE-06EB-4193-9A4C-3682D9A7580A}" srcOrd="5" destOrd="0" presId="urn:microsoft.com/office/officeart/2008/layout/VerticalCurvedList"/>
    <dgm:cxn modelId="{462CD186-3AA3-44EE-AE6B-FACB57727252}" type="presParOf" srcId="{CAE80105-1A04-4ED1-B620-BF092E3F78F9}" destId="{5881105A-0A75-436A-88D5-58FE04A4DBD2}" srcOrd="6" destOrd="0" presId="urn:microsoft.com/office/officeart/2008/layout/VerticalCurvedList"/>
    <dgm:cxn modelId="{3F568891-ED8E-49EA-B839-8A882C0510A1}" type="presParOf" srcId="{5881105A-0A75-436A-88D5-58FE04A4DBD2}" destId="{6145CD9A-AF17-4E87-A8B6-FFA6C4F9745F}" srcOrd="0" destOrd="0" presId="urn:microsoft.com/office/officeart/2008/layout/VerticalCurvedList"/>
    <dgm:cxn modelId="{E8C33FB7-2AD0-4945-BD33-1F01EAA3BDB0}" type="presParOf" srcId="{CAE80105-1A04-4ED1-B620-BF092E3F78F9}" destId="{D0B4AEBB-3EDA-4A12-AA7D-ACFD7AB29EC4}" srcOrd="7" destOrd="0" presId="urn:microsoft.com/office/officeart/2008/layout/VerticalCurvedList"/>
    <dgm:cxn modelId="{5117C882-1DBB-4B34-B0F5-E15F64D33EA5}" type="presParOf" srcId="{CAE80105-1A04-4ED1-B620-BF092E3F78F9}" destId="{AD40B96B-B409-41C9-BEA3-F83BB28ED322}" srcOrd="8" destOrd="0" presId="urn:microsoft.com/office/officeart/2008/layout/VerticalCurvedList"/>
    <dgm:cxn modelId="{27634999-B56D-4C39-B812-1441533F85FF}" type="presParOf" srcId="{AD40B96B-B409-41C9-BEA3-F83BB28ED322}" destId="{92FCE351-112C-425B-B13A-D15EC315ACEE}" srcOrd="0" destOrd="0" presId="urn:microsoft.com/office/officeart/2008/layout/VerticalCurvedList"/>
    <dgm:cxn modelId="{C8308FCF-8C23-426C-BD6A-C868268846A5}" type="presParOf" srcId="{CAE80105-1A04-4ED1-B620-BF092E3F78F9}" destId="{4322ED8E-3792-4D1F-B426-ED61C9DFC1F5}" srcOrd="9" destOrd="0" presId="urn:microsoft.com/office/officeart/2008/layout/VerticalCurvedList"/>
    <dgm:cxn modelId="{AB5E70BC-94FD-438A-98D1-EE29DEF6C526}" type="presParOf" srcId="{CAE80105-1A04-4ED1-B620-BF092E3F78F9}" destId="{7F6EB192-BD91-4881-B3E9-32836CE30A06}" srcOrd="10" destOrd="0" presId="urn:microsoft.com/office/officeart/2008/layout/VerticalCurvedList"/>
    <dgm:cxn modelId="{298D8FEC-0E7E-4A00-A34A-A8D4B3A218B8}" type="presParOf" srcId="{7F6EB192-BD91-4881-B3E9-32836CE30A06}" destId="{FAC9773E-9BAB-43BC-AFAD-845C214E3E9D}" srcOrd="0" destOrd="0" presId="urn:microsoft.com/office/officeart/2008/layout/VerticalCurvedList"/>
    <dgm:cxn modelId="{99D76544-F2D2-4779-B338-D960844AA248}" type="presParOf" srcId="{CAE80105-1A04-4ED1-B620-BF092E3F78F9}" destId="{2CAFD929-46B8-4581-B0A6-3D89F84D165B}" srcOrd="11" destOrd="0" presId="urn:microsoft.com/office/officeart/2008/layout/VerticalCurvedList"/>
    <dgm:cxn modelId="{1728319A-1518-4B4B-B89C-822D4B632B2B}" type="presParOf" srcId="{CAE80105-1A04-4ED1-B620-BF092E3F78F9}" destId="{C670B97D-5BD3-480F-9B7C-04AC08DCCAEC}" srcOrd="12" destOrd="0" presId="urn:microsoft.com/office/officeart/2008/layout/VerticalCurvedList"/>
    <dgm:cxn modelId="{D0CBF1C4-7C21-477F-BBB7-B46F87FC0747}" type="presParOf" srcId="{C670B97D-5BD3-480F-9B7C-04AC08DCCAEC}" destId="{76CB38B9-D39B-4C46-B36E-19A926CC5D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7D3D0-BACE-44B1-8799-99B581D42B16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</dgm:pt>
    <dgm:pt modelId="{966841C1-BDA9-41DD-B8C1-B3DF7CD8D104}">
      <dgm:prSet phldrT="[Text]" custT="1"/>
      <dgm:spPr/>
      <dgm:t>
        <a:bodyPr/>
        <a:lstStyle/>
        <a:p>
          <a:r>
            <a:rPr lang="es-ES" sz="7200" dirty="0" smtClean="0">
              <a:latin typeface="Gill Sans MT" panose="020B0502020104020203" pitchFamily="34" charset="0"/>
            </a:rPr>
            <a:t>1</a:t>
          </a:r>
          <a:endParaRPr lang="en-US" sz="7200" dirty="0"/>
        </a:p>
      </dgm:t>
    </dgm:pt>
    <dgm:pt modelId="{6F76FD29-4748-490D-984A-B9F68E211520}" type="parTrans" cxnId="{21B1AC18-9074-49D9-9360-D0DA9FD4AE51}">
      <dgm:prSet/>
      <dgm:spPr/>
      <dgm:t>
        <a:bodyPr/>
        <a:lstStyle/>
        <a:p>
          <a:endParaRPr lang="en-US"/>
        </a:p>
      </dgm:t>
    </dgm:pt>
    <dgm:pt modelId="{59E1A26A-F21C-431A-92C1-FE828529E0AD}" type="sibTrans" cxnId="{21B1AC18-9074-49D9-9360-D0DA9FD4AE51}">
      <dgm:prSet/>
      <dgm:spPr/>
      <dgm:t>
        <a:bodyPr/>
        <a:lstStyle/>
        <a:p>
          <a:endParaRPr lang="en-US"/>
        </a:p>
      </dgm:t>
    </dgm:pt>
    <dgm:pt modelId="{91B4CC4C-11CA-4D35-8828-BCE3560B5AB8}">
      <dgm:prSet custT="1"/>
      <dgm:spPr/>
      <dgm:t>
        <a:bodyPr/>
        <a:lstStyle/>
        <a:p>
          <a:r>
            <a:rPr lang="es-ES" sz="7200" dirty="0" smtClean="0">
              <a:latin typeface="Gill Sans MT" panose="020B0502020104020203" pitchFamily="34" charset="0"/>
            </a:rPr>
            <a:t>2</a:t>
          </a:r>
        </a:p>
      </dgm:t>
    </dgm:pt>
    <dgm:pt modelId="{D6BB1FE9-E3B1-4E3D-8ED7-2379C1EC7D78}" type="parTrans" cxnId="{9BFC93FE-74B4-4159-8783-CE64CFC82C3B}">
      <dgm:prSet/>
      <dgm:spPr/>
      <dgm:t>
        <a:bodyPr/>
        <a:lstStyle/>
        <a:p>
          <a:endParaRPr lang="en-US"/>
        </a:p>
      </dgm:t>
    </dgm:pt>
    <dgm:pt modelId="{C438B398-0B1B-4D6B-85BE-E2A60F423026}" type="sibTrans" cxnId="{9BFC93FE-74B4-4159-8783-CE64CFC82C3B}">
      <dgm:prSet/>
      <dgm:spPr/>
      <dgm:t>
        <a:bodyPr/>
        <a:lstStyle/>
        <a:p>
          <a:endParaRPr lang="en-US"/>
        </a:p>
      </dgm:t>
    </dgm:pt>
    <dgm:pt modelId="{F4A5AF04-0D3F-4B19-9624-3A5FCB1B1033}">
      <dgm:prSet custT="1"/>
      <dgm:spPr/>
      <dgm:t>
        <a:bodyPr/>
        <a:lstStyle/>
        <a:p>
          <a:r>
            <a:rPr lang="es-ES" sz="7200" dirty="0" smtClean="0">
              <a:latin typeface="Gill Sans MT" panose="020B0502020104020203" pitchFamily="34" charset="0"/>
            </a:rPr>
            <a:t>3</a:t>
          </a:r>
        </a:p>
      </dgm:t>
    </dgm:pt>
    <dgm:pt modelId="{5169E42D-6635-4B57-9A91-D4AEAE73D90F}" type="parTrans" cxnId="{EFEF6E03-DB35-4241-BA87-0C462AE5B231}">
      <dgm:prSet/>
      <dgm:spPr/>
      <dgm:t>
        <a:bodyPr/>
        <a:lstStyle/>
        <a:p>
          <a:endParaRPr lang="en-US"/>
        </a:p>
      </dgm:t>
    </dgm:pt>
    <dgm:pt modelId="{60B4A8A6-A0CE-4FB0-810D-8B1533DC4DD8}" type="sibTrans" cxnId="{EFEF6E03-DB35-4241-BA87-0C462AE5B231}">
      <dgm:prSet/>
      <dgm:spPr/>
      <dgm:t>
        <a:bodyPr/>
        <a:lstStyle/>
        <a:p>
          <a:endParaRPr lang="en-US"/>
        </a:p>
      </dgm:t>
    </dgm:pt>
    <dgm:pt modelId="{AECEECC4-4B0B-4AE5-A9A9-F26051D54FA4}">
      <dgm:prSet phldrT="[Text]"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Evaluar y monitorizar la salud</a:t>
          </a:r>
          <a:endParaRPr lang="en-US" dirty="0"/>
        </a:p>
      </dgm:t>
    </dgm:pt>
    <dgm:pt modelId="{712FC97A-7559-461C-B0D6-D3CA7836E483}" type="parTrans" cxnId="{CD52C103-EB2A-4047-A7E0-0E54E4950D88}">
      <dgm:prSet/>
      <dgm:spPr/>
      <dgm:t>
        <a:bodyPr/>
        <a:lstStyle/>
        <a:p>
          <a:endParaRPr lang="en-US"/>
        </a:p>
      </dgm:t>
    </dgm:pt>
    <dgm:pt modelId="{828D97D8-3350-4026-8AF6-D86DA105E8AC}" type="sibTrans" cxnId="{CD52C103-EB2A-4047-A7E0-0E54E4950D88}">
      <dgm:prSet/>
      <dgm:spPr/>
      <dgm:t>
        <a:bodyPr/>
        <a:lstStyle/>
        <a:p>
          <a:endParaRPr lang="en-US"/>
        </a:p>
      </dgm:t>
    </dgm:pt>
    <dgm:pt modelId="{EF10A67C-0E88-4343-92B4-BACFC7058377}">
      <dgm:prSet phldrT="[Text]"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Evaluación de las necesidades de salud de la población. </a:t>
          </a:r>
          <a:endParaRPr lang="en-US" dirty="0"/>
        </a:p>
      </dgm:t>
    </dgm:pt>
    <dgm:pt modelId="{231A606D-D650-46BC-B0D4-C44E80D4B947}" type="parTrans" cxnId="{B6846D16-3D53-4C9B-B03B-1DB507BC5E67}">
      <dgm:prSet/>
      <dgm:spPr/>
      <dgm:t>
        <a:bodyPr/>
        <a:lstStyle/>
        <a:p>
          <a:endParaRPr lang="en-US"/>
        </a:p>
      </dgm:t>
    </dgm:pt>
    <dgm:pt modelId="{DD0961CE-C62D-4E5F-B988-B2C476D3E899}" type="sibTrans" cxnId="{B6846D16-3D53-4C9B-B03B-1DB507BC5E67}">
      <dgm:prSet/>
      <dgm:spPr/>
      <dgm:t>
        <a:bodyPr/>
        <a:lstStyle/>
        <a:p>
          <a:endParaRPr lang="en-US"/>
        </a:p>
      </dgm:t>
    </dgm:pt>
    <dgm:pt modelId="{155420E0-25F2-4CF7-A6C0-7E99AF7D898B}">
      <dgm:prSet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Investigación de la aparición de problemas y riesgos para la salud. </a:t>
          </a:r>
        </a:p>
      </dgm:t>
    </dgm:pt>
    <dgm:pt modelId="{428A92B6-6DE8-4667-8F6B-DBB5BBFF1798}" type="parTrans" cxnId="{B396DCA2-E69E-421D-9589-C90C5F2E27B6}">
      <dgm:prSet/>
      <dgm:spPr/>
      <dgm:t>
        <a:bodyPr/>
        <a:lstStyle/>
        <a:p>
          <a:endParaRPr lang="en-US"/>
        </a:p>
      </dgm:t>
    </dgm:pt>
    <dgm:pt modelId="{409CF3E8-F596-484C-A924-2DDAAACF217F}" type="sibTrans" cxnId="{B396DCA2-E69E-421D-9589-C90C5F2E27B6}">
      <dgm:prSet/>
      <dgm:spPr/>
      <dgm:t>
        <a:bodyPr/>
        <a:lstStyle/>
        <a:p>
          <a:endParaRPr lang="en-US"/>
        </a:p>
      </dgm:t>
    </dgm:pt>
    <dgm:pt modelId="{47506ED6-54D0-489B-8794-2629062DF10C}">
      <dgm:prSet/>
      <dgm:spPr/>
      <dgm:t>
        <a:bodyPr/>
        <a:lstStyle/>
        <a:p>
          <a:r>
            <a:rPr lang="es-ES" dirty="0" smtClean="0">
              <a:latin typeface="Gill Sans MT" panose="020B0502020104020203" pitchFamily="34" charset="0"/>
            </a:rPr>
            <a:t>Análisis de los determinantes de los riesgos para la salud identificados. </a:t>
          </a:r>
        </a:p>
      </dgm:t>
    </dgm:pt>
    <dgm:pt modelId="{14F2337B-AC06-491E-9795-CE3587556FD5}" type="parTrans" cxnId="{69C4092D-42B3-4230-A8C4-6DAA2689D6E0}">
      <dgm:prSet/>
      <dgm:spPr/>
      <dgm:t>
        <a:bodyPr/>
        <a:lstStyle/>
        <a:p>
          <a:endParaRPr lang="en-US"/>
        </a:p>
      </dgm:t>
    </dgm:pt>
    <dgm:pt modelId="{D1519774-A24F-49E2-83F5-0708B1D16236}" type="sibTrans" cxnId="{69C4092D-42B3-4230-A8C4-6DAA2689D6E0}">
      <dgm:prSet/>
      <dgm:spPr/>
      <dgm:t>
        <a:bodyPr/>
        <a:lstStyle/>
        <a:p>
          <a:endParaRPr lang="en-US"/>
        </a:p>
      </dgm:t>
    </dgm:pt>
    <dgm:pt modelId="{29935647-C93B-4846-86BC-6A95C6CB006D}" type="pres">
      <dgm:prSet presAssocID="{3657D3D0-BACE-44B1-8799-99B581D42B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1BA5EA-C0A8-40C0-8721-E2A101E35075}" type="pres">
      <dgm:prSet presAssocID="{AECEECC4-4B0B-4AE5-A9A9-F26051D54FA4}" presName="vertOne" presStyleCnt="0"/>
      <dgm:spPr/>
    </dgm:pt>
    <dgm:pt modelId="{B6305EC3-55A8-4330-958F-0B1502329A9B}" type="pres">
      <dgm:prSet presAssocID="{AECEECC4-4B0B-4AE5-A9A9-F26051D54F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02D2CB-89B7-4F9B-949C-DA44FE5991F7}" type="pres">
      <dgm:prSet presAssocID="{AECEECC4-4B0B-4AE5-A9A9-F26051D54FA4}" presName="parTransOne" presStyleCnt="0"/>
      <dgm:spPr/>
    </dgm:pt>
    <dgm:pt modelId="{D964B15A-B7C1-409D-BE50-8E54C24C8867}" type="pres">
      <dgm:prSet presAssocID="{AECEECC4-4B0B-4AE5-A9A9-F26051D54FA4}" presName="horzOne" presStyleCnt="0"/>
      <dgm:spPr/>
    </dgm:pt>
    <dgm:pt modelId="{EC98D806-63D8-416D-A0E0-EA4618354BA9}" type="pres">
      <dgm:prSet presAssocID="{966841C1-BDA9-41DD-B8C1-B3DF7CD8D104}" presName="vertTwo" presStyleCnt="0"/>
      <dgm:spPr/>
    </dgm:pt>
    <dgm:pt modelId="{CAE033FF-F5CE-45DA-9FBE-F05C2E7F0778}" type="pres">
      <dgm:prSet presAssocID="{966841C1-BDA9-41DD-B8C1-B3DF7CD8D104}" presName="txTwo" presStyleLbl="node2" presStyleIdx="0" presStyleCnt="3" custScaleY="51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73091F-B9C2-41CA-A89E-80C1A51CCBC7}" type="pres">
      <dgm:prSet presAssocID="{966841C1-BDA9-41DD-B8C1-B3DF7CD8D104}" presName="parTransTwo" presStyleCnt="0"/>
      <dgm:spPr/>
    </dgm:pt>
    <dgm:pt modelId="{7AAB7244-7061-49D8-9146-E80504566933}" type="pres">
      <dgm:prSet presAssocID="{966841C1-BDA9-41DD-B8C1-B3DF7CD8D104}" presName="horzTwo" presStyleCnt="0"/>
      <dgm:spPr/>
    </dgm:pt>
    <dgm:pt modelId="{2026F3DF-7AAD-4DB2-8F03-BE6502FEDFDF}" type="pres">
      <dgm:prSet presAssocID="{EF10A67C-0E88-4343-92B4-BACFC7058377}" presName="vertThree" presStyleCnt="0"/>
      <dgm:spPr/>
    </dgm:pt>
    <dgm:pt modelId="{EC60A476-FE95-46CC-AD35-BE70F142DF16}" type="pres">
      <dgm:prSet presAssocID="{EF10A67C-0E88-4343-92B4-BACFC705837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0F8B2F-935C-450B-B1E2-D2FDFD876B55}" type="pres">
      <dgm:prSet presAssocID="{EF10A67C-0E88-4343-92B4-BACFC7058377}" presName="horzThree" presStyleCnt="0"/>
      <dgm:spPr/>
    </dgm:pt>
    <dgm:pt modelId="{97400316-2945-40B8-8634-2B2D21569162}" type="pres">
      <dgm:prSet presAssocID="{59E1A26A-F21C-431A-92C1-FE828529E0AD}" presName="sibSpaceTwo" presStyleCnt="0"/>
      <dgm:spPr/>
    </dgm:pt>
    <dgm:pt modelId="{A261DAF8-CF2F-47AE-B2C5-E43D2147E6F6}" type="pres">
      <dgm:prSet presAssocID="{91B4CC4C-11CA-4D35-8828-BCE3560B5AB8}" presName="vertTwo" presStyleCnt="0"/>
      <dgm:spPr/>
    </dgm:pt>
    <dgm:pt modelId="{FCCF88B7-3163-4D46-9FB2-50663B441EE9}" type="pres">
      <dgm:prSet presAssocID="{91B4CC4C-11CA-4D35-8828-BCE3560B5AB8}" presName="txTwo" presStyleLbl="node2" presStyleIdx="1" presStyleCnt="3" custScaleY="5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2A10C-0067-4A71-826B-91FC04CFF9D2}" type="pres">
      <dgm:prSet presAssocID="{91B4CC4C-11CA-4D35-8828-BCE3560B5AB8}" presName="parTransTwo" presStyleCnt="0"/>
      <dgm:spPr/>
    </dgm:pt>
    <dgm:pt modelId="{BB2EC6D4-12E4-4205-8F86-21771491C17F}" type="pres">
      <dgm:prSet presAssocID="{91B4CC4C-11CA-4D35-8828-BCE3560B5AB8}" presName="horzTwo" presStyleCnt="0"/>
      <dgm:spPr/>
    </dgm:pt>
    <dgm:pt modelId="{85D7F7DF-BB89-434D-9641-BFB9050DE68C}" type="pres">
      <dgm:prSet presAssocID="{155420E0-25F2-4CF7-A6C0-7E99AF7D898B}" presName="vertThree" presStyleCnt="0"/>
      <dgm:spPr/>
    </dgm:pt>
    <dgm:pt modelId="{11A15B4D-F379-4DFA-ACB6-D2A25C59723B}" type="pres">
      <dgm:prSet presAssocID="{155420E0-25F2-4CF7-A6C0-7E99AF7D898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9FA99-B629-46A3-9338-BBE6D9261E4E}" type="pres">
      <dgm:prSet presAssocID="{155420E0-25F2-4CF7-A6C0-7E99AF7D898B}" presName="horzThree" presStyleCnt="0"/>
      <dgm:spPr/>
    </dgm:pt>
    <dgm:pt modelId="{2A155DAA-7D5C-45AF-A551-9AC5C567F363}" type="pres">
      <dgm:prSet presAssocID="{C438B398-0B1B-4D6B-85BE-E2A60F423026}" presName="sibSpaceTwo" presStyleCnt="0"/>
      <dgm:spPr/>
    </dgm:pt>
    <dgm:pt modelId="{485E35B2-C367-4715-8CE0-9DECE25D452E}" type="pres">
      <dgm:prSet presAssocID="{F4A5AF04-0D3F-4B19-9624-3A5FCB1B1033}" presName="vertTwo" presStyleCnt="0"/>
      <dgm:spPr/>
    </dgm:pt>
    <dgm:pt modelId="{D2CD3164-C4C2-41D0-AF51-B70AE0B373D7}" type="pres">
      <dgm:prSet presAssocID="{F4A5AF04-0D3F-4B19-9624-3A5FCB1B1033}" presName="txTwo" presStyleLbl="node2" presStyleIdx="2" presStyleCnt="3" custScaleY="52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EADC1-B9F1-4E60-97B5-B808D1468EE7}" type="pres">
      <dgm:prSet presAssocID="{F4A5AF04-0D3F-4B19-9624-3A5FCB1B1033}" presName="parTransTwo" presStyleCnt="0"/>
      <dgm:spPr/>
    </dgm:pt>
    <dgm:pt modelId="{398776E7-4D5E-443A-9E57-258B8BC2BE80}" type="pres">
      <dgm:prSet presAssocID="{F4A5AF04-0D3F-4B19-9624-3A5FCB1B1033}" presName="horzTwo" presStyleCnt="0"/>
      <dgm:spPr/>
    </dgm:pt>
    <dgm:pt modelId="{9F6F0C8F-07F2-463A-9C06-F0472574A6AD}" type="pres">
      <dgm:prSet presAssocID="{47506ED6-54D0-489B-8794-2629062DF10C}" presName="vertThree" presStyleCnt="0"/>
      <dgm:spPr/>
    </dgm:pt>
    <dgm:pt modelId="{CCE525E1-A5D3-43D2-BF15-A8A68C08AB3D}" type="pres">
      <dgm:prSet presAssocID="{47506ED6-54D0-489B-8794-2629062DF10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A38ED-14E8-433D-9824-85F71ECFCAD4}" type="pres">
      <dgm:prSet presAssocID="{47506ED6-54D0-489B-8794-2629062DF10C}" presName="horzThree" presStyleCnt="0"/>
      <dgm:spPr/>
    </dgm:pt>
  </dgm:ptLst>
  <dgm:cxnLst>
    <dgm:cxn modelId="{552D0076-B167-4405-A66B-C034428D8093}" type="presOf" srcId="{155420E0-25F2-4CF7-A6C0-7E99AF7D898B}" destId="{11A15B4D-F379-4DFA-ACB6-D2A25C59723B}" srcOrd="0" destOrd="0" presId="urn:microsoft.com/office/officeart/2005/8/layout/hierarchy4"/>
    <dgm:cxn modelId="{EFEF6E03-DB35-4241-BA87-0C462AE5B231}" srcId="{AECEECC4-4B0B-4AE5-A9A9-F26051D54FA4}" destId="{F4A5AF04-0D3F-4B19-9624-3A5FCB1B1033}" srcOrd="2" destOrd="0" parTransId="{5169E42D-6635-4B57-9A91-D4AEAE73D90F}" sibTransId="{60B4A8A6-A0CE-4FB0-810D-8B1533DC4DD8}"/>
    <dgm:cxn modelId="{B396DCA2-E69E-421D-9589-C90C5F2E27B6}" srcId="{91B4CC4C-11CA-4D35-8828-BCE3560B5AB8}" destId="{155420E0-25F2-4CF7-A6C0-7E99AF7D898B}" srcOrd="0" destOrd="0" parTransId="{428A92B6-6DE8-4667-8F6B-DBB5BBFF1798}" sibTransId="{409CF3E8-F596-484C-A924-2DDAAACF217F}"/>
    <dgm:cxn modelId="{43CF12C2-711B-4755-93E5-3C2D325B0B7D}" type="presOf" srcId="{EF10A67C-0E88-4343-92B4-BACFC7058377}" destId="{EC60A476-FE95-46CC-AD35-BE70F142DF16}" srcOrd="0" destOrd="0" presId="urn:microsoft.com/office/officeart/2005/8/layout/hierarchy4"/>
    <dgm:cxn modelId="{69C4092D-42B3-4230-A8C4-6DAA2689D6E0}" srcId="{F4A5AF04-0D3F-4B19-9624-3A5FCB1B1033}" destId="{47506ED6-54D0-489B-8794-2629062DF10C}" srcOrd="0" destOrd="0" parTransId="{14F2337B-AC06-491E-9795-CE3587556FD5}" sibTransId="{D1519774-A24F-49E2-83F5-0708B1D16236}"/>
    <dgm:cxn modelId="{F00A4F0A-D9E7-41A2-8746-8599DA9C474E}" type="presOf" srcId="{AECEECC4-4B0B-4AE5-A9A9-F26051D54FA4}" destId="{B6305EC3-55A8-4330-958F-0B1502329A9B}" srcOrd="0" destOrd="0" presId="urn:microsoft.com/office/officeart/2005/8/layout/hierarchy4"/>
    <dgm:cxn modelId="{B6846D16-3D53-4C9B-B03B-1DB507BC5E67}" srcId="{966841C1-BDA9-41DD-B8C1-B3DF7CD8D104}" destId="{EF10A67C-0E88-4343-92B4-BACFC7058377}" srcOrd="0" destOrd="0" parTransId="{231A606D-D650-46BC-B0D4-C44E80D4B947}" sibTransId="{DD0961CE-C62D-4E5F-B988-B2C476D3E899}"/>
    <dgm:cxn modelId="{B01A921A-1DB0-4BC7-B7A7-99DC6AFB8D20}" type="presOf" srcId="{F4A5AF04-0D3F-4B19-9624-3A5FCB1B1033}" destId="{D2CD3164-C4C2-41D0-AF51-B70AE0B373D7}" srcOrd="0" destOrd="0" presId="urn:microsoft.com/office/officeart/2005/8/layout/hierarchy4"/>
    <dgm:cxn modelId="{1030A14C-27D2-4F74-838D-B93A89A0EC95}" type="presOf" srcId="{47506ED6-54D0-489B-8794-2629062DF10C}" destId="{CCE525E1-A5D3-43D2-BF15-A8A68C08AB3D}" srcOrd="0" destOrd="0" presId="urn:microsoft.com/office/officeart/2005/8/layout/hierarchy4"/>
    <dgm:cxn modelId="{009CADEE-35C7-4D48-AD6D-E3EDF032F6C9}" type="presOf" srcId="{91B4CC4C-11CA-4D35-8828-BCE3560B5AB8}" destId="{FCCF88B7-3163-4D46-9FB2-50663B441EE9}" srcOrd="0" destOrd="0" presId="urn:microsoft.com/office/officeart/2005/8/layout/hierarchy4"/>
    <dgm:cxn modelId="{20C6600B-03F5-4357-8C54-0A4BC9FB3CD5}" type="presOf" srcId="{3657D3D0-BACE-44B1-8799-99B581D42B16}" destId="{29935647-C93B-4846-86BC-6A95C6CB006D}" srcOrd="0" destOrd="0" presId="urn:microsoft.com/office/officeart/2005/8/layout/hierarchy4"/>
    <dgm:cxn modelId="{CD52C103-EB2A-4047-A7E0-0E54E4950D88}" srcId="{3657D3D0-BACE-44B1-8799-99B581D42B16}" destId="{AECEECC4-4B0B-4AE5-A9A9-F26051D54FA4}" srcOrd="0" destOrd="0" parTransId="{712FC97A-7559-461C-B0D6-D3CA7836E483}" sibTransId="{828D97D8-3350-4026-8AF6-D86DA105E8AC}"/>
    <dgm:cxn modelId="{9BFC93FE-74B4-4159-8783-CE64CFC82C3B}" srcId="{AECEECC4-4B0B-4AE5-A9A9-F26051D54FA4}" destId="{91B4CC4C-11CA-4D35-8828-BCE3560B5AB8}" srcOrd="1" destOrd="0" parTransId="{D6BB1FE9-E3B1-4E3D-8ED7-2379C1EC7D78}" sibTransId="{C438B398-0B1B-4D6B-85BE-E2A60F423026}"/>
    <dgm:cxn modelId="{228662DD-3FB0-4EC0-B8BD-E3DEEB43BB36}" type="presOf" srcId="{966841C1-BDA9-41DD-B8C1-B3DF7CD8D104}" destId="{CAE033FF-F5CE-45DA-9FBE-F05C2E7F0778}" srcOrd="0" destOrd="0" presId="urn:microsoft.com/office/officeart/2005/8/layout/hierarchy4"/>
    <dgm:cxn modelId="{21B1AC18-9074-49D9-9360-D0DA9FD4AE51}" srcId="{AECEECC4-4B0B-4AE5-A9A9-F26051D54FA4}" destId="{966841C1-BDA9-41DD-B8C1-B3DF7CD8D104}" srcOrd="0" destOrd="0" parTransId="{6F76FD29-4748-490D-984A-B9F68E211520}" sibTransId="{59E1A26A-F21C-431A-92C1-FE828529E0AD}"/>
    <dgm:cxn modelId="{E5730EC5-A961-4F31-AE59-6E14345DC2A8}" type="presParOf" srcId="{29935647-C93B-4846-86BC-6A95C6CB006D}" destId="{341BA5EA-C0A8-40C0-8721-E2A101E35075}" srcOrd="0" destOrd="0" presId="urn:microsoft.com/office/officeart/2005/8/layout/hierarchy4"/>
    <dgm:cxn modelId="{7CFE91A7-4398-4FEB-81E2-8769A7018C12}" type="presParOf" srcId="{341BA5EA-C0A8-40C0-8721-E2A101E35075}" destId="{B6305EC3-55A8-4330-958F-0B1502329A9B}" srcOrd="0" destOrd="0" presId="urn:microsoft.com/office/officeart/2005/8/layout/hierarchy4"/>
    <dgm:cxn modelId="{78336D41-C749-4034-AB3E-54C342DAC13F}" type="presParOf" srcId="{341BA5EA-C0A8-40C0-8721-E2A101E35075}" destId="{0F02D2CB-89B7-4F9B-949C-DA44FE5991F7}" srcOrd="1" destOrd="0" presId="urn:microsoft.com/office/officeart/2005/8/layout/hierarchy4"/>
    <dgm:cxn modelId="{20043D9B-2046-499C-95C2-0F3B9695D22D}" type="presParOf" srcId="{341BA5EA-C0A8-40C0-8721-E2A101E35075}" destId="{D964B15A-B7C1-409D-BE50-8E54C24C8867}" srcOrd="2" destOrd="0" presId="urn:microsoft.com/office/officeart/2005/8/layout/hierarchy4"/>
    <dgm:cxn modelId="{839BD0C2-CFFC-4B92-A97B-78055DF1DB51}" type="presParOf" srcId="{D964B15A-B7C1-409D-BE50-8E54C24C8867}" destId="{EC98D806-63D8-416D-A0E0-EA4618354BA9}" srcOrd="0" destOrd="0" presId="urn:microsoft.com/office/officeart/2005/8/layout/hierarchy4"/>
    <dgm:cxn modelId="{98238763-F5DE-4793-BCD5-28ABEC70BC6E}" type="presParOf" srcId="{EC98D806-63D8-416D-A0E0-EA4618354BA9}" destId="{CAE033FF-F5CE-45DA-9FBE-F05C2E7F0778}" srcOrd="0" destOrd="0" presId="urn:microsoft.com/office/officeart/2005/8/layout/hierarchy4"/>
    <dgm:cxn modelId="{DDC2CA96-BA05-437E-A72F-7F471AC4F789}" type="presParOf" srcId="{EC98D806-63D8-416D-A0E0-EA4618354BA9}" destId="{3273091F-B9C2-41CA-A89E-80C1A51CCBC7}" srcOrd="1" destOrd="0" presId="urn:microsoft.com/office/officeart/2005/8/layout/hierarchy4"/>
    <dgm:cxn modelId="{658F45E8-C7D4-4BE3-B748-A258F1ECF073}" type="presParOf" srcId="{EC98D806-63D8-416D-A0E0-EA4618354BA9}" destId="{7AAB7244-7061-49D8-9146-E80504566933}" srcOrd="2" destOrd="0" presId="urn:microsoft.com/office/officeart/2005/8/layout/hierarchy4"/>
    <dgm:cxn modelId="{DD07DEF7-A96F-4BB7-8717-A76656F77133}" type="presParOf" srcId="{7AAB7244-7061-49D8-9146-E80504566933}" destId="{2026F3DF-7AAD-4DB2-8F03-BE6502FEDFDF}" srcOrd="0" destOrd="0" presId="urn:microsoft.com/office/officeart/2005/8/layout/hierarchy4"/>
    <dgm:cxn modelId="{C413E967-508F-44BD-93FD-E99C4195EF93}" type="presParOf" srcId="{2026F3DF-7AAD-4DB2-8F03-BE6502FEDFDF}" destId="{EC60A476-FE95-46CC-AD35-BE70F142DF16}" srcOrd="0" destOrd="0" presId="urn:microsoft.com/office/officeart/2005/8/layout/hierarchy4"/>
    <dgm:cxn modelId="{AB916CB7-B5B8-453C-AD0E-F480F8B24428}" type="presParOf" srcId="{2026F3DF-7AAD-4DB2-8F03-BE6502FEDFDF}" destId="{EF0F8B2F-935C-450B-B1E2-D2FDFD876B55}" srcOrd="1" destOrd="0" presId="urn:microsoft.com/office/officeart/2005/8/layout/hierarchy4"/>
    <dgm:cxn modelId="{C98C9266-2655-42F8-AF1D-FE714C2E2FEB}" type="presParOf" srcId="{D964B15A-B7C1-409D-BE50-8E54C24C8867}" destId="{97400316-2945-40B8-8634-2B2D21569162}" srcOrd="1" destOrd="0" presId="urn:microsoft.com/office/officeart/2005/8/layout/hierarchy4"/>
    <dgm:cxn modelId="{1706409C-F3FF-4815-BB23-BE44F326D662}" type="presParOf" srcId="{D964B15A-B7C1-409D-BE50-8E54C24C8867}" destId="{A261DAF8-CF2F-47AE-B2C5-E43D2147E6F6}" srcOrd="2" destOrd="0" presId="urn:microsoft.com/office/officeart/2005/8/layout/hierarchy4"/>
    <dgm:cxn modelId="{78B502C5-851B-4464-94B8-40CA6E6E7D2C}" type="presParOf" srcId="{A261DAF8-CF2F-47AE-B2C5-E43D2147E6F6}" destId="{FCCF88B7-3163-4D46-9FB2-50663B441EE9}" srcOrd="0" destOrd="0" presId="urn:microsoft.com/office/officeart/2005/8/layout/hierarchy4"/>
    <dgm:cxn modelId="{FEC19244-6B70-414D-8BEC-51994A009EC4}" type="presParOf" srcId="{A261DAF8-CF2F-47AE-B2C5-E43D2147E6F6}" destId="{AFC2A10C-0067-4A71-826B-91FC04CFF9D2}" srcOrd="1" destOrd="0" presId="urn:microsoft.com/office/officeart/2005/8/layout/hierarchy4"/>
    <dgm:cxn modelId="{4F018823-FEE1-41D0-A3CC-F9F0C2DD76DE}" type="presParOf" srcId="{A261DAF8-CF2F-47AE-B2C5-E43D2147E6F6}" destId="{BB2EC6D4-12E4-4205-8F86-21771491C17F}" srcOrd="2" destOrd="0" presId="urn:microsoft.com/office/officeart/2005/8/layout/hierarchy4"/>
    <dgm:cxn modelId="{9061017A-A9E7-4B7B-A49E-5BE16B2DB64F}" type="presParOf" srcId="{BB2EC6D4-12E4-4205-8F86-21771491C17F}" destId="{85D7F7DF-BB89-434D-9641-BFB9050DE68C}" srcOrd="0" destOrd="0" presId="urn:microsoft.com/office/officeart/2005/8/layout/hierarchy4"/>
    <dgm:cxn modelId="{3B501D06-3F3E-4CCB-B776-1C56C713D1D8}" type="presParOf" srcId="{85D7F7DF-BB89-434D-9641-BFB9050DE68C}" destId="{11A15B4D-F379-4DFA-ACB6-D2A25C59723B}" srcOrd="0" destOrd="0" presId="urn:microsoft.com/office/officeart/2005/8/layout/hierarchy4"/>
    <dgm:cxn modelId="{874D9EA0-60DE-42F3-9CC2-A2712D4540BE}" type="presParOf" srcId="{85D7F7DF-BB89-434D-9641-BFB9050DE68C}" destId="{1659FA99-B629-46A3-9338-BBE6D9261E4E}" srcOrd="1" destOrd="0" presId="urn:microsoft.com/office/officeart/2005/8/layout/hierarchy4"/>
    <dgm:cxn modelId="{35DDE26B-04E8-4CA4-AC5E-FB637E95196F}" type="presParOf" srcId="{D964B15A-B7C1-409D-BE50-8E54C24C8867}" destId="{2A155DAA-7D5C-45AF-A551-9AC5C567F363}" srcOrd="3" destOrd="0" presId="urn:microsoft.com/office/officeart/2005/8/layout/hierarchy4"/>
    <dgm:cxn modelId="{A83290B2-F091-4DED-A9D5-532EA1F16BFB}" type="presParOf" srcId="{D964B15A-B7C1-409D-BE50-8E54C24C8867}" destId="{485E35B2-C367-4715-8CE0-9DECE25D452E}" srcOrd="4" destOrd="0" presId="urn:microsoft.com/office/officeart/2005/8/layout/hierarchy4"/>
    <dgm:cxn modelId="{B0BAC87A-280E-41CD-AF92-30102B0CF2DD}" type="presParOf" srcId="{485E35B2-C367-4715-8CE0-9DECE25D452E}" destId="{D2CD3164-C4C2-41D0-AF51-B70AE0B373D7}" srcOrd="0" destOrd="0" presId="urn:microsoft.com/office/officeart/2005/8/layout/hierarchy4"/>
    <dgm:cxn modelId="{83ACDD9D-BAE7-4962-98E3-2B50827EEA3B}" type="presParOf" srcId="{485E35B2-C367-4715-8CE0-9DECE25D452E}" destId="{ED1EADC1-B9F1-4E60-97B5-B808D1468EE7}" srcOrd="1" destOrd="0" presId="urn:microsoft.com/office/officeart/2005/8/layout/hierarchy4"/>
    <dgm:cxn modelId="{9964D4DD-4322-4D5D-A8A0-CEDCF80B1A7A}" type="presParOf" srcId="{485E35B2-C367-4715-8CE0-9DECE25D452E}" destId="{398776E7-4D5E-443A-9E57-258B8BC2BE80}" srcOrd="2" destOrd="0" presId="urn:microsoft.com/office/officeart/2005/8/layout/hierarchy4"/>
    <dgm:cxn modelId="{12C440ED-006B-478A-AC70-135175A2A6F3}" type="presParOf" srcId="{398776E7-4D5E-443A-9E57-258B8BC2BE80}" destId="{9F6F0C8F-07F2-463A-9C06-F0472574A6AD}" srcOrd="0" destOrd="0" presId="urn:microsoft.com/office/officeart/2005/8/layout/hierarchy4"/>
    <dgm:cxn modelId="{F3D113E0-769B-4C83-BCD0-C3A77C3EC1DF}" type="presParOf" srcId="{9F6F0C8F-07F2-463A-9C06-F0472574A6AD}" destId="{CCE525E1-A5D3-43D2-BF15-A8A68C08AB3D}" srcOrd="0" destOrd="0" presId="urn:microsoft.com/office/officeart/2005/8/layout/hierarchy4"/>
    <dgm:cxn modelId="{15F53FCB-90F3-4602-B5E9-7CC0A9960E08}" type="presParOf" srcId="{9F6F0C8F-07F2-463A-9C06-F0472574A6AD}" destId="{9C6A38ED-14E8-433D-9824-85F71ECFCAD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3179AD-1EB3-4EFD-AB12-BA6D1B40ABE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21D5C5-803D-4B17-A017-4F0BE3566BD1}">
      <dgm:prSet/>
      <dgm:spPr/>
      <dgm:t>
        <a:bodyPr/>
        <a:lstStyle/>
        <a:p>
          <a:endParaRPr lang="en-US" dirty="0"/>
        </a:p>
      </dgm:t>
    </dgm:pt>
    <dgm:pt modelId="{3E5850FB-75B3-4767-A19D-2CA4B80E17CF}" type="parTrans" cxnId="{BAA0CE7E-FD04-4C30-8395-06C0A8885890}">
      <dgm:prSet/>
      <dgm:spPr/>
      <dgm:t>
        <a:bodyPr/>
        <a:lstStyle/>
        <a:p>
          <a:endParaRPr lang="en-US"/>
        </a:p>
      </dgm:t>
    </dgm:pt>
    <dgm:pt modelId="{91BA42C7-999A-4DCD-BE26-86C3D4B6A88A}" type="sibTrans" cxnId="{BAA0CE7E-FD04-4C30-8395-06C0A8885890}">
      <dgm:prSet/>
      <dgm:spPr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6E6C7F-ABE2-43B0-A809-5B1F01D08C30}">
      <dgm:prSet phldrT="[Text]" custT="1"/>
      <dgm:spPr/>
      <dgm:t>
        <a:bodyPr/>
        <a:lstStyle/>
        <a:p>
          <a:r>
            <a:rPr lang="es-ES" sz="1800" b="0" dirty="0" smtClean="0">
              <a:latin typeface="Gill Sans MT" panose="020B0502020104020203" pitchFamily="34" charset="0"/>
            </a:rPr>
            <a:t>Adopción de un papel como mediador y portavoz. </a:t>
          </a:r>
          <a:endParaRPr lang="en-US" sz="1800" b="0" dirty="0">
            <a:latin typeface="Gill Sans MT" panose="020B0502020104020203" pitchFamily="34" charset="0"/>
          </a:endParaRPr>
        </a:p>
      </dgm:t>
    </dgm:pt>
    <dgm:pt modelId="{504D4A82-2131-4812-B7C3-D74F484ADC31}" type="parTrans" cxnId="{CCFAC1DC-444E-4FB0-9BA7-B60BBBF6DA7C}">
      <dgm:prSet/>
      <dgm:spPr/>
      <dgm:t>
        <a:bodyPr/>
        <a:lstStyle/>
        <a:p>
          <a:endParaRPr lang="en-US"/>
        </a:p>
      </dgm:t>
    </dgm:pt>
    <dgm:pt modelId="{3ED01A8F-6264-4DDA-988F-A39D7AF9FFE4}" type="sibTrans" cxnId="{CCFAC1DC-444E-4FB0-9BA7-B60BBBF6DA7C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9DB2C9-817E-4BD8-84A2-3B8021525815}">
      <dgm:prSet custT="1"/>
      <dgm:spPr/>
      <dgm:t>
        <a:bodyPr/>
        <a:lstStyle/>
        <a:p>
          <a:r>
            <a:rPr lang="es-ES" sz="1800" b="0" dirty="0" smtClean="0">
              <a:latin typeface="Gill Sans MT" panose="020B0502020104020203" pitchFamily="34" charset="0"/>
            </a:rPr>
            <a:t>Establecimiento de prioridades entre las necesidades detectadas. </a:t>
          </a:r>
        </a:p>
      </dgm:t>
    </dgm:pt>
    <dgm:pt modelId="{73B6DFE9-22AA-42AC-97A3-E34F4C76C753}" type="parTrans" cxnId="{A93F56C7-7417-4618-AECB-D1C94DCE7F70}">
      <dgm:prSet/>
      <dgm:spPr/>
      <dgm:t>
        <a:bodyPr/>
        <a:lstStyle/>
        <a:p>
          <a:endParaRPr lang="en-US"/>
        </a:p>
      </dgm:t>
    </dgm:pt>
    <dgm:pt modelId="{4851C279-536E-4DC9-8A25-7D5AFAF92628}" type="sibTrans" cxnId="{A93F56C7-7417-4618-AECB-D1C94DCE7F70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8D7A07-05B0-4109-AB6A-1759BC4B0FEA}">
      <dgm:prSet custT="1"/>
      <dgm:spPr/>
      <dgm:t>
        <a:bodyPr/>
        <a:lstStyle/>
        <a:p>
          <a:r>
            <a:rPr lang="es-ES" sz="1800" b="0" dirty="0" smtClean="0">
              <a:latin typeface="Gill Sans MT" panose="020B0502020104020203" pitchFamily="34" charset="0"/>
            </a:rPr>
            <a:t>Desarrollar programas y planes para dar respuesta a dichas necesidades. </a:t>
          </a:r>
        </a:p>
      </dgm:t>
    </dgm:pt>
    <dgm:pt modelId="{BDF7BDB7-5A57-4CF9-9411-585EEDEC6717}" type="parTrans" cxnId="{5DCC5925-4DEA-4547-9DB5-42A6E6F3D3F6}">
      <dgm:prSet/>
      <dgm:spPr/>
      <dgm:t>
        <a:bodyPr/>
        <a:lstStyle/>
        <a:p>
          <a:endParaRPr lang="en-US"/>
        </a:p>
      </dgm:t>
    </dgm:pt>
    <dgm:pt modelId="{E7133743-D163-4A48-90C1-BC6F6BBA54D7}" type="sibTrans" cxnId="{5DCC5925-4DEA-4547-9DB5-42A6E6F3D3F6}">
      <dgm:prSet/>
      <dgm:spPr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44E6EF-2E29-4511-BDFB-804AA427AFEA}" type="pres">
      <dgm:prSet presAssocID="{F83179AD-1EB3-4EFD-AB12-BA6D1B40A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DF51CB1-B2CA-41BF-AD2A-599CDC8C3150}" type="pres">
      <dgm:prSet presAssocID="{F83179AD-1EB3-4EFD-AB12-BA6D1B40ABE0}" presName="Name1" presStyleCnt="0"/>
      <dgm:spPr/>
    </dgm:pt>
    <dgm:pt modelId="{63E8FCA2-423C-4DEA-A2E7-928D45994926}" type="pres">
      <dgm:prSet presAssocID="{91BA42C7-999A-4DCD-BE26-86C3D4B6A88A}" presName="picture_1" presStyleCnt="0"/>
      <dgm:spPr/>
    </dgm:pt>
    <dgm:pt modelId="{B97DC668-6B81-4202-A185-65C1F742B484}" type="pres">
      <dgm:prSet presAssocID="{91BA42C7-999A-4DCD-BE26-86C3D4B6A88A}" presName="pictureRepeatNode" presStyleLbl="alignImgPlace1" presStyleIdx="0" presStyleCnt="4" custScaleX="99950" custScaleY="95726"/>
      <dgm:spPr/>
      <dgm:t>
        <a:bodyPr/>
        <a:lstStyle/>
        <a:p>
          <a:endParaRPr lang="en-US"/>
        </a:p>
      </dgm:t>
    </dgm:pt>
    <dgm:pt modelId="{EA35D2D0-6FC4-48D1-A089-FF04347BDA3E}" type="pres">
      <dgm:prSet presAssocID="{A021D5C5-803D-4B17-A017-4F0BE3566BD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55C2E-73DD-4F22-BFD3-EACF0B216872}" type="pres">
      <dgm:prSet presAssocID="{3ED01A8F-6264-4DDA-988F-A39D7AF9FFE4}" presName="picture_2" presStyleCnt="0"/>
      <dgm:spPr/>
    </dgm:pt>
    <dgm:pt modelId="{AC57BF06-5B34-4382-BFA0-73777E002827}" type="pres">
      <dgm:prSet presAssocID="{3ED01A8F-6264-4DDA-988F-A39D7AF9FFE4}" presName="pictureRepeatNode" presStyleLbl="alignImgPlace1" presStyleIdx="1" presStyleCnt="4" custLinFactNeighborX="-29681"/>
      <dgm:spPr/>
      <dgm:t>
        <a:bodyPr/>
        <a:lstStyle/>
        <a:p>
          <a:endParaRPr lang="en-US"/>
        </a:p>
      </dgm:t>
    </dgm:pt>
    <dgm:pt modelId="{C8390996-0C3B-443B-AA6A-0F82B789153D}" type="pres">
      <dgm:prSet presAssocID="{D06E6C7F-ABE2-43B0-A809-5B1F01D08C30}" presName="line_2" presStyleLbl="parChTrans1D1" presStyleIdx="0" presStyleCnt="3"/>
      <dgm:spPr/>
    </dgm:pt>
    <dgm:pt modelId="{44DE8F86-235E-43D3-BBE9-A1D3404A1B28}" type="pres">
      <dgm:prSet presAssocID="{D06E6C7F-ABE2-43B0-A809-5B1F01D08C30}" presName="textparent_2" presStyleLbl="node1" presStyleIdx="0" presStyleCnt="0"/>
      <dgm:spPr/>
    </dgm:pt>
    <dgm:pt modelId="{429E98CA-1296-420A-B35A-30E1066A04D1}" type="pres">
      <dgm:prSet presAssocID="{D06E6C7F-ABE2-43B0-A809-5B1F01D08C30}" presName="text_2" presStyleLbl="revTx" presStyleIdx="0" presStyleCnt="3" custScaleX="170750" custLinFactNeighborX="-31823" custLinFactNeighborY="-9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2DDC8-8EC8-462F-848E-0DF7FFB33CE8}" type="pres">
      <dgm:prSet presAssocID="{4851C279-536E-4DC9-8A25-7D5AFAF92628}" presName="picture_3" presStyleCnt="0"/>
      <dgm:spPr/>
    </dgm:pt>
    <dgm:pt modelId="{83EDA805-C15B-4590-90B2-A32899292877}" type="pres">
      <dgm:prSet presAssocID="{4851C279-536E-4DC9-8A25-7D5AFAF92628}" presName="pictureRepeatNode" presStyleLbl="alignImgPlace1" presStyleIdx="2" presStyleCnt="4" custLinFactNeighborX="-10171"/>
      <dgm:spPr/>
      <dgm:t>
        <a:bodyPr/>
        <a:lstStyle/>
        <a:p>
          <a:endParaRPr lang="en-US"/>
        </a:p>
      </dgm:t>
    </dgm:pt>
    <dgm:pt modelId="{4EBA5F45-21DB-4169-BB2D-FF46485CD372}" type="pres">
      <dgm:prSet presAssocID="{8E9DB2C9-817E-4BD8-84A2-3B8021525815}" presName="line_3" presStyleLbl="parChTrans1D1" presStyleIdx="1" presStyleCnt="3"/>
      <dgm:spPr/>
    </dgm:pt>
    <dgm:pt modelId="{BB8BBC6C-44C3-4B1B-8DC0-0DD4B046847A}" type="pres">
      <dgm:prSet presAssocID="{8E9DB2C9-817E-4BD8-84A2-3B8021525815}" presName="textparent_3" presStyleLbl="node1" presStyleIdx="0" presStyleCnt="0"/>
      <dgm:spPr/>
    </dgm:pt>
    <dgm:pt modelId="{0446D200-CC21-4DDD-BD70-36561B7894A8}" type="pres">
      <dgm:prSet presAssocID="{8E9DB2C9-817E-4BD8-84A2-3B8021525815}" presName="text_3" presStyleLbl="revTx" presStyleIdx="1" presStyleCnt="3" custScaleX="12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66F18-D5E3-4232-967A-BC933C0E2A70}" type="pres">
      <dgm:prSet presAssocID="{E7133743-D163-4A48-90C1-BC6F6BBA54D7}" presName="picture_4" presStyleCnt="0"/>
      <dgm:spPr/>
    </dgm:pt>
    <dgm:pt modelId="{85A2B623-43DE-44CC-AE15-81E4D9EB5095}" type="pres">
      <dgm:prSet presAssocID="{E7133743-D163-4A48-90C1-BC6F6BBA54D7}" presName="pictureRepeatNode" presStyleLbl="alignImgPlace1" presStyleIdx="3" presStyleCnt="4" custLinFactNeighborX="-29681"/>
      <dgm:spPr/>
      <dgm:t>
        <a:bodyPr/>
        <a:lstStyle/>
        <a:p>
          <a:endParaRPr lang="en-US"/>
        </a:p>
      </dgm:t>
    </dgm:pt>
    <dgm:pt modelId="{F7C0B66C-6FEB-4531-81A7-A37313D99409}" type="pres">
      <dgm:prSet presAssocID="{D18D7A07-05B0-4109-AB6A-1759BC4B0FEA}" presName="line_4" presStyleLbl="parChTrans1D1" presStyleIdx="2" presStyleCnt="3"/>
      <dgm:spPr/>
    </dgm:pt>
    <dgm:pt modelId="{A3F9E4E2-F93F-42A5-834C-300D6EB87B32}" type="pres">
      <dgm:prSet presAssocID="{D18D7A07-05B0-4109-AB6A-1759BC4B0FEA}" presName="textparent_4" presStyleLbl="node1" presStyleIdx="0" presStyleCnt="0"/>
      <dgm:spPr/>
    </dgm:pt>
    <dgm:pt modelId="{674ED5D6-61CD-4B37-928C-8FE3F8E592B0}" type="pres">
      <dgm:prSet presAssocID="{D18D7A07-05B0-4109-AB6A-1759BC4B0FEA}" presName="text_4" presStyleLbl="revTx" presStyleIdx="2" presStyleCnt="3" custScaleX="634345" custLinFactNeighborX="-86865" custLinFactNeighborY="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689D6-3F5B-4234-9BA0-C1B0CD15D731}" type="presOf" srcId="{E7133743-D163-4A48-90C1-BC6F6BBA54D7}" destId="{85A2B623-43DE-44CC-AE15-81E4D9EB5095}" srcOrd="0" destOrd="0" presId="urn:microsoft.com/office/officeart/2008/layout/CircularPictureCallout"/>
    <dgm:cxn modelId="{57F97855-AFD4-420D-9095-314D0E84E5D4}" type="presOf" srcId="{91BA42C7-999A-4DCD-BE26-86C3D4B6A88A}" destId="{B97DC668-6B81-4202-A185-65C1F742B484}" srcOrd="0" destOrd="0" presId="urn:microsoft.com/office/officeart/2008/layout/CircularPictureCallout"/>
    <dgm:cxn modelId="{5DCC5925-4DEA-4547-9DB5-42A6E6F3D3F6}" srcId="{F83179AD-1EB3-4EFD-AB12-BA6D1B40ABE0}" destId="{D18D7A07-05B0-4109-AB6A-1759BC4B0FEA}" srcOrd="3" destOrd="0" parTransId="{BDF7BDB7-5A57-4CF9-9411-585EEDEC6717}" sibTransId="{E7133743-D163-4A48-90C1-BC6F6BBA54D7}"/>
    <dgm:cxn modelId="{28132DD4-175C-4FDB-BAA7-1FF9C3F14A2B}" type="presOf" srcId="{F83179AD-1EB3-4EFD-AB12-BA6D1B40ABE0}" destId="{2D44E6EF-2E29-4511-BDFB-804AA427AFEA}" srcOrd="0" destOrd="0" presId="urn:microsoft.com/office/officeart/2008/layout/CircularPictureCallout"/>
    <dgm:cxn modelId="{D8ED4D72-EDE8-42AB-A3B2-9E5609726473}" type="presOf" srcId="{4851C279-536E-4DC9-8A25-7D5AFAF92628}" destId="{83EDA805-C15B-4590-90B2-A32899292877}" srcOrd="0" destOrd="0" presId="urn:microsoft.com/office/officeart/2008/layout/CircularPictureCallout"/>
    <dgm:cxn modelId="{620073D3-BFFA-40FA-807C-3BD6C01F34E1}" type="presOf" srcId="{D06E6C7F-ABE2-43B0-A809-5B1F01D08C30}" destId="{429E98CA-1296-420A-B35A-30E1066A04D1}" srcOrd="0" destOrd="0" presId="urn:microsoft.com/office/officeart/2008/layout/CircularPictureCallout"/>
    <dgm:cxn modelId="{CCFAC1DC-444E-4FB0-9BA7-B60BBBF6DA7C}" srcId="{F83179AD-1EB3-4EFD-AB12-BA6D1B40ABE0}" destId="{D06E6C7F-ABE2-43B0-A809-5B1F01D08C30}" srcOrd="1" destOrd="0" parTransId="{504D4A82-2131-4812-B7C3-D74F484ADC31}" sibTransId="{3ED01A8F-6264-4DDA-988F-A39D7AF9FFE4}"/>
    <dgm:cxn modelId="{BAA0CE7E-FD04-4C30-8395-06C0A8885890}" srcId="{F83179AD-1EB3-4EFD-AB12-BA6D1B40ABE0}" destId="{A021D5C5-803D-4B17-A017-4F0BE3566BD1}" srcOrd="0" destOrd="0" parTransId="{3E5850FB-75B3-4767-A19D-2CA4B80E17CF}" sibTransId="{91BA42C7-999A-4DCD-BE26-86C3D4B6A88A}"/>
    <dgm:cxn modelId="{7BFF7380-4096-4A92-896F-27A74575E64D}" type="presOf" srcId="{D18D7A07-05B0-4109-AB6A-1759BC4B0FEA}" destId="{674ED5D6-61CD-4B37-928C-8FE3F8E592B0}" srcOrd="0" destOrd="0" presId="urn:microsoft.com/office/officeart/2008/layout/CircularPictureCallout"/>
    <dgm:cxn modelId="{D45680D9-E6E4-4A4D-9772-D9327BF7D1BF}" type="presOf" srcId="{8E9DB2C9-817E-4BD8-84A2-3B8021525815}" destId="{0446D200-CC21-4DDD-BD70-36561B7894A8}" srcOrd="0" destOrd="0" presId="urn:microsoft.com/office/officeart/2008/layout/CircularPictureCallout"/>
    <dgm:cxn modelId="{C897C656-F59E-4704-A8E7-00562D7F0613}" type="presOf" srcId="{A021D5C5-803D-4B17-A017-4F0BE3566BD1}" destId="{EA35D2D0-6FC4-48D1-A089-FF04347BDA3E}" srcOrd="0" destOrd="0" presId="urn:microsoft.com/office/officeart/2008/layout/CircularPictureCallout"/>
    <dgm:cxn modelId="{A93F56C7-7417-4618-AECB-D1C94DCE7F70}" srcId="{F83179AD-1EB3-4EFD-AB12-BA6D1B40ABE0}" destId="{8E9DB2C9-817E-4BD8-84A2-3B8021525815}" srcOrd="2" destOrd="0" parTransId="{73B6DFE9-22AA-42AC-97A3-E34F4C76C753}" sibTransId="{4851C279-536E-4DC9-8A25-7D5AFAF92628}"/>
    <dgm:cxn modelId="{6FC1362F-C222-492A-B70E-F052D1FBF5DB}" type="presOf" srcId="{3ED01A8F-6264-4DDA-988F-A39D7AF9FFE4}" destId="{AC57BF06-5B34-4382-BFA0-73777E002827}" srcOrd="0" destOrd="0" presId="urn:microsoft.com/office/officeart/2008/layout/CircularPictureCallout"/>
    <dgm:cxn modelId="{CA6750EA-3EC6-432F-B3AA-927C13F98CC1}" type="presParOf" srcId="{2D44E6EF-2E29-4511-BDFB-804AA427AFEA}" destId="{EDF51CB1-B2CA-41BF-AD2A-599CDC8C3150}" srcOrd="0" destOrd="0" presId="urn:microsoft.com/office/officeart/2008/layout/CircularPictureCallout"/>
    <dgm:cxn modelId="{6769FD62-6CF4-4BF1-876A-2A60F34CDC46}" type="presParOf" srcId="{EDF51CB1-B2CA-41BF-AD2A-599CDC8C3150}" destId="{63E8FCA2-423C-4DEA-A2E7-928D45994926}" srcOrd="0" destOrd="0" presId="urn:microsoft.com/office/officeart/2008/layout/CircularPictureCallout"/>
    <dgm:cxn modelId="{FB993EB8-5452-4651-B2A7-4B4CDC0F0C02}" type="presParOf" srcId="{63E8FCA2-423C-4DEA-A2E7-928D45994926}" destId="{B97DC668-6B81-4202-A185-65C1F742B484}" srcOrd="0" destOrd="0" presId="urn:microsoft.com/office/officeart/2008/layout/CircularPictureCallout"/>
    <dgm:cxn modelId="{3E97FA52-BC97-4662-94E8-8B310FF28D2C}" type="presParOf" srcId="{EDF51CB1-B2CA-41BF-AD2A-599CDC8C3150}" destId="{EA35D2D0-6FC4-48D1-A089-FF04347BDA3E}" srcOrd="1" destOrd="0" presId="urn:microsoft.com/office/officeart/2008/layout/CircularPictureCallout"/>
    <dgm:cxn modelId="{A988C25B-D54D-45BC-B8CA-B60764E353E9}" type="presParOf" srcId="{EDF51CB1-B2CA-41BF-AD2A-599CDC8C3150}" destId="{27D55C2E-73DD-4F22-BFD3-EACF0B216872}" srcOrd="2" destOrd="0" presId="urn:microsoft.com/office/officeart/2008/layout/CircularPictureCallout"/>
    <dgm:cxn modelId="{1DC93BF2-8C68-42DC-9203-887A26CB6274}" type="presParOf" srcId="{27D55C2E-73DD-4F22-BFD3-EACF0B216872}" destId="{AC57BF06-5B34-4382-BFA0-73777E002827}" srcOrd="0" destOrd="0" presId="urn:microsoft.com/office/officeart/2008/layout/CircularPictureCallout"/>
    <dgm:cxn modelId="{BD108CC8-940A-4DBD-AB68-E7DBF8B4CA28}" type="presParOf" srcId="{EDF51CB1-B2CA-41BF-AD2A-599CDC8C3150}" destId="{C8390996-0C3B-443B-AA6A-0F82B789153D}" srcOrd="3" destOrd="0" presId="urn:microsoft.com/office/officeart/2008/layout/CircularPictureCallout"/>
    <dgm:cxn modelId="{C041CB9F-86B1-405D-89C1-7D7CE030AD8A}" type="presParOf" srcId="{EDF51CB1-B2CA-41BF-AD2A-599CDC8C3150}" destId="{44DE8F86-235E-43D3-BBE9-A1D3404A1B28}" srcOrd="4" destOrd="0" presId="urn:microsoft.com/office/officeart/2008/layout/CircularPictureCallout"/>
    <dgm:cxn modelId="{432EECEB-F671-4F75-B28A-0F6B0E0EA244}" type="presParOf" srcId="{44DE8F86-235E-43D3-BBE9-A1D3404A1B28}" destId="{429E98CA-1296-420A-B35A-30E1066A04D1}" srcOrd="0" destOrd="0" presId="urn:microsoft.com/office/officeart/2008/layout/CircularPictureCallout"/>
    <dgm:cxn modelId="{AE232FC5-83F6-49FE-86A0-B7F5C3E37EC8}" type="presParOf" srcId="{EDF51CB1-B2CA-41BF-AD2A-599CDC8C3150}" destId="{11C2DDC8-8EC8-462F-848E-0DF7FFB33CE8}" srcOrd="5" destOrd="0" presId="urn:microsoft.com/office/officeart/2008/layout/CircularPictureCallout"/>
    <dgm:cxn modelId="{F3B2CEBB-9C1C-467F-98E3-A19E86DE01CA}" type="presParOf" srcId="{11C2DDC8-8EC8-462F-848E-0DF7FFB33CE8}" destId="{83EDA805-C15B-4590-90B2-A32899292877}" srcOrd="0" destOrd="0" presId="urn:microsoft.com/office/officeart/2008/layout/CircularPictureCallout"/>
    <dgm:cxn modelId="{00049D17-F1C0-4667-BC3D-C43804A03C1E}" type="presParOf" srcId="{EDF51CB1-B2CA-41BF-AD2A-599CDC8C3150}" destId="{4EBA5F45-21DB-4169-BB2D-FF46485CD372}" srcOrd="6" destOrd="0" presId="urn:microsoft.com/office/officeart/2008/layout/CircularPictureCallout"/>
    <dgm:cxn modelId="{2AF0208A-76BA-4104-B30C-34C175536374}" type="presParOf" srcId="{EDF51CB1-B2CA-41BF-AD2A-599CDC8C3150}" destId="{BB8BBC6C-44C3-4B1B-8DC0-0DD4B046847A}" srcOrd="7" destOrd="0" presId="urn:microsoft.com/office/officeart/2008/layout/CircularPictureCallout"/>
    <dgm:cxn modelId="{CC7F8170-3C91-4878-8837-AAE5E54C6F74}" type="presParOf" srcId="{BB8BBC6C-44C3-4B1B-8DC0-0DD4B046847A}" destId="{0446D200-CC21-4DDD-BD70-36561B7894A8}" srcOrd="0" destOrd="0" presId="urn:microsoft.com/office/officeart/2008/layout/CircularPictureCallout"/>
    <dgm:cxn modelId="{3AECE323-23C1-4F7F-9C3C-53654236729A}" type="presParOf" srcId="{EDF51CB1-B2CA-41BF-AD2A-599CDC8C3150}" destId="{2C166F18-D5E3-4232-967A-BC933C0E2A70}" srcOrd="8" destOrd="0" presId="urn:microsoft.com/office/officeart/2008/layout/CircularPictureCallout"/>
    <dgm:cxn modelId="{9FD78D76-C55B-478B-89E9-3D3887368CB2}" type="presParOf" srcId="{2C166F18-D5E3-4232-967A-BC933C0E2A70}" destId="{85A2B623-43DE-44CC-AE15-81E4D9EB5095}" srcOrd="0" destOrd="0" presId="urn:microsoft.com/office/officeart/2008/layout/CircularPictureCallout"/>
    <dgm:cxn modelId="{8A5E0D9A-FE6D-4497-B9F1-96B45934E22A}" type="presParOf" srcId="{EDF51CB1-B2CA-41BF-AD2A-599CDC8C3150}" destId="{F7C0B66C-6FEB-4531-81A7-A37313D99409}" srcOrd="9" destOrd="0" presId="urn:microsoft.com/office/officeart/2008/layout/CircularPictureCallout"/>
    <dgm:cxn modelId="{8B483DE5-AA3F-4489-AAAA-6117C2DAB0D5}" type="presParOf" srcId="{EDF51CB1-B2CA-41BF-AD2A-599CDC8C3150}" destId="{A3F9E4E2-F93F-42A5-834C-300D6EB87B32}" srcOrd="10" destOrd="0" presId="urn:microsoft.com/office/officeart/2008/layout/CircularPictureCallout"/>
    <dgm:cxn modelId="{85D6A594-DBBA-4015-B710-68CD36854614}" type="presParOf" srcId="{A3F9E4E2-F93F-42A5-834C-300D6EB87B32}" destId="{674ED5D6-61CD-4B37-928C-8FE3F8E592B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63FD45-102F-4954-ADAF-145A8896D7C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271E76A-303E-4069-88A7-AE1C35E46CB3}">
      <dgm:prSet phldrT="[Text]"/>
      <dgm:spPr/>
      <dgm:t>
        <a:bodyPr/>
        <a:lstStyle/>
        <a:p>
          <a:r>
            <a:rPr lang="es-ES" b="0" smtClean="0">
              <a:latin typeface="Gill Sans MT" panose="020B0502020104020203" pitchFamily="34" charset="0"/>
            </a:rPr>
            <a:t>Gestionando recursos y desarrollando una estructura organizativa. </a:t>
          </a:r>
          <a:endParaRPr lang="en-US" b="0">
            <a:latin typeface="Gill Sans MT" panose="020B0502020104020203" pitchFamily="34" charset="0"/>
          </a:endParaRPr>
        </a:p>
      </dgm:t>
    </dgm:pt>
    <dgm:pt modelId="{628D7C32-BAA9-47B1-864B-6C688B75F3C8}" type="parTrans" cxnId="{68B5D7D5-7E66-43DF-A8CA-E542E99834AE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BE1D2035-DCD5-42ED-81E2-324303D270DC}" type="sibTrans" cxnId="{68B5D7D5-7E66-43DF-A8CA-E542E99834AE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513986A8-F799-4D5A-AEAF-5176B08072E4}">
      <dgm:prSet/>
      <dgm:spPr/>
      <dgm:t>
        <a:bodyPr/>
        <a:lstStyle/>
        <a:p>
          <a:r>
            <a:rPr lang="es-ES" b="0" smtClean="0">
              <a:latin typeface="Gill Sans MT" panose="020B0502020104020203" pitchFamily="34" charset="0"/>
            </a:rPr>
            <a:t>Poniendo en marcha los programas. </a:t>
          </a:r>
          <a:endParaRPr lang="es-ES" b="0" dirty="0" smtClean="0">
            <a:latin typeface="Gill Sans MT" panose="020B0502020104020203" pitchFamily="34" charset="0"/>
          </a:endParaRPr>
        </a:p>
      </dgm:t>
    </dgm:pt>
    <dgm:pt modelId="{9CFA06EF-1EFA-47A4-8424-632691F91E86}" type="parTrans" cxnId="{4CC1DBC8-36C3-4AF7-A4EC-F803905D2D90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C6A520FC-06B4-4AF4-AE06-30CCD58B2717}" type="sibTrans" cxnId="{4CC1DBC8-36C3-4AF7-A4EC-F803905D2D90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9BDC2245-9EC4-43FF-AB65-4003E871CA43}">
      <dgm:prSet/>
      <dgm:spPr/>
      <dgm:t>
        <a:bodyPr/>
        <a:lstStyle/>
        <a:p>
          <a:r>
            <a:rPr lang="es-ES" b="0" smtClean="0">
              <a:latin typeface="Gill Sans MT" panose="020B0502020104020203" pitchFamily="34" charset="0"/>
            </a:rPr>
            <a:t>Evaluando los programas y estableciendo sistemas de garantía y mejora de la calidad. </a:t>
          </a:r>
          <a:endParaRPr lang="es-ES" b="0" dirty="0" smtClean="0">
            <a:latin typeface="Gill Sans MT" panose="020B0502020104020203" pitchFamily="34" charset="0"/>
          </a:endParaRPr>
        </a:p>
      </dgm:t>
    </dgm:pt>
    <dgm:pt modelId="{A0F6D3FE-B5DD-4D69-A5C8-30CF08912D9F}" type="parTrans" cxnId="{03BA6ED2-BAFF-4852-9361-0C508A932531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700B633C-9195-4244-A1B7-0E96B85301C7}" type="sibTrans" cxnId="{03BA6ED2-BAFF-4852-9361-0C508A932531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0E14EFEC-DED6-4A33-9592-A1D41782553D}">
      <dgm:prSet/>
      <dgm:spPr/>
      <dgm:t>
        <a:bodyPr/>
        <a:lstStyle/>
        <a:p>
          <a:r>
            <a:rPr lang="es-ES" b="0" smtClean="0">
              <a:latin typeface="Gill Sans MT" panose="020B0502020104020203" pitchFamily="34" charset="0"/>
            </a:rPr>
            <a:t>Informando y educando a la población.</a:t>
          </a:r>
          <a:endParaRPr lang="es-ES" b="0" dirty="0" smtClean="0">
            <a:latin typeface="Gill Sans MT" panose="020B0502020104020203" pitchFamily="34" charset="0"/>
          </a:endParaRPr>
        </a:p>
      </dgm:t>
    </dgm:pt>
    <dgm:pt modelId="{0B773F9E-B452-4FDF-AB46-CF47A6F25B39}" type="parTrans" cxnId="{233D8149-E8FD-494F-B2EE-C45DA62329DE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ADC584DA-4ACE-4056-8718-85576292FEE0}" type="sibTrans" cxnId="{233D8149-E8FD-494F-B2EE-C45DA62329DE}">
      <dgm:prSet/>
      <dgm:spPr/>
      <dgm:t>
        <a:bodyPr/>
        <a:lstStyle/>
        <a:p>
          <a:endParaRPr lang="en-US" b="0">
            <a:latin typeface="Gill Sans MT" panose="020B0502020104020203" pitchFamily="34" charset="0"/>
          </a:endParaRPr>
        </a:p>
      </dgm:t>
    </dgm:pt>
    <dgm:pt modelId="{35C2AC8C-BC1E-4895-BFDA-223D20B0D5DB}" type="pres">
      <dgm:prSet presAssocID="{4463FD45-102F-4954-ADAF-145A8896D7C6}" presName="CompostProcess" presStyleCnt="0">
        <dgm:presLayoutVars>
          <dgm:dir/>
          <dgm:resizeHandles val="exact"/>
        </dgm:presLayoutVars>
      </dgm:prSet>
      <dgm:spPr/>
    </dgm:pt>
    <dgm:pt modelId="{B8AEBEC1-F3CF-4A19-868D-9436EFDBDCD2}" type="pres">
      <dgm:prSet presAssocID="{4463FD45-102F-4954-ADAF-145A8896D7C6}" presName="arrow" presStyleLbl="bgShp" presStyleIdx="0" presStyleCnt="1"/>
      <dgm:spPr/>
      <dgm:t>
        <a:bodyPr/>
        <a:lstStyle/>
        <a:p>
          <a:endParaRPr lang="en-US"/>
        </a:p>
      </dgm:t>
    </dgm:pt>
    <dgm:pt modelId="{E9AD124E-7BD5-4A40-913D-21E69A129F07}" type="pres">
      <dgm:prSet presAssocID="{4463FD45-102F-4954-ADAF-145A8896D7C6}" presName="linearProcess" presStyleCnt="0"/>
      <dgm:spPr/>
    </dgm:pt>
    <dgm:pt modelId="{ABB413BC-40A4-43AD-9A03-6C5CD2387659}" type="pres">
      <dgm:prSet presAssocID="{0271E76A-303E-4069-88A7-AE1C35E46CB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C7F9D-F600-4CA5-9381-508C4218A98D}" type="pres">
      <dgm:prSet presAssocID="{BE1D2035-DCD5-42ED-81E2-324303D270DC}" presName="sibTrans" presStyleCnt="0"/>
      <dgm:spPr/>
    </dgm:pt>
    <dgm:pt modelId="{E023D77B-A0C3-4C3C-9B33-FCA477E823DE}" type="pres">
      <dgm:prSet presAssocID="{513986A8-F799-4D5A-AEAF-5176B08072E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0EA5F-43F0-4DC0-84D0-40386384C866}" type="pres">
      <dgm:prSet presAssocID="{C6A520FC-06B4-4AF4-AE06-30CCD58B2717}" presName="sibTrans" presStyleCnt="0"/>
      <dgm:spPr/>
    </dgm:pt>
    <dgm:pt modelId="{D0D98AAD-5F94-47E9-8636-7460F39493BF}" type="pres">
      <dgm:prSet presAssocID="{9BDC2245-9EC4-43FF-AB65-4003E871CA4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C1ECE-1FAD-4254-9DEF-9636260CC2D2}" type="pres">
      <dgm:prSet presAssocID="{700B633C-9195-4244-A1B7-0E96B85301C7}" presName="sibTrans" presStyleCnt="0"/>
      <dgm:spPr/>
    </dgm:pt>
    <dgm:pt modelId="{E38715B8-F463-49A5-856F-6D581E758300}" type="pres">
      <dgm:prSet presAssocID="{0E14EFEC-DED6-4A33-9592-A1D41782553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D8149-E8FD-494F-B2EE-C45DA62329DE}" srcId="{4463FD45-102F-4954-ADAF-145A8896D7C6}" destId="{0E14EFEC-DED6-4A33-9592-A1D41782553D}" srcOrd="3" destOrd="0" parTransId="{0B773F9E-B452-4FDF-AB46-CF47A6F25B39}" sibTransId="{ADC584DA-4ACE-4056-8718-85576292FEE0}"/>
    <dgm:cxn modelId="{68B5D7D5-7E66-43DF-A8CA-E542E99834AE}" srcId="{4463FD45-102F-4954-ADAF-145A8896D7C6}" destId="{0271E76A-303E-4069-88A7-AE1C35E46CB3}" srcOrd="0" destOrd="0" parTransId="{628D7C32-BAA9-47B1-864B-6C688B75F3C8}" sibTransId="{BE1D2035-DCD5-42ED-81E2-324303D270DC}"/>
    <dgm:cxn modelId="{529BCA90-7171-45D0-93BA-32B4A60EC8AA}" type="presOf" srcId="{0E14EFEC-DED6-4A33-9592-A1D41782553D}" destId="{E38715B8-F463-49A5-856F-6D581E758300}" srcOrd="0" destOrd="0" presId="urn:microsoft.com/office/officeart/2005/8/layout/hProcess9"/>
    <dgm:cxn modelId="{1C3B4868-C619-4DE8-985C-A5871A17F044}" type="presOf" srcId="{0271E76A-303E-4069-88A7-AE1C35E46CB3}" destId="{ABB413BC-40A4-43AD-9A03-6C5CD2387659}" srcOrd="0" destOrd="0" presId="urn:microsoft.com/office/officeart/2005/8/layout/hProcess9"/>
    <dgm:cxn modelId="{00AC5557-16C3-4DF2-A55F-8A082ECB6BC9}" type="presOf" srcId="{513986A8-F799-4D5A-AEAF-5176B08072E4}" destId="{E023D77B-A0C3-4C3C-9B33-FCA477E823DE}" srcOrd="0" destOrd="0" presId="urn:microsoft.com/office/officeart/2005/8/layout/hProcess9"/>
    <dgm:cxn modelId="{03BA6ED2-BAFF-4852-9361-0C508A932531}" srcId="{4463FD45-102F-4954-ADAF-145A8896D7C6}" destId="{9BDC2245-9EC4-43FF-AB65-4003E871CA43}" srcOrd="2" destOrd="0" parTransId="{A0F6D3FE-B5DD-4D69-A5C8-30CF08912D9F}" sibTransId="{700B633C-9195-4244-A1B7-0E96B85301C7}"/>
    <dgm:cxn modelId="{9FB593D6-511F-422A-9FEF-CD0FD1B029CA}" type="presOf" srcId="{9BDC2245-9EC4-43FF-AB65-4003E871CA43}" destId="{D0D98AAD-5F94-47E9-8636-7460F39493BF}" srcOrd="0" destOrd="0" presId="urn:microsoft.com/office/officeart/2005/8/layout/hProcess9"/>
    <dgm:cxn modelId="{4CC1DBC8-36C3-4AF7-A4EC-F803905D2D90}" srcId="{4463FD45-102F-4954-ADAF-145A8896D7C6}" destId="{513986A8-F799-4D5A-AEAF-5176B08072E4}" srcOrd="1" destOrd="0" parTransId="{9CFA06EF-1EFA-47A4-8424-632691F91E86}" sibTransId="{C6A520FC-06B4-4AF4-AE06-30CCD58B2717}"/>
    <dgm:cxn modelId="{58F28A81-69EE-41F2-BE2C-1D1ABD797B30}" type="presOf" srcId="{4463FD45-102F-4954-ADAF-145A8896D7C6}" destId="{35C2AC8C-BC1E-4895-BFDA-223D20B0D5DB}" srcOrd="0" destOrd="0" presId="urn:microsoft.com/office/officeart/2005/8/layout/hProcess9"/>
    <dgm:cxn modelId="{FC50FF43-F59F-4C97-839B-57C31546DBD4}" type="presParOf" srcId="{35C2AC8C-BC1E-4895-BFDA-223D20B0D5DB}" destId="{B8AEBEC1-F3CF-4A19-868D-9436EFDBDCD2}" srcOrd="0" destOrd="0" presId="urn:microsoft.com/office/officeart/2005/8/layout/hProcess9"/>
    <dgm:cxn modelId="{81107031-0720-4F81-A4C8-D349A61F0D52}" type="presParOf" srcId="{35C2AC8C-BC1E-4895-BFDA-223D20B0D5DB}" destId="{E9AD124E-7BD5-4A40-913D-21E69A129F07}" srcOrd="1" destOrd="0" presId="urn:microsoft.com/office/officeart/2005/8/layout/hProcess9"/>
    <dgm:cxn modelId="{9F1F8AE6-AEA2-4EE5-A1BE-3821366064F6}" type="presParOf" srcId="{E9AD124E-7BD5-4A40-913D-21E69A129F07}" destId="{ABB413BC-40A4-43AD-9A03-6C5CD2387659}" srcOrd="0" destOrd="0" presId="urn:microsoft.com/office/officeart/2005/8/layout/hProcess9"/>
    <dgm:cxn modelId="{5494CB3A-6C4F-4FE2-8507-A1AFB15E0385}" type="presParOf" srcId="{E9AD124E-7BD5-4A40-913D-21E69A129F07}" destId="{0DBC7F9D-F600-4CA5-9381-508C4218A98D}" srcOrd="1" destOrd="0" presId="urn:microsoft.com/office/officeart/2005/8/layout/hProcess9"/>
    <dgm:cxn modelId="{6F0CAB82-1C4A-4CDE-8746-705BDCED05B7}" type="presParOf" srcId="{E9AD124E-7BD5-4A40-913D-21E69A129F07}" destId="{E023D77B-A0C3-4C3C-9B33-FCA477E823DE}" srcOrd="2" destOrd="0" presId="urn:microsoft.com/office/officeart/2005/8/layout/hProcess9"/>
    <dgm:cxn modelId="{1D7AD2A0-0111-4653-95B7-F559FA159567}" type="presParOf" srcId="{E9AD124E-7BD5-4A40-913D-21E69A129F07}" destId="{B700EA5F-43F0-4DC0-84D0-40386384C866}" srcOrd="3" destOrd="0" presId="urn:microsoft.com/office/officeart/2005/8/layout/hProcess9"/>
    <dgm:cxn modelId="{50D85804-0A95-4528-AAD3-6AE25505179E}" type="presParOf" srcId="{E9AD124E-7BD5-4A40-913D-21E69A129F07}" destId="{D0D98AAD-5F94-47E9-8636-7460F39493BF}" srcOrd="4" destOrd="0" presId="urn:microsoft.com/office/officeart/2005/8/layout/hProcess9"/>
    <dgm:cxn modelId="{FC6D9057-F5EB-4BB3-B872-4D423809E866}" type="presParOf" srcId="{E9AD124E-7BD5-4A40-913D-21E69A129F07}" destId="{A35C1ECE-1FAD-4254-9DEF-9636260CC2D2}" srcOrd="5" destOrd="0" presId="urn:microsoft.com/office/officeart/2005/8/layout/hProcess9"/>
    <dgm:cxn modelId="{017991DB-3448-49C9-BC98-C5139660EE19}" type="presParOf" srcId="{E9AD124E-7BD5-4A40-913D-21E69A129F07}" destId="{E38715B8-F463-49A5-856F-6D581E75830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9439C1-6E6C-4A30-8513-E054D30050AF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42E7F6AA-F01F-44D1-AA25-AD86B0BB3058}">
      <dgm:prSet phldrT="[Text]" custT="1"/>
      <dgm:spPr/>
      <dgm:t>
        <a:bodyPr/>
        <a:lstStyle/>
        <a:p>
          <a:r>
            <a:rPr lang="en-US" sz="1800" smtClean="0">
              <a:latin typeface="Gill Sans MT" panose="020B0502020104020203" pitchFamily="34" charset="0"/>
            </a:rPr>
            <a:t>Organizaciones publicas, privadas</a:t>
          </a:r>
          <a:endParaRPr lang="en-US" sz="1800">
            <a:latin typeface="Gill Sans MT" panose="020B0502020104020203" pitchFamily="34" charset="0"/>
          </a:endParaRPr>
        </a:p>
      </dgm:t>
    </dgm:pt>
    <dgm:pt modelId="{69365CDC-AF8F-498B-B3A4-A0A3D5C85584}" type="parTrans" cxnId="{663A5E32-ED28-4AA1-B41C-38F9C73BE786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F67EF0D6-B399-4975-9A80-E04B8B609D09}" type="sibTrans" cxnId="{663A5E32-ED28-4AA1-B41C-38F9C73BE786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0D8EFD32-68B9-4487-9BB6-0FF2A9994BA9}">
      <dgm:prSet custT="1"/>
      <dgm:spPr/>
      <dgm:t>
        <a:bodyPr/>
        <a:lstStyle/>
        <a:p>
          <a:r>
            <a:rPr lang="en-US" sz="1800" smtClean="0">
              <a:latin typeface="Gill Sans MT" panose="020B0502020104020203" pitchFamily="34" charset="0"/>
            </a:rPr>
            <a:t>Proveedores de salud</a:t>
          </a:r>
          <a:endParaRPr lang="en-US" sz="1800" dirty="0" smtClean="0">
            <a:latin typeface="Gill Sans MT" panose="020B0502020104020203" pitchFamily="34" charset="0"/>
          </a:endParaRPr>
        </a:p>
      </dgm:t>
    </dgm:pt>
    <dgm:pt modelId="{7C1428BC-A271-48C6-9B01-05669E3EC874}" type="parTrans" cxnId="{7BFE4C7D-3CD6-4E55-8B57-CA20B71190BA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FA948F13-9B91-4C31-BA5A-303D05A92B73}" type="sibTrans" cxnId="{7BFE4C7D-3CD6-4E55-8B57-CA20B71190BA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D1E26649-8636-4546-A5CE-DDE1CC23D8EF}">
      <dgm:prSet custT="1"/>
      <dgm:spPr/>
      <dgm:t>
        <a:bodyPr/>
        <a:lstStyle/>
        <a:p>
          <a:r>
            <a:rPr lang="en-US" sz="1800" smtClean="0">
              <a:latin typeface="Gill Sans MT" panose="020B0502020104020203" pitchFamily="34" charset="0"/>
            </a:rPr>
            <a:t>Organizaciones comunitarias</a:t>
          </a:r>
          <a:endParaRPr lang="en-US" sz="1800" dirty="0" smtClean="0">
            <a:latin typeface="Gill Sans MT" panose="020B0502020104020203" pitchFamily="34" charset="0"/>
          </a:endParaRPr>
        </a:p>
      </dgm:t>
    </dgm:pt>
    <dgm:pt modelId="{7F71E35A-E594-4794-AE0D-54BB5BD88F2D}" type="parTrans" cxnId="{FC60B0AE-A611-4A3A-80B7-ED960F37CD43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FA308E85-3341-4E2B-A581-4E28721D9AA7}" type="sibTrans" cxnId="{FC60B0AE-A611-4A3A-80B7-ED960F37CD43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FEDCD047-FEAE-4A9F-92EF-E8975452AEBB}">
      <dgm:prSet custT="1"/>
      <dgm:spPr/>
      <dgm:t>
        <a:bodyPr/>
        <a:lstStyle/>
        <a:p>
          <a:r>
            <a:rPr lang="en-US" sz="1800" smtClean="0">
              <a:latin typeface="Gill Sans MT" panose="020B0502020104020203" pitchFamily="34" charset="0"/>
            </a:rPr>
            <a:t>Empresas</a:t>
          </a:r>
          <a:endParaRPr lang="en-US" sz="1800" dirty="0" smtClean="0">
            <a:latin typeface="Gill Sans MT" panose="020B0502020104020203" pitchFamily="34" charset="0"/>
          </a:endParaRPr>
        </a:p>
      </dgm:t>
    </dgm:pt>
    <dgm:pt modelId="{954AEA60-8EC4-42D4-8C4C-E40C90EDF7FB}" type="parTrans" cxnId="{7EEF8758-DC3C-4A3D-AB96-5C3E932B396D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C06A100E-BAD3-4443-AD35-CE1F63B65A84}" type="sibTrans" cxnId="{7EEF8758-DC3C-4A3D-AB96-5C3E932B396D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40134664-8930-4702-9021-99230AD76D41}">
      <dgm:prSet custT="1"/>
      <dgm:spPr/>
      <dgm:t>
        <a:bodyPr/>
        <a:lstStyle/>
        <a:p>
          <a:r>
            <a:rPr lang="en-US" sz="1800" smtClean="0">
              <a:latin typeface="Gill Sans MT" panose="020B0502020104020203" pitchFamily="34" charset="0"/>
            </a:rPr>
            <a:t>Individuos</a:t>
          </a:r>
          <a:endParaRPr lang="en-US" sz="1800" dirty="0" smtClean="0">
            <a:latin typeface="Gill Sans MT" panose="020B0502020104020203" pitchFamily="34" charset="0"/>
          </a:endParaRPr>
        </a:p>
      </dgm:t>
    </dgm:pt>
    <dgm:pt modelId="{9BDC0C30-B8EA-4BEA-B20C-2D2348090592}" type="parTrans" cxnId="{EA4E6FB4-97EC-473E-B6F6-73F24055DCEB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F346463B-A2E9-46F9-A451-D0EEE562C10B}" type="sibTrans" cxnId="{EA4E6FB4-97EC-473E-B6F6-73F24055DCEB}">
      <dgm:prSet/>
      <dgm:spPr/>
      <dgm:t>
        <a:bodyPr/>
        <a:lstStyle/>
        <a:p>
          <a:endParaRPr lang="en-US" sz="1800">
            <a:latin typeface="Gill Sans MT" panose="020B0502020104020203" pitchFamily="34" charset="0"/>
          </a:endParaRPr>
        </a:p>
      </dgm:t>
    </dgm:pt>
    <dgm:pt modelId="{4A7864D1-1130-494A-93D5-3455BCAD9748}" type="pres">
      <dgm:prSet presAssocID="{809439C1-6E6C-4A30-8513-E054D30050AF}" presName="compositeShape" presStyleCnt="0">
        <dgm:presLayoutVars>
          <dgm:chMax val="7"/>
          <dgm:dir/>
          <dgm:resizeHandles val="exact"/>
        </dgm:presLayoutVars>
      </dgm:prSet>
      <dgm:spPr/>
    </dgm:pt>
    <dgm:pt modelId="{27F9DEC2-045B-45FF-A9BF-0950CB16A711}" type="pres">
      <dgm:prSet presAssocID="{809439C1-6E6C-4A30-8513-E054D30050AF}" presName="wedge1" presStyleLbl="node1" presStyleIdx="0" presStyleCnt="5"/>
      <dgm:spPr/>
      <dgm:t>
        <a:bodyPr/>
        <a:lstStyle/>
        <a:p>
          <a:endParaRPr lang="en-US"/>
        </a:p>
      </dgm:t>
    </dgm:pt>
    <dgm:pt modelId="{234F885A-8DB4-45A2-80FB-1B6BBF48E228}" type="pres">
      <dgm:prSet presAssocID="{809439C1-6E6C-4A30-8513-E054D30050AF}" presName="dummy1a" presStyleCnt="0"/>
      <dgm:spPr/>
    </dgm:pt>
    <dgm:pt modelId="{8DDEA920-4B66-4D84-B6EB-2C010122DEC3}" type="pres">
      <dgm:prSet presAssocID="{809439C1-6E6C-4A30-8513-E054D30050AF}" presName="dummy1b" presStyleCnt="0"/>
      <dgm:spPr/>
    </dgm:pt>
    <dgm:pt modelId="{26164209-A458-433D-8210-46811E532667}" type="pres">
      <dgm:prSet presAssocID="{809439C1-6E6C-4A30-8513-E054D30050A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BCD5C-5325-416D-A4BE-88E1BDC4593E}" type="pres">
      <dgm:prSet presAssocID="{809439C1-6E6C-4A30-8513-E054D30050AF}" presName="wedge2" presStyleLbl="node1" presStyleIdx="1" presStyleCnt="5"/>
      <dgm:spPr/>
      <dgm:t>
        <a:bodyPr/>
        <a:lstStyle/>
        <a:p>
          <a:endParaRPr lang="en-US"/>
        </a:p>
      </dgm:t>
    </dgm:pt>
    <dgm:pt modelId="{38DFED87-D4BB-458E-8A76-CCEF175DD5D4}" type="pres">
      <dgm:prSet presAssocID="{809439C1-6E6C-4A30-8513-E054D30050AF}" presName="dummy2a" presStyleCnt="0"/>
      <dgm:spPr/>
    </dgm:pt>
    <dgm:pt modelId="{95E1CF6A-E206-4E2C-93F8-0B31443BFCA6}" type="pres">
      <dgm:prSet presAssocID="{809439C1-6E6C-4A30-8513-E054D30050AF}" presName="dummy2b" presStyleCnt="0"/>
      <dgm:spPr/>
    </dgm:pt>
    <dgm:pt modelId="{76471E6F-EF85-4796-8A58-C380FE81A70B}" type="pres">
      <dgm:prSet presAssocID="{809439C1-6E6C-4A30-8513-E054D30050A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2B83E-E6C1-418A-BFEA-A06ECAE8D936}" type="pres">
      <dgm:prSet presAssocID="{809439C1-6E6C-4A30-8513-E054D30050AF}" presName="wedge3" presStyleLbl="node1" presStyleIdx="2" presStyleCnt="5"/>
      <dgm:spPr/>
      <dgm:t>
        <a:bodyPr/>
        <a:lstStyle/>
        <a:p>
          <a:endParaRPr lang="en-US"/>
        </a:p>
      </dgm:t>
    </dgm:pt>
    <dgm:pt modelId="{BC2C2591-F1DF-4A18-9AEE-6DFDE4667239}" type="pres">
      <dgm:prSet presAssocID="{809439C1-6E6C-4A30-8513-E054D30050AF}" presName="dummy3a" presStyleCnt="0"/>
      <dgm:spPr/>
    </dgm:pt>
    <dgm:pt modelId="{35BAA644-CDE2-42A0-878E-60968E3F1A02}" type="pres">
      <dgm:prSet presAssocID="{809439C1-6E6C-4A30-8513-E054D30050AF}" presName="dummy3b" presStyleCnt="0"/>
      <dgm:spPr/>
    </dgm:pt>
    <dgm:pt modelId="{A588A772-37A4-4D3F-9B43-E482DE8AB660}" type="pres">
      <dgm:prSet presAssocID="{809439C1-6E6C-4A30-8513-E054D30050A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FA12E-7753-439A-AEDB-B5291BA718E4}" type="pres">
      <dgm:prSet presAssocID="{809439C1-6E6C-4A30-8513-E054D30050AF}" presName="wedge4" presStyleLbl="node1" presStyleIdx="3" presStyleCnt="5"/>
      <dgm:spPr/>
      <dgm:t>
        <a:bodyPr/>
        <a:lstStyle/>
        <a:p>
          <a:endParaRPr lang="en-US"/>
        </a:p>
      </dgm:t>
    </dgm:pt>
    <dgm:pt modelId="{E5893C51-7A9F-4122-83B1-9F4D46201425}" type="pres">
      <dgm:prSet presAssocID="{809439C1-6E6C-4A30-8513-E054D30050AF}" presName="dummy4a" presStyleCnt="0"/>
      <dgm:spPr/>
    </dgm:pt>
    <dgm:pt modelId="{56069E94-2834-44F1-8436-A541411CCC1E}" type="pres">
      <dgm:prSet presAssocID="{809439C1-6E6C-4A30-8513-E054D30050AF}" presName="dummy4b" presStyleCnt="0"/>
      <dgm:spPr/>
    </dgm:pt>
    <dgm:pt modelId="{F3DC8D06-37D0-4E6B-9E6E-1B19EA7EE0CF}" type="pres">
      <dgm:prSet presAssocID="{809439C1-6E6C-4A30-8513-E054D30050A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2804A-AC96-46DA-8417-FA4A30546B4B}" type="pres">
      <dgm:prSet presAssocID="{809439C1-6E6C-4A30-8513-E054D30050AF}" presName="wedge5" presStyleLbl="node1" presStyleIdx="4" presStyleCnt="5"/>
      <dgm:spPr/>
      <dgm:t>
        <a:bodyPr/>
        <a:lstStyle/>
        <a:p>
          <a:endParaRPr lang="en-US"/>
        </a:p>
      </dgm:t>
    </dgm:pt>
    <dgm:pt modelId="{BBADF87F-6D81-4804-BEE7-7741291D2B43}" type="pres">
      <dgm:prSet presAssocID="{809439C1-6E6C-4A30-8513-E054D30050AF}" presName="dummy5a" presStyleCnt="0"/>
      <dgm:spPr/>
    </dgm:pt>
    <dgm:pt modelId="{F262BAE7-6970-4016-9808-DA02A5EA4AEB}" type="pres">
      <dgm:prSet presAssocID="{809439C1-6E6C-4A30-8513-E054D30050AF}" presName="dummy5b" presStyleCnt="0"/>
      <dgm:spPr/>
    </dgm:pt>
    <dgm:pt modelId="{91F6FCF0-0AF7-4C51-989A-240D531EBA51}" type="pres">
      <dgm:prSet presAssocID="{809439C1-6E6C-4A30-8513-E054D30050A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56193-24F9-4068-955D-8654F7C2462B}" type="pres">
      <dgm:prSet presAssocID="{F67EF0D6-B399-4975-9A80-E04B8B609D09}" presName="arrowWedge1" presStyleLbl="fgSibTrans2D1" presStyleIdx="0" presStyleCnt="5"/>
      <dgm:spPr/>
    </dgm:pt>
    <dgm:pt modelId="{6CAB3721-DBCD-4295-83A5-1477FE45ADFE}" type="pres">
      <dgm:prSet presAssocID="{FA948F13-9B91-4C31-BA5A-303D05A92B73}" presName="arrowWedge2" presStyleLbl="fgSibTrans2D1" presStyleIdx="1" presStyleCnt="5"/>
      <dgm:spPr/>
    </dgm:pt>
    <dgm:pt modelId="{9A6D9396-DA9F-46B1-9652-E7EBDB07BF25}" type="pres">
      <dgm:prSet presAssocID="{FA308E85-3341-4E2B-A581-4E28721D9AA7}" presName="arrowWedge3" presStyleLbl="fgSibTrans2D1" presStyleIdx="2" presStyleCnt="5"/>
      <dgm:spPr/>
    </dgm:pt>
    <dgm:pt modelId="{067E55CF-53FB-4333-AE7C-FB4FF65D853C}" type="pres">
      <dgm:prSet presAssocID="{C06A100E-BAD3-4443-AD35-CE1F63B65A84}" presName="arrowWedge4" presStyleLbl="fgSibTrans2D1" presStyleIdx="3" presStyleCnt="5"/>
      <dgm:spPr/>
    </dgm:pt>
    <dgm:pt modelId="{F7025052-0EAF-4988-9528-90919CE46952}" type="pres">
      <dgm:prSet presAssocID="{F346463B-A2E9-46F9-A451-D0EEE562C10B}" presName="arrowWedge5" presStyleLbl="fgSibTrans2D1" presStyleIdx="4" presStyleCnt="5"/>
      <dgm:spPr/>
    </dgm:pt>
  </dgm:ptLst>
  <dgm:cxnLst>
    <dgm:cxn modelId="{DDD4EBEA-278D-4BA4-829F-C638630C7FC4}" type="presOf" srcId="{40134664-8930-4702-9021-99230AD76D41}" destId="{91F6FCF0-0AF7-4C51-989A-240D531EBA51}" srcOrd="1" destOrd="0" presId="urn:microsoft.com/office/officeart/2005/8/layout/cycle8"/>
    <dgm:cxn modelId="{E7FB5532-6415-41D2-AF36-D3FB8B765B24}" type="presOf" srcId="{42E7F6AA-F01F-44D1-AA25-AD86B0BB3058}" destId="{27F9DEC2-045B-45FF-A9BF-0950CB16A711}" srcOrd="0" destOrd="0" presId="urn:microsoft.com/office/officeart/2005/8/layout/cycle8"/>
    <dgm:cxn modelId="{79FF3265-5BC1-4C84-BD76-58FD91DF8389}" type="presOf" srcId="{FEDCD047-FEAE-4A9F-92EF-E8975452AEBB}" destId="{D60FA12E-7753-439A-AEDB-B5291BA718E4}" srcOrd="0" destOrd="0" presId="urn:microsoft.com/office/officeart/2005/8/layout/cycle8"/>
    <dgm:cxn modelId="{7B0EB20C-95F9-44C9-B9F8-5F54B9EB186C}" type="presOf" srcId="{42E7F6AA-F01F-44D1-AA25-AD86B0BB3058}" destId="{26164209-A458-433D-8210-46811E532667}" srcOrd="1" destOrd="0" presId="urn:microsoft.com/office/officeart/2005/8/layout/cycle8"/>
    <dgm:cxn modelId="{663A5E32-ED28-4AA1-B41C-38F9C73BE786}" srcId="{809439C1-6E6C-4A30-8513-E054D30050AF}" destId="{42E7F6AA-F01F-44D1-AA25-AD86B0BB3058}" srcOrd="0" destOrd="0" parTransId="{69365CDC-AF8F-498B-B3A4-A0A3D5C85584}" sibTransId="{F67EF0D6-B399-4975-9A80-E04B8B609D09}"/>
    <dgm:cxn modelId="{19423A65-37A6-42AF-8752-D65A4EB08B2E}" type="presOf" srcId="{40134664-8930-4702-9021-99230AD76D41}" destId="{8422804A-AC96-46DA-8417-FA4A30546B4B}" srcOrd="0" destOrd="0" presId="urn:microsoft.com/office/officeart/2005/8/layout/cycle8"/>
    <dgm:cxn modelId="{7EEF8758-DC3C-4A3D-AB96-5C3E932B396D}" srcId="{809439C1-6E6C-4A30-8513-E054D30050AF}" destId="{FEDCD047-FEAE-4A9F-92EF-E8975452AEBB}" srcOrd="3" destOrd="0" parTransId="{954AEA60-8EC4-42D4-8C4C-E40C90EDF7FB}" sibTransId="{C06A100E-BAD3-4443-AD35-CE1F63B65A84}"/>
    <dgm:cxn modelId="{FC60B0AE-A611-4A3A-80B7-ED960F37CD43}" srcId="{809439C1-6E6C-4A30-8513-E054D30050AF}" destId="{D1E26649-8636-4546-A5CE-DDE1CC23D8EF}" srcOrd="2" destOrd="0" parTransId="{7F71E35A-E594-4794-AE0D-54BB5BD88F2D}" sibTransId="{FA308E85-3341-4E2B-A581-4E28721D9AA7}"/>
    <dgm:cxn modelId="{FFAE14E0-1510-43DE-B94E-789C5143ECBB}" type="presOf" srcId="{0D8EFD32-68B9-4487-9BB6-0FF2A9994BA9}" destId="{597BCD5C-5325-416D-A4BE-88E1BDC4593E}" srcOrd="0" destOrd="0" presId="urn:microsoft.com/office/officeart/2005/8/layout/cycle8"/>
    <dgm:cxn modelId="{3A8008F2-07A5-4678-A039-470F617ED315}" type="presOf" srcId="{D1E26649-8636-4546-A5CE-DDE1CC23D8EF}" destId="{A588A772-37A4-4D3F-9B43-E482DE8AB660}" srcOrd="1" destOrd="0" presId="urn:microsoft.com/office/officeart/2005/8/layout/cycle8"/>
    <dgm:cxn modelId="{84195F51-71A9-4295-B4F8-B4625AF00C5A}" type="presOf" srcId="{D1E26649-8636-4546-A5CE-DDE1CC23D8EF}" destId="{42C2B83E-E6C1-418A-BFEA-A06ECAE8D936}" srcOrd="0" destOrd="0" presId="urn:microsoft.com/office/officeart/2005/8/layout/cycle8"/>
    <dgm:cxn modelId="{EE65A98A-7A1A-4C2D-ACF5-E0D5D3EBE795}" type="presOf" srcId="{809439C1-6E6C-4A30-8513-E054D30050AF}" destId="{4A7864D1-1130-494A-93D5-3455BCAD9748}" srcOrd="0" destOrd="0" presId="urn:microsoft.com/office/officeart/2005/8/layout/cycle8"/>
    <dgm:cxn modelId="{7BFE4C7D-3CD6-4E55-8B57-CA20B71190BA}" srcId="{809439C1-6E6C-4A30-8513-E054D30050AF}" destId="{0D8EFD32-68B9-4487-9BB6-0FF2A9994BA9}" srcOrd="1" destOrd="0" parTransId="{7C1428BC-A271-48C6-9B01-05669E3EC874}" sibTransId="{FA948F13-9B91-4C31-BA5A-303D05A92B73}"/>
    <dgm:cxn modelId="{A54ECC2A-1073-4190-BD63-715C15B0079C}" type="presOf" srcId="{0D8EFD32-68B9-4487-9BB6-0FF2A9994BA9}" destId="{76471E6F-EF85-4796-8A58-C380FE81A70B}" srcOrd="1" destOrd="0" presId="urn:microsoft.com/office/officeart/2005/8/layout/cycle8"/>
    <dgm:cxn modelId="{BDD7BDC4-C020-4D29-8AFE-6C4BAD92129D}" type="presOf" srcId="{FEDCD047-FEAE-4A9F-92EF-E8975452AEBB}" destId="{F3DC8D06-37D0-4E6B-9E6E-1B19EA7EE0CF}" srcOrd="1" destOrd="0" presId="urn:microsoft.com/office/officeart/2005/8/layout/cycle8"/>
    <dgm:cxn modelId="{EA4E6FB4-97EC-473E-B6F6-73F24055DCEB}" srcId="{809439C1-6E6C-4A30-8513-E054D30050AF}" destId="{40134664-8930-4702-9021-99230AD76D41}" srcOrd="4" destOrd="0" parTransId="{9BDC0C30-B8EA-4BEA-B20C-2D2348090592}" sibTransId="{F346463B-A2E9-46F9-A451-D0EEE562C10B}"/>
    <dgm:cxn modelId="{71E836AE-DAE3-434A-89C9-CA918121E709}" type="presParOf" srcId="{4A7864D1-1130-494A-93D5-3455BCAD9748}" destId="{27F9DEC2-045B-45FF-A9BF-0950CB16A711}" srcOrd="0" destOrd="0" presId="urn:microsoft.com/office/officeart/2005/8/layout/cycle8"/>
    <dgm:cxn modelId="{2FB04216-0DFD-46C5-873B-52E683BEDE58}" type="presParOf" srcId="{4A7864D1-1130-494A-93D5-3455BCAD9748}" destId="{234F885A-8DB4-45A2-80FB-1B6BBF48E228}" srcOrd="1" destOrd="0" presId="urn:microsoft.com/office/officeart/2005/8/layout/cycle8"/>
    <dgm:cxn modelId="{2311536F-02EA-43F7-B83A-4740E2A05486}" type="presParOf" srcId="{4A7864D1-1130-494A-93D5-3455BCAD9748}" destId="{8DDEA920-4B66-4D84-B6EB-2C010122DEC3}" srcOrd="2" destOrd="0" presId="urn:microsoft.com/office/officeart/2005/8/layout/cycle8"/>
    <dgm:cxn modelId="{0525BFEE-A625-4B31-BF7F-786EF4B1CF74}" type="presParOf" srcId="{4A7864D1-1130-494A-93D5-3455BCAD9748}" destId="{26164209-A458-433D-8210-46811E532667}" srcOrd="3" destOrd="0" presId="urn:microsoft.com/office/officeart/2005/8/layout/cycle8"/>
    <dgm:cxn modelId="{BC758907-456D-4C3C-B30F-9405BD982955}" type="presParOf" srcId="{4A7864D1-1130-494A-93D5-3455BCAD9748}" destId="{597BCD5C-5325-416D-A4BE-88E1BDC4593E}" srcOrd="4" destOrd="0" presId="urn:microsoft.com/office/officeart/2005/8/layout/cycle8"/>
    <dgm:cxn modelId="{FE771362-0B78-411F-912A-F253060C8CC5}" type="presParOf" srcId="{4A7864D1-1130-494A-93D5-3455BCAD9748}" destId="{38DFED87-D4BB-458E-8A76-CCEF175DD5D4}" srcOrd="5" destOrd="0" presId="urn:microsoft.com/office/officeart/2005/8/layout/cycle8"/>
    <dgm:cxn modelId="{92580D4B-D1DC-445B-AE55-DAA2A361B019}" type="presParOf" srcId="{4A7864D1-1130-494A-93D5-3455BCAD9748}" destId="{95E1CF6A-E206-4E2C-93F8-0B31443BFCA6}" srcOrd="6" destOrd="0" presId="urn:microsoft.com/office/officeart/2005/8/layout/cycle8"/>
    <dgm:cxn modelId="{ECB8975A-7F67-41D9-9A20-2CE646443FFE}" type="presParOf" srcId="{4A7864D1-1130-494A-93D5-3455BCAD9748}" destId="{76471E6F-EF85-4796-8A58-C380FE81A70B}" srcOrd="7" destOrd="0" presId="urn:microsoft.com/office/officeart/2005/8/layout/cycle8"/>
    <dgm:cxn modelId="{06029D11-A7F4-4330-987F-6080C67C19A8}" type="presParOf" srcId="{4A7864D1-1130-494A-93D5-3455BCAD9748}" destId="{42C2B83E-E6C1-418A-BFEA-A06ECAE8D936}" srcOrd="8" destOrd="0" presId="urn:microsoft.com/office/officeart/2005/8/layout/cycle8"/>
    <dgm:cxn modelId="{CBF87185-DA01-43BF-9C37-950363D7F869}" type="presParOf" srcId="{4A7864D1-1130-494A-93D5-3455BCAD9748}" destId="{BC2C2591-F1DF-4A18-9AEE-6DFDE4667239}" srcOrd="9" destOrd="0" presId="urn:microsoft.com/office/officeart/2005/8/layout/cycle8"/>
    <dgm:cxn modelId="{6E9D5E9C-04B9-41CC-B993-9316D36F1467}" type="presParOf" srcId="{4A7864D1-1130-494A-93D5-3455BCAD9748}" destId="{35BAA644-CDE2-42A0-878E-60968E3F1A02}" srcOrd="10" destOrd="0" presId="urn:microsoft.com/office/officeart/2005/8/layout/cycle8"/>
    <dgm:cxn modelId="{72531863-DFA9-46DD-BC62-1AD3D3285C79}" type="presParOf" srcId="{4A7864D1-1130-494A-93D5-3455BCAD9748}" destId="{A588A772-37A4-4D3F-9B43-E482DE8AB660}" srcOrd="11" destOrd="0" presId="urn:microsoft.com/office/officeart/2005/8/layout/cycle8"/>
    <dgm:cxn modelId="{41EE16C0-87BD-410A-A8C8-D4922A17E3CF}" type="presParOf" srcId="{4A7864D1-1130-494A-93D5-3455BCAD9748}" destId="{D60FA12E-7753-439A-AEDB-B5291BA718E4}" srcOrd="12" destOrd="0" presId="urn:microsoft.com/office/officeart/2005/8/layout/cycle8"/>
    <dgm:cxn modelId="{516C7602-A752-4C99-8CD7-92908DA4EB1A}" type="presParOf" srcId="{4A7864D1-1130-494A-93D5-3455BCAD9748}" destId="{E5893C51-7A9F-4122-83B1-9F4D46201425}" srcOrd="13" destOrd="0" presId="urn:microsoft.com/office/officeart/2005/8/layout/cycle8"/>
    <dgm:cxn modelId="{7D9F7191-5E03-47AE-B7A5-C611C44D1CE3}" type="presParOf" srcId="{4A7864D1-1130-494A-93D5-3455BCAD9748}" destId="{56069E94-2834-44F1-8436-A541411CCC1E}" srcOrd="14" destOrd="0" presId="urn:microsoft.com/office/officeart/2005/8/layout/cycle8"/>
    <dgm:cxn modelId="{6FFED547-FA96-44C6-8660-14FB17E33E59}" type="presParOf" srcId="{4A7864D1-1130-494A-93D5-3455BCAD9748}" destId="{F3DC8D06-37D0-4E6B-9E6E-1B19EA7EE0CF}" srcOrd="15" destOrd="0" presId="urn:microsoft.com/office/officeart/2005/8/layout/cycle8"/>
    <dgm:cxn modelId="{52AD690D-AC37-4519-AD3F-43FBD4D70AC1}" type="presParOf" srcId="{4A7864D1-1130-494A-93D5-3455BCAD9748}" destId="{8422804A-AC96-46DA-8417-FA4A30546B4B}" srcOrd="16" destOrd="0" presId="urn:microsoft.com/office/officeart/2005/8/layout/cycle8"/>
    <dgm:cxn modelId="{7B579222-F96D-4A05-99B7-2A12E0A534B9}" type="presParOf" srcId="{4A7864D1-1130-494A-93D5-3455BCAD9748}" destId="{BBADF87F-6D81-4804-BEE7-7741291D2B43}" srcOrd="17" destOrd="0" presId="urn:microsoft.com/office/officeart/2005/8/layout/cycle8"/>
    <dgm:cxn modelId="{ED066C36-6D6B-45F6-B974-02F6B09A9A5C}" type="presParOf" srcId="{4A7864D1-1130-494A-93D5-3455BCAD9748}" destId="{F262BAE7-6970-4016-9808-DA02A5EA4AEB}" srcOrd="18" destOrd="0" presId="urn:microsoft.com/office/officeart/2005/8/layout/cycle8"/>
    <dgm:cxn modelId="{E6965237-6B5B-4D8A-BD6F-F013D53942DA}" type="presParOf" srcId="{4A7864D1-1130-494A-93D5-3455BCAD9748}" destId="{91F6FCF0-0AF7-4C51-989A-240D531EBA51}" srcOrd="19" destOrd="0" presId="urn:microsoft.com/office/officeart/2005/8/layout/cycle8"/>
    <dgm:cxn modelId="{8848AFDC-DC96-4203-8140-3495FC46D79E}" type="presParOf" srcId="{4A7864D1-1130-494A-93D5-3455BCAD9748}" destId="{D7E56193-24F9-4068-955D-8654F7C2462B}" srcOrd="20" destOrd="0" presId="urn:microsoft.com/office/officeart/2005/8/layout/cycle8"/>
    <dgm:cxn modelId="{92DCD6A9-C1B9-4A00-95AF-97C5FAAD3C4F}" type="presParOf" srcId="{4A7864D1-1130-494A-93D5-3455BCAD9748}" destId="{6CAB3721-DBCD-4295-83A5-1477FE45ADFE}" srcOrd="21" destOrd="0" presId="urn:microsoft.com/office/officeart/2005/8/layout/cycle8"/>
    <dgm:cxn modelId="{E6FA7BF2-2C12-4E0B-A304-164F2F44A0A1}" type="presParOf" srcId="{4A7864D1-1130-494A-93D5-3455BCAD9748}" destId="{9A6D9396-DA9F-46B1-9652-E7EBDB07BF25}" srcOrd="22" destOrd="0" presId="urn:microsoft.com/office/officeart/2005/8/layout/cycle8"/>
    <dgm:cxn modelId="{B3D898B9-CF84-4A9F-BCCB-7FF3195C3B1E}" type="presParOf" srcId="{4A7864D1-1130-494A-93D5-3455BCAD9748}" destId="{067E55CF-53FB-4333-AE7C-FB4FF65D853C}" srcOrd="23" destOrd="0" presId="urn:microsoft.com/office/officeart/2005/8/layout/cycle8"/>
    <dgm:cxn modelId="{62EC06B3-F3C7-41CA-AF37-F48E5D07B6DA}" type="presParOf" srcId="{4A7864D1-1130-494A-93D5-3455BCAD9748}" destId="{F7025052-0EAF-4988-9528-90919CE4695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99FFC-862D-4641-B3BA-6B867D3D4249}">
      <dsp:nvSpPr>
        <dsp:cNvPr id="0" name=""/>
        <dsp:cNvSpPr/>
      </dsp:nvSpPr>
      <dsp:spPr>
        <a:xfrm>
          <a:off x="3442911" y="2362197"/>
          <a:ext cx="1986552" cy="19812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Gill Sans MT" panose="020B0502020104020203" pitchFamily="34" charset="0"/>
            </a:rPr>
            <a:t>Salud</a:t>
          </a:r>
          <a:r>
            <a:rPr lang="en-US" sz="3700" kern="1200" dirty="0" smtClean="0">
              <a:latin typeface="Gill Sans MT" panose="020B0502020104020203" pitchFamily="34" charset="0"/>
            </a:rPr>
            <a:t> </a:t>
          </a:r>
          <a:r>
            <a:rPr lang="en-US" sz="3700" kern="1200" dirty="0" err="1" smtClean="0">
              <a:latin typeface="Gill Sans MT" panose="020B0502020104020203" pitchFamily="34" charset="0"/>
            </a:rPr>
            <a:t>Publica</a:t>
          </a:r>
          <a:endParaRPr lang="en-US" sz="3700" kern="1200" dirty="0">
            <a:latin typeface="Gill Sans MT" panose="020B0502020104020203" pitchFamily="34" charset="0"/>
          </a:endParaRPr>
        </a:p>
      </dsp:txBody>
      <dsp:txXfrm>
        <a:off x="3733835" y="2652338"/>
        <a:ext cx="1404704" cy="1400922"/>
      </dsp:txXfrm>
    </dsp:sp>
    <dsp:sp modelId="{5FB478C5-3B1B-42D3-BE65-CE5DAB3181CC}">
      <dsp:nvSpPr>
        <dsp:cNvPr id="0" name=""/>
        <dsp:cNvSpPr/>
      </dsp:nvSpPr>
      <dsp:spPr>
        <a:xfrm rot="16200000">
          <a:off x="3906722" y="1819848"/>
          <a:ext cx="1058929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1058929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4409714" y="1806259"/>
        <a:ext cx="52946" cy="52946"/>
      </dsp:txXfrm>
    </dsp:sp>
    <dsp:sp modelId="{40209644-2637-4BE6-8481-CAE76C153E4E}">
      <dsp:nvSpPr>
        <dsp:cNvPr id="0" name=""/>
        <dsp:cNvSpPr/>
      </dsp:nvSpPr>
      <dsp:spPr>
        <a:xfrm>
          <a:off x="3568776" y="26940"/>
          <a:ext cx="1734822" cy="12763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b="1" kern="1200" dirty="0" smtClean="0">
              <a:latin typeface="Gill Sans MT" panose="020B0502020104020203" pitchFamily="34" charset="0"/>
            </a:rPr>
            <a:t>Promoción </a:t>
          </a:r>
          <a:r>
            <a:rPr lang="en-US" sz="1600" b="1" kern="1200" dirty="0" smtClean="0">
              <a:latin typeface="Gill Sans MT" panose="020B0502020104020203" pitchFamily="34" charset="0"/>
            </a:rPr>
            <a:t>de </a:t>
          </a:r>
          <a:r>
            <a:rPr lang="es-PA" sz="1600" b="1" kern="1200" dirty="0" smtClean="0">
              <a:latin typeface="Gill Sans MT" panose="020B0502020104020203" pitchFamily="34" charset="0"/>
            </a:rPr>
            <a:t>Salud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3822835" y="213854"/>
        <a:ext cx="1226704" cy="902499"/>
      </dsp:txXfrm>
    </dsp:sp>
    <dsp:sp modelId="{E058C4E2-A2BB-4871-B525-4EB9D3DFED0B}">
      <dsp:nvSpPr>
        <dsp:cNvPr id="0" name=""/>
        <dsp:cNvSpPr/>
      </dsp:nvSpPr>
      <dsp:spPr>
        <a:xfrm rot="18360000">
          <a:off x="4810566" y="2128700"/>
          <a:ext cx="1011241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1011241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5290906" y="2116303"/>
        <a:ext cx="50562" cy="50562"/>
      </dsp:txXfrm>
    </dsp:sp>
    <dsp:sp modelId="{ED54C7C1-01AE-4B5B-903D-AD90BC370626}">
      <dsp:nvSpPr>
        <dsp:cNvPr id="0" name=""/>
        <dsp:cNvSpPr/>
      </dsp:nvSpPr>
      <dsp:spPr>
        <a:xfrm>
          <a:off x="5204352" y="540244"/>
          <a:ext cx="1623246" cy="1276327"/>
        </a:xfrm>
        <a:prstGeom prst="ellipse">
          <a:avLst/>
        </a:prstGeom>
        <a:gradFill rotWithShape="0">
          <a:gsLst>
            <a:gs pos="0">
              <a:schemeClr val="accent4">
                <a:hueOff val="-228573"/>
                <a:satOff val="-632"/>
                <a:lumOff val="392"/>
                <a:alphaOff val="0"/>
                <a:shade val="51000"/>
                <a:satMod val="130000"/>
              </a:schemeClr>
            </a:gs>
            <a:gs pos="80000">
              <a:schemeClr val="accent4">
                <a:hueOff val="-228573"/>
                <a:satOff val="-632"/>
                <a:lumOff val="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573"/>
                <a:satOff val="-632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Gill Sans MT" panose="020B0502020104020203" pitchFamily="34" charset="0"/>
            </a:rPr>
            <a:t>Vigilancia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5442071" y="727158"/>
        <a:ext cx="1147808" cy="902499"/>
      </dsp:txXfrm>
    </dsp:sp>
    <dsp:sp modelId="{9DB96C0D-A712-4CC5-BBC2-56531B975127}">
      <dsp:nvSpPr>
        <dsp:cNvPr id="0" name=""/>
        <dsp:cNvSpPr/>
      </dsp:nvSpPr>
      <dsp:spPr>
        <a:xfrm rot="20520000">
          <a:off x="5361634" y="2913273"/>
          <a:ext cx="775243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775243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5729874" y="2906777"/>
        <a:ext cx="38762" cy="38762"/>
      </dsp:txXfrm>
    </dsp:sp>
    <dsp:sp modelId="{E18AB279-24F8-490A-B68C-35261D03E59E}">
      <dsp:nvSpPr>
        <dsp:cNvPr id="0" name=""/>
        <dsp:cNvSpPr/>
      </dsp:nvSpPr>
      <dsp:spPr>
        <a:xfrm>
          <a:off x="6015781" y="1884092"/>
          <a:ext cx="1953112" cy="1276327"/>
        </a:xfrm>
        <a:prstGeom prst="ellipse">
          <a:avLst/>
        </a:prstGeom>
        <a:gradFill rotWithShape="0">
          <a:gsLst>
            <a:gs pos="0">
              <a:schemeClr val="accent4">
                <a:hueOff val="-457146"/>
                <a:satOff val="-1264"/>
                <a:lumOff val="784"/>
                <a:alphaOff val="0"/>
                <a:shade val="51000"/>
                <a:satMod val="130000"/>
              </a:schemeClr>
            </a:gs>
            <a:gs pos="80000">
              <a:schemeClr val="accent4">
                <a:hueOff val="-457146"/>
                <a:satOff val="-1264"/>
                <a:lumOff val="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457146"/>
                <a:satOff val="-1264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Gill Sans MT" panose="020B0502020104020203" pitchFamily="34" charset="0"/>
            </a:rPr>
            <a:t>Monitoreo</a:t>
          </a:r>
          <a:r>
            <a:rPr lang="en-US" sz="1500" b="1" kern="1200" dirty="0" smtClean="0">
              <a:latin typeface="Gill Sans MT" panose="020B0502020104020203" pitchFamily="34" charset="0"/>
            </a:rPr>
            <a:t> </a:t>
          </a:r>
          <a:endParaRPr lang="en-US" sz="1500" kern="1200" dirty="0">
            <a:latin typeface="Gill Sans MT" panose="020B0502020104020203" pitchFamily="34" charset="0"/>
          </a:endParaRPr>
        </a:p>
      </dsp:txBody>
      <dsp:txXfrm>
        <a:off x="6301808" y="2071006"/>
        <a:ext cx="1381058" cy="902499"/>
      </dsp:txXfrm>
    </dsp:sp>
    <dsp:sp modelId="{1E5A613E-782A-4616-BBE8-357B3182E883}">
      <dsp:nvSpPr>
        <dsp:cNvPr id="0" name=""/>
        <dsp:cNvSpPr/>
      </dsp:nvSpPr>
      <dsp:spPr>
        <a:xfrm rot="1080000">
          <a:off x="5362104" y="3763584"/>
          <a:ext cx="756005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756005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5721207" y="3757569"/>
        <a:ext cx="37800" cy="37800"/>
      </dsp:txXfrm>
    </dsp:sp>
    <dsp:sp modelId="{27300A3C-F618-4AAB-A0A1-B67631F1B2B2}">
      <dsp:nvSpPr>
        <dsp:cNvPr id="0" name=""/>
        <dsp:cNvSpPr/>
      </dsp:nvSpPr>
      <dsp:spPr>
        <a:xfrm>
          <a:off x="5990095" y="3545179"/>
          <a:ext cx="2004485" cy="1276327"/>
        </a:xfrm>
        <a:prstGeom prst="ellipse">
          <a:avLst/>
        </a:prstGeom>
        <a:gradFill rotWithShape="0">
          <a:gsLst>
            <a:gs pos="0">
              <a:schemeClr val="accent4">
                <a:hueOff val="-685719"/>
                <a:satOff val="-1897"/>
                <a:lumOff val="1177"/>
                <a:alphaOff val="0"/>
                <a:shade val="51000"/>
                <a:satMod val="130000"/>
              </a:schemeClr>
            </a:gs>
            <a:gs pos="80000">
              <a:schemeClr val="accent4">
                <a:hueOff val="-685719"/>
                <a:satOff val="-1897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4">
                <a:hueOff val="-685719"/>
                <a:satOff val="-1897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Gill Sans MT" panose="020B0502020104020203" pitchFamily="34" charset="0"/>
            </a:rPr>
            <a:t>Comunicación</a:t>
          </a:r>
          <a:r>
            <a:rPr lang="en-US" sz="1100" b="1" kern="1200" dirty="0" smtClean="0">
              <a:latin typeface="Gill Sans MT" panose="020B0502020104020203" pitchFamily="34" charset="0"/>
            </a:rPr>
            <a:t> </a:t>
          </a:r>
          <a:endParaRPr lang="en-US" sz="1100" kern="1200" dirty="0">
            <a:latin typeface="Gill Sans MT" panose="020B0502020104020203" pitchFamily="34" charset="0"/>
          </a:endParaRPr>
        </a:p>
      </dsp:txBody>
      <dsp:txXfrm>
        <a:off x="6283645" y="3732093"/>
        <a:ext cx="1417385" cy="902499"/>
      </dsp:txXfrm>
    </dsp:sp>
    <dsp:sp modelId="{340C5BA8-9197-4733-84C0-C49CA5EC0A9A}">
      <dsp:nvSpPr>
        <dsp:cNvPr id="0" name=""/>
        <dsp:cNvSpPr/>
      </dsp:nvSpPr>
      <dsp:spPr>
        <a:xfrm rot="3240000">
          <a:off x="4810566" y="4551131"/>
          <a:ext cx="1011241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1011241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5290906" y="4538734"/>
        <a:ext cx="50562" cy="50562"/>
      </dsp:txXfrm>
    </dsp:sp>
    <dsp:sp modelId="{544EA7B1-6FCD-49DF-B9F5-DCC832E25FE2}">
      <dsp:nvSpPr>
        <dsp:cNvPr id="0" name=""/>
        <dsp:cNvSpPr/>
      </dsp:nvSpPr>
      <dsp:spPr>
        <a:xfrm>
          <a:off x="5204352" y="4889027"/>
          <a:ext cx="1623246" cy="1276327"/>
        </a:xfrm>
        <a:prstGeom prst="ellipse">
          <a:avLst/>
        </a:prstGeom>
        <a:gradFill rotWithShape="0">
          <a:gsLst>
            <a:gs pos="0">
              <a:schemeClr val="accent4">
                <a:hueOff val="-914292"/>
                <a:satOff val="-2529"/>
                <a:lumOff val="1569"/>
                <a:alphaOff val="0"/>
                <a:shade val="51000"/>
                <a:satMod val="130000"/>
              </a:schemeClr>
            </a:gs>
            <a:gs pos="80000">
              <a:schemeClr val="accent4">
                <a:hueOff val="-914292"/>
                <a:satOff val="-2529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4">
                <a:hueOff val="-914292"/>
                <a:satOff val="-2529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Gill Sans MT" panose="020B0502020104020203" pitchFamily="34" charset="0"/>
            </a:rPr>
            <a:t>Análisis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5442071" y="5075941"/>
        <a:ext cx="1147808" cy="902499"/>
      </dsp:txXfrm>
    </dsp:sp>
    <dsp:sp modelId="{09BD3438-9B3D-4FCF-AFAC-540EF089B307}">
      <dsp:nvSpPr>
        <dsp:cNvPr id="0" name=""/>
        <dsp:cNvSpPr/>
      </dsp:nvSpPr>
      <dsp:spPr>
        <a:xfrm rot="5400000">
          <a:off x="3906722" y="4859982"/>
          <a:ext cx="1058929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1058929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4409714" y="4846393"/>
        <a:ext cx="52946" cy="52946"/>
      </dsp:txXfrm>
    </dsp:sp>
    <dsp:sp modelId="{C45E8972-6FDF-4536-AC25-AA4B44640470}">
      <dsp:nvSpPr>
        <dsp:cNvPr id="0" name=""/>
        <dsp:cNvSpPr/>
      </dsp:nvSpPr>
      <dsp:spPr>
        <a:xfrm>
          <a:off x="3544794" y="5402331"/>
          <a:ext cx="1782786" cy="1276327"/>
        </a:xfrm>
        <a:prstGeom prst="ellipse">
          <a:avLst/>
        </a:prstGeom>
        <a:gradFill rotWithShape="0">
          <a:gsLst>
            <a:gs pos="0">
              <a:schemeClr val="accent4">
                <a:hueOff val="-1142865"/>
                <a:satOff val="-3161"/>
                <a:lumOff val="1961"/>
                <a:alphaOff val="0"/>
                <a:shade val="51000"/>
                <a:satMod val="130000"/>
              </a:schemeClr>
            </a:gs>
            <a:gs pos="80000">
              <a:schemeClr val="accent4">
                <a:hueOff val="-1142865"/>
                <a:satOff val="-3161"/>
                <a:lumOff val="1961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2865"/>
                <a:satOff val="-3161"/>
                <a:lumOff val="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anose="020B0502020104020203" pitchFamily="34" charset="0"/>
            </a:rPr>
            <a:t>Prevención</a:t>
          </a:r>
          <a:r>
            <a:rPr lang="en-US" sz="1400" b="1" kern="1200" dirty="0" smtClean="0">
              <a:latin typeface="Gill Sans MT" panose="020B0502020104020203" pitchFamily="34" charset="0"/>
            </a:rPr>
            <a:t> de  </a:t>
          </a:r>
          <a:r>
            <a:rPr lang="en-US" sz="1400" b="1" kern="1200" dirty="0" err="1" smtClean="0">
              <a:latin typeface="Gill Sans MT" panose="020B0502020104020203" pitchFamily="34" charset="0"/>
            </a:rPr>
            <a:t>enfermedades</a:t>
          </a:r>
          <a:endParaRPr lang="en-US" sz="1400" kern="1200" dirty="0">
            <a:latin typeface="Gill Sans MT" panose="020B0502020104020203" pitchFamily="34" charset="0"/>
          </a:endParaRPr>
        </a:p>
      </dsp:txBody>
      <dsp:txXfrm>
        <a:off x="3805877" y="5589245"/>
        <a:ext cx="1260620" cy="902499"/>
      </dsp:txXfrm>
    </dsp:sp>
    <dsp:sp modelId="{5EC13ACC-FC98-43C3-8974-AC8C29B71CBF}">
      <dsp:nvSpPr>
        <dsp:cNvPr id="0" name=""/>
        <dsp:cNvSpPr/>
      </dsp:nvSpPr>
      <dsp:spPr>
        <a:xfrm rot="7560000">
          <a:off x="3048449" y="4552210"/>
          <a:ext cx="1013909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1013909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 rot="10800000">
        <a:off x="3530056" y="4539746"/>
        <a:ext cx="50695" cy="50695"/>
      </dsp:txXfrm>
    </dsp:sp>
    <dsp:sp modelId="{6427A32C-7278-404F-8808-32DAB389A697}">
      <dsp:nvSpPr>
        <dsp:cNvPr id="0" name=""/>
        <dsp:cNvSpPr/>
      </dsp:nvSpPr>
      <dsp:spPr>
        <a:xfrm>
          <a:off x="2057399" y="4889027"/>
          <a:ext cx="1598000" cy="1276327"/>
        </a:xfrm>
        <a:prstGeom prst="ellipse">
          <a:avLst/>
        </a:prstGeom>
        <a:gradFill rotWithShape="0">
          <a:gsLst>
            <a:gs pos="0">
              <a:schemeClr val="accent4">
                <a:hueOff val="-1371437"/>
                <a:satOff val="-3793"/>
                <a:lumOff val="2353"/>
                <a:alphaOff val="0"/>
                <a:shade val="51000"/>
                <a:satMod val="130000"/>
              </a:schemeClr>
            </a:gs>
            <a:gs pos="80000">
              <a:schemeClr val="accent4">
                <a:hueOff val="-1371437"/>
                <a:satOff val="-3793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1371437"/>
                <a:satOff val="-3793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anose="020B0502020104020203" pitchFamily="34" charset="0"/>
            </a:rPr>
            <a:t>Brote</a:t>
          </a:r>
          <a:endParaRPr lang="en-US" sz="1400" kern="1200" dirty="0">
            <a:latin typeface="Gill Sans MT" panose="020B0502020104020203" pitchFamily="34" charset="0"/>
          </a:endParaRPr>
        </a:p>
      </dsp:txBody>
      <dsp:txXfrm>
        <a:off x="2291421" y="5075941"/>
        <a:ext cx="1129956" cy="902499"/>
      </dsp:txXfrm>
    </dsp:sp>
    <dsp:sp modelId="{DEC9EA12-0A58-4DC9-97C9-234659AD3567}">
      <dsp:nvSpPr>
        <dsp:cNvPr id="0" name=""/>
        <dsp:cNvSpPr/>
      </dsp:nvSpPr>
      <dsp:spPr>
        <a:xfrm rot="9720000">
          <a:off x="2722661" y="3768590"/>
          <a:ext cx="788401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788401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 rot="10800000">
        <a:off x="3097152" y="3761764"/>
        <a:ext cx="39420" cy="39420"/>
      </dsp:txXfrm>
    </dsp:sp>
    <dsp:sp modelId="{1273FC83-8B0F-432C-AF8A-52B0A0530609}">
      <dsp:nvSpPr>
        <dsp:cNvPr id="0" name=""/>
        <dsp:cNvSpPr/>
      </dsp:nvSpPr>
      <dsp:spPr>
        <a:xfrm>
          <a:off x="920819" y="3545179"/>
          <a:ext cx="1918435" cy="1276327"/>
        </a:xfrm>
        <a:prstGeom prst="ellipse">
          <a:avLst/>
        </a:prstGeom>
        <a:gradFill rotWithShape="0">
          <a:gsLst>
            <a:gs pos="0">
              <a:schemeClr val="accent4">
                <a:hueOff val="-1600010"/>
                <a:satOff val="-4426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1600010"/>
                <a:satOff val="-4426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1600010"/>
                <a:satOff val="-4426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anose="020B0502020104020203" pitchFamily="34" charset="0"/>
            </a:rPr>
            <a:t>Riesgo</a:t>
          </a:r>
          <a:endParaRPr lang="en-US" sz="1400" kern="1200" dirty="0">
            <a:latin typeface="Gill Sans MT" panose="020B0502020104020203" pitchFamily="34" charset="0"/>
          </a:endParaRPr>
        </a:p>
      </dsp:txBody>
      <dsp:txXfrm>
        <a:off x="1201767" y="3732093"/>
        <a:ext cx="1356539" cy="902499"/>
      </dsp:txXfrm>
    </dsp:sp>
    <dsp:sp modelId="{32A6475E-6CE6-4BAE-B2FC-F306BFAC2781}">
      <dsp:nvSpPr>
        <dsp:cNvPr id="0" name=""/>
        <dsp:cNvSpPr/>
      </dsp:nvSpPr>
      <dsp:spPr>
        <a:xfrm rot="11880000">
          <a:off x="2694309" y="2906750"/>
          <a:ext cx="817464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817464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 rot="10800000">
        <a:off x="3082605" y="2899198"/>
        <a:ext cx="40873" cy="40873"/>
      </dsp:txXfrm>
    </dsp:sp>
    <dsp:sp modelId="{EBEF7846-BF53-44D6-B5F0-E56973A39A5B}">
      <dsp:nvSpPr>
        <dsp:cNvPr id="0" name=""/>
        <dsp:cNvSpPr/>
      </dsp:nvSpPr>
      <dsp:spPr>
        <a:xfrm>
          <a:off x="958490" y="1884092"/>
          <a:ext cx="1843093" cy="1276327"/>
        </a:xfrm>
        <a:prstGeom prst="ellipse">
          <a:avLst/>
        </a:prstGeom>
        <a:gradFill rotWithShape="0">
          <a:gsLst>
            <a:gs pos="0">
              <a:schemeClr val="accent4">
                <a:hueOff val="-1828583"/>
                <a:satOff val="-5058"/>
                <a:lumOff val="3138"/>
                <a:alphaOff val="0"/>
                <a:shade val="51000"/>
                <a:satMod val="130000"/>
              </a:schemeClr>
            </a:gs>
            <a:gs pos="80000">
              <a:schemeClr val="accent4">
                <a:hueOff val="-1828583"/>
                <a:satOff val="-5058"/>
                <a:lumOff val="3138"/>
                <a:alphaOff val="0"/>
                <a:shade val="93000"/>
                <a:satMod val="130000"/>
              </a:schemeClr>
            </a:gs>
            <a:gs pos="100000">
              <a:schemeClr val="accent4">
                <a:hueOff val="-1828583"/>
                <a:satOff val="-5058"/>
                <a:lumOff val="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anose="020B0502020104020203" pitchFamily="34" charset="0"/>
            </a:rPr>
            <a:t>Epidemias</a:t>
          </a:r>
          <a:r>
            <a:rPr lang="en-US" sz="1400" b="1" kern="1200" dirty="0" smtClean="0">
              <a:latin typeface="Gill Sans MT" panose="020B0502020104020203" pitchFamily="34" charset="0"/>
            </a:rPr>
            <a:t> </a:t>
          </a:r>
          <a:endParaRPr lang="en-US" sz="1400" kern="1200" dirty="0">
            <a:latin typeface="Gill Sans MT" panose="020B0502020104020203" pitchFamily="34" charset="0"/>
          </a:endParaRPr>
        </a:p>
      </dsp:txBody>
      <dsp:txXfrm>
        <a:off x="1228405" y="2071006"/>
        <a:ext cx="1303263" cy="902499"/>
      </dsp:txXfrm>
    </dsp:sp>
    <dsp:sp modelId="{349770B7-D784-43BC-A4D7-B5B4EFF011E7}">
      <dsp:nvSpPr>
        <dsp:cNvPr id="0" name=""/>
        <dsp:cNvSpPr/>
      </dsp:nvSpPr>
      <dsp:spPr>
        <a:xfrm rot="14040000">
          <a:off x="3053426" y="2130157"/>
          <a:ext cx="1007639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1007639" y="128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 rot="10800000">
        <a:off x="3532055" y="2117850"/>
        <a:ext cx="50381" cy="50381"/>
      </dsp:txXfrm>
    </dsp:sp>
    <dsp:sp modelId="{3A90F5FB-6C1D-4280-BEF6-AAF12483B4F6}">
      <dsp:nvSpPr>
        <dsp:cNvPr id="0" name=""/>
        <dsp:cNvSpPr/>
      </dsp:nvSpPr>
      <dsp:spPr>
        <a:xfrm>
          <a:off x="2026997" y="540244"/>
          <a:ext cx="1658804" cy="1276327"/>
        </a:xfrm>
        <a:prstGeom prst="ellipse">
          <a:avLst/>
        </a:prstGeom>
        <a:gradFill rotWithShape="0">
          <a:gsLst>
            <a:gs pos="0">
              <a:schemeClr val="accent4">
                <a:hueOff val="-2057156"/>
                <a:satOff val="-5690"/>
                <a:lumOff val="3530"/>
                <a:alphaOff val="0"/>
                <a:shade val="51000"/>
                <a:satMod val="130000"/>
              </a:schemeClr>
            </a:gs>
            <a:gs pos="80000">
              <a:schemeClr val="accent4">
                <a:hueOff val="-2057156"/>
                <a:satOff val="-5690"/>
                <a:lumOff val="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57156"/>
                <a:satOff val="-5690"/>
                <a:lumOff val="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anose="020B0502020104020203" pitchFamily="34" charset="0"/>
            </a:rPr>
            <a:t>Investigación</a:t>
          </a:r>
          <a:endParaRPr lang="en-US" sz="1400" kern="1200" dirty="0">
            <a:latin typeface="Gill Sans MT" panose="020B0502020104020203" pitchFamily="34" charset="0"/>
          </a:endParaRPr>
        </a:p>
      </dsp:txBody>
      <dsp:txXfrm>
        <a:off x="2269923" y="727158"/>
        <a:ext cx="1172952" cy="90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4AD57-B9BF-43EB-8473-F10E27AF8DF3}">
      <dsp:nvSpPr>
        <dsp:cNvPr id="0" name=""/>
        <dsp:cNvSpPr/>
      </dsp:nvSpPr>
      <dsp:spPr>
        <a:xfrm>
          <a:off x="2137242" y="4287478"/>
          <a:ext cx="2161214" cy="216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A5F82-21A2-42D2-BFA3-9A98AB613C7F}">
      <dsp:nvSpPr>
        <dsp:cNvPr id="0" name=""/>
        <dsp:cNvSpPr/>
      </dsp:nvSpPr>
      <dsp:spPr>
        <a:xfrm>
          <a:off x="3515662" y="2696143"/>
          <a:ext cx="641725" cy="64154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229B0-15AF-49B0-9717-5DDDF570982B}">
      <dsp:nvSpPr>
        <dsp:cNvPr id="0" name=""/>
        <dsp:cNvSpPr/>
      </dsp:nvSpPr>
      <dsp:spPr>
        <a:xfrm>
          <a:off x="2220224" y="4370653"/>
          <a:ext cx="1995251" cy="199497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4B697-ED3F-4C4B-947A-75C4F07CC121}">
      <dsp:nvSpPr>
        <dsp:cNvPr id="0" name=""/>
        <dsp:cNvSpPr/>
      </dsp:nvSpPr>
      <dsp:spPr>
        <a:xfrm>
          <a:off x="4455200" y="4696014"/>
          <a:ext cx="1130396" cy="1130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3E0A5-AABB-43C8-A3DA-CBE33FA8C13B}">
      <dsp:nvSpPr>
        <dsp:cNvPr id="0" name=""/>
        <dsp:cNvSpPr/>
      </dsp:nvSpPr>
      <dsp:spPr>
        <a:xfrm>
          <a:off x="4521586" y="4762676"/>
          <a:ext cx="997625" cy="997489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B2FF9-26C7-47E0-8274-3BA9F37ABE00}">
      <dsp:nvSpPr>
        <dsp:cNvPr id="0" name=""/>
        <dsp:cNvSpPr/>
      </dsp:nvSpPr>
      <dsp:spPr>
        <a:xfrm>
          <a:off x="4012631" y="3100398"/>
          <a:ext cx="1450337" cy="1450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4FFD0-7E74-4389-9803-7A2E1001FAF5}">
      <dsp:nvSpPr>
        <dsp:cNvPr id="0" name=""/>
        <dsp:cNvSpPr/>
      </dsp:nvSpPr>
      <dsp:spPr>
        <a:xfrm>
          <a:off x="5776455" y="451640"/>
          <a:ext cx="474840" cy="47519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B9C9F-6484-45C7-9245-FE695B56C692}">
      <dsp:nvSpPr>
        <dsp:cNvPr id="0" name=""/>
        <dsp:cNvSpPr/>
      </dsp:nvSpPr>
      <dsp:spPr>
        <a:xfrm>
          <a:off x="6489176" y="332993"/>
          <a:ext cx="237881" cy="23729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16C36-9E28-4876-A408-5EFC7F61CFB9}">
      <dsp:nvSpPr>
        <dsp:cNvPr id="0" name=""/>
        <dsp:cNvSpPr/>
      </dsp:nvSpPr>
      <dsp:spPr>
        <a:xfrm>
          <a:off x="4089158" y="3176846"/>
          <a:ext cx="1297282" cy="1296552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9C836-7A69-4439-BF7E-570B019919B6}">
      <dsp:nvSpPr>
        <dsp:cNvPr id="0" name=""/>
        <dsp:cNvSpPr/>
      </dsp:nvSpPr>
      <dsp:spPr>
        <a:xfrm>
          <a:off x="4174906" y="1810573"/>
          <a:ext cx="1016988" cy="1016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C17B0-79D5-44C4-9EC7-1F019C9D84C7}">
      <dsp:nvSpPr>
        <dsp:cNvPr id="0" name=""/>
        <dsp:cNvSpPr/>
      </dsp:nvSpPr>
      <dsp:spPr>
        <a:xfrm>
          <a:off x="5657514" y="5795637"/>
          <a:ext cx="355899" cy="35655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26AAB-3F01-4A06-A3F1-D9A972D757C6}">
      <dsp:nvSpPr>
        <dsp:cNvPr id="0" name=""/>
        <dsp:cNvSpPr/>
      </dsp:nvSpPr>
      <dsp:spPr>
        <a:xfrm>
          <a:off x="4234837" y="1869897"/>
          <a:ext cx="897125" cy="897189"/>
        </a:xfrm>
        <a:prstGeom prst="ellipse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2EF1C-A2BE-4CD0-BDD6-F48FF039EBC5}">
      <dsp:nvSpPr>
        <dsp:cNvPr id="0" name=""/>
        <dsp:cNvSpPr/>
      </dsp:nvSpPr>
      <dsp:spPr>
        <a:xfrm>
          <a:off x="4887628" y="860176"/>
          <a:ext cx="942304" cy="942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11367-5572-4A9E-9DFB-DAE4E4C870AE}">
      <dsp:nvSpPr>
        <dsp:cNvPr id="0" name=""/>
        <dsp:cNvSpPr/>
      </dsp:nvSpPr>
      <dsp:spPr>
        <a:xfrm>
          <a:off x="4942949" y="915830"/>
          <a:ext cx="831662" cy="831139"/>
        </a:xfrm>
        <a:prstGeom prst="ellipse">
          <a:avLst/>
        </a:prstGeom>
        <a:blipFill>
          <a:blip xmlns:r="http://schemas.openxmlformats.org/officeDocument/2006/relationships"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2418-DE8D-4423-9568-066CA4A30130}">
      <dsp:nvSpPr>
        <dsp:cNvPr id="0" name=""/>
        <dsp:cNvSpPr/>
      </dsp:nvSpPr>
      <dsp:spPr>
        <a:xfrm>
          <a:off x="0" y="3176846"/>
          <a:ext cx="3206785" cy="100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Gill Sans MT" panose="020B0502020104020203" pitchFamily="34" charset="0"/>
            </a:rPr>
            <a:t>Historia</a:t>
          </a:r>
          <a:endParaRPr lang="en-US" sz="2400" kern="1200" dirty="0">
            <a:latin typeface="Gill Sans MT" panose="020B0502020104020203" pitchFamily="34" charset="0"/>
          </a:endParaRPr>
        </a:p>
      </dsp:txBody>
      <dsp:txXfrm>
        <a:off x="0" y="3176846"/>
        <a:ext cx="3206785" cy="1009109"/>
      </dsp:txXfrm>
    </dsp:sp>
    <dsp:sp modelId="{542B9206-C8D2-4B57-A81C-7E026ECF83F8}">
      <dsp:nvSpPr>
        <dsp:cNvPr id="0" name=""/>
        <dsp:cNvSpPr/>
      </dsp:nvSpPr>
      <dsp:spPr>
        <a:xfrm>
          <a:off x="5818868" y="4762676"/>
          <a:ext cx="3206785" cy="997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 smtClean="0">
              <a:latin typeface="Gill Sans MT" panose="020B0502020104020203" pitchFamily="34" charset="0"/>
            </a:rPr>
            <a:t>Definiciones de salud pública </a:t>
          </a:r>
          <a:endParaRPr lang="en-US" sz="2400" kern="1200" dirty="0">
            <a:latin typeface="Gill Sans MT" panose="020B0502020104020203" pitchFamily="34" charset="0"/>
          </a:endParaRPr>
        </a:p>
      </dsp:txBody>
      <dsp:txXfrm>
        <a:off x="5818868" y="4762676"/>
        <a:ext cx="3206785" cy="997489"/>
      </dsp:txXfrm>
    </dsp:sp>
    <dsp:sp modelId="{1CBDB9D6-C3BE-42A6-B640-C1D6CECBE469}">
      <dsp:nvSpPr>
        <dsp:cNvPr id="0" name=""/>
        <dsp:cNvSpPr/>
      </dsp:nvSpPr>
      <dsp:spPr>
        <a:xfrm>
          <a:off x="5699927" y="3176846"/>
          <a:ext cx="3206785" cy="129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 smtClean="0">
              <a:latin typeface="Gill Sans MT" panose="020B0502020104020203" pitchFamily="34" charset="0"/>
            </a:rPr>
            <a:t>Importancia </a:t>
          </a:r>
        </a:p>
      </dsp:txBody>
      <dsp:txXfrm>
        <a:off x="5699927" y="3176846"/>
        <a:ext cx="3206785" cy="1296552"/>
      </dsp:txXfrm>
    </dsp:sp>
    <dsp:sp modelId="{579ABC08-44A8-4C5A-9775-71FEC711231F}">
      <dsp:nvSpPr>
        <dsp:cNvPr id="0" name=""/>
        <dsp:cNvSpPr/>
      </dsp:nvSpPr>
      <dsp:spPr>
        <a:xfrm>
          <a:off x="5419633" y="1869897"/>
          <a:ext cx="3206785" cy="897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 smtClean="0">
              <a:latin typeface="Gill Sans MT" panose="020B0502020104020203" pitchFamily="34" charset="0"/>
            </a:rPr>
            <a:t>Tres misiones fundamentales de pública</a:t>
          </a:r>
        </a:p>
      </dsp:txBody>
      <dsp:txXfrm>
        <a:off x="5419633" y="1869897"/>
        <a:ext cx="3206785" cy="897189"/>
      </dsp:txXfrm>
    </dsp:sp>
    <dsp:sp modelId="{F94050EC-9CFA-44C7-BC55-F8D87B6BEEBB}">
      <dsp:nvSpPr>
        <dsp:cNvPr id="0" name=""/>
        <dsp:cNvSpPr/>
      </dsp:nvSpPr>
      <dsp:spPr>
        <a:xfrm>
          <a:off x="6013414" y="915830"/>
          <a:ext cx="3206785" cy="83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 smtClean="0">
              <a:latin typeface="Gill Sans MT" panose="020B0502020104020203" pitchFamily="34" charset="0"/>
            </a:rPr>
            <a:t>Profesionales de salud pública.</a:t>
          </a:r>
          <a:endParaRPr lang="en-US" sz="2400" kern="1200" dirty="0">
            <a:latin typeface="Gill Sans MT" panose="020B0502020104020203" pitchFamily="34" charset="0"/>
          </a:endParaRPr>
        </a:p>
      </dsp:txBody>
      <dsp:txXfrm>
        <a:off x="6013414" y="915830"/>
        <a:ext cx="3206785" cy="83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591F-6287-494A-9053-1D028C2C900F}">
      <dsp:nvSpPr>
        <dsp:cNvPr id="0" name=""/>
        <dsp:cNvSpPr/>
      </dsp:nvSpPr>
      <dsp:spPr>
        <a:xfrm>
          <a:off x="4316" y="153918"/>
          <a:ext cx="1605557" cy="16055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>
              <a:latin typeface="Gill Sans MT" panose="020B0502020104020203" pitchFamily="34" charset="0"/>
            </a:rPr>
            <a:t>Egipcios</a:t>
          </a:r>
          <a:endParaRPr lang="es-ES" sz="2200" b="1" kern="1200" dirty="0" smtClean="0">
            <a:latin typeface="Gill Sans MT" panose="020B0502020104020203" pitchFamily="34" charset="0"/>
          </a:endParaRPr>
        </a:p>
      </dsp:txBody>
      <dsp:txXfrm>
        <a:off x="239444" y="389046"/>
        <a:ext cx="1135301" cy="1135301"/>
      </dsp:txXfrm>
    </dsp:sp>
    <dsp:sp modelId="{5447496A-94CB-4991-81E1-A66D3744BBF9}">
      <dsp:nvSpPr>
        <dsp:cNvPr id="0" name=""/>
        <dsp:cNvSpPr/>
      </dsp:nvSpPr>
      <dsp:spPr>
        <a:xfrm rot="10800000">
          <a:off x="526122" y="1966793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9653DA-7BF8-480B-972B-7E067E131764}">
      <dsp:nvSpPr>
        <dsp:cNvPr id="0" name=""/>
        <dsp:cNvSpPr/>
      </dsp:nvSpPr>
      <dsp:spPr>
        <a:xfrm>
          <a:off x="271641" y="2588746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9761"/>
                <a:satOff val="1775"/>
                <a:lumOff val="77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9761"/>
                <a:satOff val="1775"/>
                <a:lumOff val="77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9761"/>
                <a:satOff val="1775"/>
                <a:lumOff val="77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Indostaníes 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428472" y="2745577"/>
        <a:ext cx="757245" cy="757245"/>
      </dsp:txXfrm>
    </dsp:sp>
    <dsp:sp modelId="{D43327BD-6308-4FD1-8AB6-CBE806472BA6}">
      <dsp:nvSpPr>
        <dsp:cNvPr id="0" name=""/>
        <dsp:cNvSpPr/>
      </dsp:nvSpPr>
      <dsp:spPr>
        <a:xfrm rot="10800000">
          <a:off x="526122" y="4000633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69800"/>
                <a:satOff val="-722"/>
                <a:lumOff val="60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9800"/>
                <a:satOff val="-722"/>
                <a:lumOff val="60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9800"/>
                <a:satOff val="-722"/>
                <a:lumOff val="60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82CAA-FE1E-4FC5-BE0E-657151699FB3}">
      <dsp:nvSpPr>
        <dsp:cNvPr id="0" name=""/>
        <dsp:cNvSpPr/>
      </dsp:nvSpPr>
      <dsp:spPr>
        <a:xfrm>
          <a:off x="271641" y="4756249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9522"/>
                <a:satOff val="3550"/>
                <a:lumOff val="1557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9522"/>
                <a:satOff val="3550"/>
                <a:lumOff val="1557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9522"/>
                <a:satOff val="3550"/>
                <a:lumOff val="155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Hebreos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428472" y="4913080"/>
        <a:ext cx="757245" cy="757245"/>
      </dsp:txXfrm>
    </dsp:sp>
    <dsp:sp modelId="{EF804317-A62F-4069-88FF-23FF445A9116}">
      <dsp:nvSpPr>
        <dsp:cNvPr id="0" name=""/>
        <dsp:cNvSpPr/>
      </dsp:nvSpPr>
      <dsp:spPr>
        <a:xfrm rot="5400000">
          <a:off x="1742729" y="5071946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139600"/>
                <a:satOff val="-1445"/>
                <a:lumOff val="1205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39600"/>
                <a:satOff val="-1445"/>
                <a:lumOff val="1205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39600"/>
                <a:satOff val="-1445"/>
                <a:lumOff val="120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F57ED-0284-4A88-93CF-D1A151245E34}">
      <dsp:nvSpPr>
        <dsp:cNvPr id="0" name=""/>
        <dsp:cNvSpPr/>
      </dsp:nvSpPr>
      <dsp:spPr>
        <a:xfrm>
          <a:off x="2679978" y="4756249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9283"/>
                <a:satOff val="5326"/>
                <a:lumOff val="2336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9283"/>
                <a:satOff val="5326"/>
                <a:lumOff val="2336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9283"/>
                <a:satOff val="5326"/>
                <a:lumOff val="233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Griegos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2836809" y="4913080"/>
        <a:ext cx="757245" cy="757245"/>
      </dsp:txXfrm>
    </dsp:sp>
    <dsp:sp modelId="{E8FEE631-BFD8-47EE-8F0C-87C31CEA8C31}">
      <dsp:nvSpPr>
        <dsp:cNvPr id="0" name=""/>
        <dsp:cNvSpPr/>
      </dsp:nvSpPr>
      <dsp:spPr>
        <a:xfrm>
          <a:off x="2934459" y="3975755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209400"/>
                <a:satOff val="-2167"/>
                <a:lumOff val="1808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09400"/>
                <a:satOff val="-2167"/>
                <a:lumOff val="1808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09400"/>
                <a:satOff val="-2167"/>
                <a:lumOff val="18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7E447-4831-4979-BD29-74CD692DEC0B}">
      <dsp:nvSpPr>
        <dsp:cNvPr id="0" name=""/>
        <dsp:cNvSpPr/>
      </dsp:nvSpPr>
      <dsp:spPr>
        <a:xfrm>
          <a:off x="2679978" y="2588746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39043"/>
                <a:satOff val="7101"/>
                <a:lumOff val="3115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39043"/>
                <a:satOff val="7101"/>
                <a:lumOff val="3115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39043"/>
                <a:satOff val="7101"/>
                <a:lumOff val="31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Romanos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2836809" y="2745577"/>
        <a:ext cx="757245" cy="757245"/>
      </dsp:txXfrm>
    </dsp:sp>
    <dsp:sp modelId="{F7CFBAF7-35A1-4989-ACB9-40D1E920D288}">
      <dsp:nvSpPr>
        <dsp:cNvPr id="0" name=""/>
        <dsp:cNvSpPr/>
      </dsp:nvSpPr>
      <dsp:spPr>
        <a:xfrm>
          <a:off x="2934459" y="1808252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279200"/>
                <a:satOff val="-2890"/>
                <a:lumOff val="241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79200"/>
                <a:satOff val="-2890"/>
                <a:lumOff val="241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79200"/>
                <a:satOff val="-2890"/>
                <a:lumOff val="241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52A4B-0B79-4716-B8EB-08BB45EBB961}">
      <dsp:nvSpPr>
        <dsp:cNvPr id="0" name=""/>
        <dsp:cNvSpPr/>
      </dsp:nvSpPr>
      <dsp:spPr>
        <a:xfrm>
          <a:off x="2679978" y="421243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98804"/>
                <a:satOff val="8876"/>
                <a:lumOff val="3894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98804"/>
                <a:satOff val="8876"/>
                <a:lumOff val="3894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98804"/>
                <a:satOff val="8876"/>
                <a:lumOff val="38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América Prehispánica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2836809" y="578074"/>
        <a:ext cx="757245" cy="757245"/>
      </dsp:txXfrm>
    </dsp:sp>
    <dsp:sp modelId="{CC2F9A12-344E-40D2-9F4F-E5B7EFFC931B}">
      <dsp:nvSpPr>
        <dsp:cNvPr id="0" name=""/>
        <dsp:cNvSpPr/>
      </dsp:nvSpPr>
      <dsp:spPr>
        <a:xfrm rot="5400000">
          <a:off x="4151066" y="736940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279200"/>
                <a:satOff val="-2890"/>
                <a:lumOff val="241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79200"/>
                <a:satOff val="-2890"/>
                <a:lumOff val="241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79200"/>
                <a:satOff val="-2890"/>
                <a:lumOff val="241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918C0-1467-48DE-8686-5F13485CF36B}">
      <dsp:nvSpPr>
        <dsp:cNvPr id="0" name=""/>
        <dsp:cNvSpPr/>
      </dsp:nvSpPr>
      <dsp:spPr>
        <a:xfrm>
          <a:off x="5088314" y="421243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39043"/>
                <a:satOff val="7101"/>
                <a:lumOff val="3115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39043"/>
                <a:satOff val="7101"/>
                <a:lumOff val="3115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39043"/>
                <a:satOff val="7101"/>
                <a:lumOff val="31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Edad Media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5245145" y="578074"/>
        <a:ext cx="757245" cy="757245"/>
      </dsp:txXfrm>
    </dsp:sp>
    <dsp:sp modelId="{BBB463F4-2E3D-439C-BF86-EC37DD36D9D6}">
      <dsp:nvSpPr>
        <dsp:cNvPr id="0" name=""/>
        <dsp:cNvSpPr/>
      </dsp:nvSpPr>
      <dsp:spPr>
        <a:xfrm rot="10800000">
          <a:off x="5342795" y="1833130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209400"/>
                <a:satOff val="-2167"/>
                <a:lumOff val="1808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09400"/>
                <a:satOff val="-2167"/>
                <a:lumOff val="1808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09400"/>
                <a:satOff val="-2167"/>
                <a:lumOff val="18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928BD-CBB8-48B9-B84A-21AC9195FAE9}">
      <dsp:nvSpPr>
        <dsp:cNvPr id="0" name=""/>
        <dsp:cNvSpPr/>
      </dsp:nvSpPr>
      <dsp:spPr>
        <a:xfrm>
          <a:off x="5088314" y="2588746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9283"/>
                <a:satOff val="5326"/>
                <a:lumOff val="2336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9283"/>
                <a:satOff val="5326"/>
                <a:lumOff val="2336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9283"/>
                <a:satOff val="5326"/>
                <a:lumOff val="233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En 1485 la República de Venecia  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5245145" y="2745577"/>
        <a:ext cx="757245" cy="757245"/>
      </dsp:txXfrm>
    </dsp:sp>
    <dsp:sp modelId="{774E0AE9-838D-4D50-B703-BB19A52CD09D}">
      <dsp:nvSpPr>
        <dsp:cNvPr id="0" name=""/>
        <dsp:cNvSpPr/>
      </dsp:nvSpPr>
      <dsp:spPr>
        <a:xfrm rot="10800000">
          <a:off x="5342795" y="4000633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139600"/>
                <a:satOff val="-1445"/>
                <a:lumOff val="1205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39600"/>
                <a:satOff val="-1445"/>
                <a:lumOff val="1205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39600"/>
                <a:satOff val="-1445"/>
                <a:lumOff val="120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8CC1E2-0C30-4071-88E7-DCA271D3EE88}">
      <dsp:nvSpPr>
        <dsp:cNvPr id="0" name=""/>
        <dsp:cNvSpPr/>
      </dsp:nvSpPr>
      <dsp:spPr>
        <a:xfrm>
          <a:off x="5088314" y="4756249"/>
          <a:ext cx="1070907" cy="10709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9522"/>
                <a:satOff val="3550"/>
                <a:lumOff val="1557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9522"/>
                <a:satOff val="3550"/>
                <a:lumOff val="1557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9522"/>
                <a:satOff val="3550"/>
                <a:lumOff val="155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Gill Sans MT" panose="020B0502020104020203" pitchFamily="34" charset="0"/>
            </a:rPr>
            <a:t>Siglo XIX</a:t>
          </a:r>
          <a:endParaRPr lang="es-ES" sz="900" b="1" kern="1200" dirty="0" smtClean="0">
            <a:latin typeface="Gill Sans MT" panose="020B0502020104020203" pitchFamily="34" charset="0"/>
          </a:endParaRPr>
        </a:p>
      </dsp:txBody>
      <dsp:txXfrm>
        <a:off x="5245145" y="4913080"/>
        <a:ext cx="757245" cy="757245"/>
      </dsp:txXfrm>
    </dsp:sp>
    <dsp:sp modelId="{E6A62600-7A7E-4D26-B2F5-7402E0590BA0}">
      <dsp:nvSpPr>
        <dsp:cNvPr id="0" name=""/>
        <dsp:cNvSpPr/>
      </dsp:nvSpPr>
      <dsp:spPr>
        <a:xfrm rot="5400000">
          <a:off x="6425740" y="5071946"/>
          <a:ext cx="561945" cy="439513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69800"/>
                <a:satOff val="-722"/>
                <a:lumOff val="60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9800"/>
                <a:satOff val="-722"/>
                <a:lumOff val="60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9800"/>
                <a:satOff val="-722"/>
                <a:lumOff val="60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3D6A0-34E8-4947-A11E-2F003737DB5E}">
      <dsp:nvSpPr>
        <dsp:cNvPr id="0" name=""/>
        <dsp:cNvSpPr/>
      </dsp:nvSpPr>
      <dsp:spPr>
        <a:xfrm>
          <a:off x="7229326" y="4488924"/>
          <a:ext cx="1605557" cy="16055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9761"/>
                <a:satOff val="1775"/>
                <a:lumOff val="77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9761"/>
                <a:satOff val="1775"/>
                <a:lumOff val="77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9761"/>
                <a:satOff val="1775"/>
                <a:lumOff val="77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>
              <a:latin typeface="Gill Sans MT" panose="020B0502020104020203" pitchFamily="34" charset="0"/>
            </a:rPr>
            <a:t>Siglo XX</a:t>
          </a:r>
          <a:endParaRPr lang="es-ES" sz="2200" b="1" kern="1200" dirty="0" smtClean="0">
            <a:latin typeface="Gill Sans MT" panose="020B0502020104020203" pitchFamily="34" charset="0"/>
          </a:endParaRPr>
        </a:p>
      </dsp:txBody>
      <dsp:txXfrm>
        <a:off x="7464454" y="4724052"/>
        <a:ext cx="1135301" cy="1135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97A1A-9F4C-4A40-9C3F-D5A1672BDB77}">
      <dsp:nvSpPr>
        <dsp:cNvPr id="0" name=""/>
        <dsp:cNvSpPr/>
      </dsp:nvSpPr>
      <dsp:spPr>
        <a:xfrm>
          <a:off x="-7065078" y="-1080124"/>
          <a:ext cx="8408649" cy="8408649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83602-76CA-467F-99C2-028948163DD6}">
      <dsp:nvSpPr>
        <dsp:cNvPr id="0" name=""/>
        <dsp:cNvSpPr/>
      </dsp:nvSpPr>
      <dsp:spPr>
        <a:xfrm>
          <a:off x="500184" y="329040"/>
          <a:ext cx="7868975" cy="6578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1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Gill Sans MT" panose="020B0502020104020203" pitchFamily="34" charset="0"/>
            </a:rPr>
            <a:t>Mejorar el status de salud de la población con atención y respeto hacia los miembros de la comunidad a las que se atiende.</a:t>
          </a:r>
          <a:endParaRPr lang="en-US" sz="1900" kern="1200" dirty="0">
            <a:latin typeface="Gill Sans MT" panose="020B0502020104020203" pitchFamily="34" charset="0"/>
          </a:endParaRPr>
        </a:p>
      </dsp:txBody>
      <dsp:txXfrm>
        <a:off x="500184" y="329040"/>
        <a:ext cx="7868975" cy="657831"/>
      </dsp:txXfrm>
    </dsp:sp>
    <dsp:sp modelId="{7006A440-C968-4986-9A93-1674399D49B7}">
      <dsp:nvSpPr>
        <dsp:cNvPr id="0" name=""/>
        <dsp:cNvSpPr/>
      </dsp:nvSpPr>
      <dsp:spPr>
        <a:xfrm>
          <a:off x="89039" y="246811"/>
          <a:ext cx="822289" cy="822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E3D65-0689-4AFF-AE05-285E5CC9D0D0}">
      <dsp:nvSpPr>
        <dsp:cNvPr id="0" name=""/>
        <dsp:cNvSpPr/>
      </dsp:nvSpPr>
      <dsp:spPr>
        <a:xfrm>
          <a:off x="1041295" y="1315663"/>
          <a:ext cx="7327864" cy="657831"/>
        </a:xfrm>
        <a:prstGeom prst="rect">
          <a:avLst/>
        </a:prstGeom>
        <a:gradFill rotWithShape="0">
          <a:gsLst>
            <a:gs pos="0">
              <a:schemeClr val="accent4">
                <a:hueOff val="-411431"/>
                <a:satOff val="-1138"/>
                <a:lumOff val="706"/>
                <a:alphaOff val="0"/>
                <a:shade val="51000"/>
                <a:satMod val="130000"/>
              </a:schemeClr>
            </a:gs>
            <a:gs pos="80000">
              <a:schemeClr val="accent4">
                <a:hueOff val="-411431"/>
                <a:satOff val="-1138"/>
                <a:lumOff val="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411431"/>
                <a:satOff val="-1138"/>
                <a:lumOff val="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1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latin typeface="Gill Sans MT" panose="020B0502020104020203" pitchFamily="34" charset="0"/>
            </a:rPr>
            <a:t>Determinantes</a:t>
          </a:r>
          <a:r>
            <a:rPr lang="en-US" sz="1900" b="1" kern="1200" dirty="0" smtClean="0">
              <a:latin typeface="Gill Sans MT" panose="020B0502020104020203" pitchFamily="34" charset="0"/>
            </a:rPr>
            <a:t> de la </a:t>
          </a:r>
          <a:r>
            <a:rPr lang="en-US" sz="1900" b="1" kern="1200" dirty="0" err="1" smtClean="0">
              <a:latin typeface="Gill Sans MT" panose="020B0502020104020203" pitchFamily="34" charset="0"/>
            </a:rPr>
            <a:t>salud</a:t>
          </a:r>
          <a:endParaRPr lang="en-US" sz="1900" b="1" kern="1200" dirty="0" smtClean="0">
            <a:latin typeface="Gill Sans MT" panose="020B0502020104020203" pitchFamily="34" charset="0"/>
          </a:endParaRPr>
        </a:p>
      </dsp:txBody>
      <dsp:txXfrm>
        <a:off x="1041295" y="1315663"/>
        <a:ext cx="7327864" cy="657831"/>
      </dsp:txXfrm>
    </dsp:sp>
    <dsp:sp modelId="{29413E88-40F8-4010-8C9F-62194FBA1512}">
      <dsp:nvSpPr>
        <dsp:cNvPr id="0" name=""/>
        <dsp:cNvSpPr/>
      </dsp:nvSpPr>
      <dsp:spPr>
        <a:xfrm>
          <a:off x="630151" y="1233434"/>
          <a:ext cx="822289" cy="822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1431"/>
              <a:satOff val="-1138"/>
              <a:lumOff val="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7DDBE-06EB-4193-9A4C-3682D9A7580A}">
      <dsp:nvSpPr>
        <dsp:cNvPr id="0" name=""/>
        <dsp:cNvSpPr/>
      </dsp:nvSpPr>
      <dsp:spPr>
        <a:xfrm>
          <a:off x="1288732" y="2302285"/>
          <a:ext cx="7080427" cy="657831"/>
        </a:xfrm>
        <a:prstGeom prst="rect">
          <a:avLst/>
        </a:prstGeom>
        <a:gradFill rotWithShape="0">
          <a:gsLst>
            <a:gs pos="0">
              <a:schemeClr val="accent4">
                <a:hueOff val="-822862"/>
                <a:satOff val="-2276"/>
                <a:lumOff val="1412"/>
                <a:alphaOff val="0"/>
                <a:shade val="51000"/>
                <a:satMod val="130000"/>
              </a:schemeClr>
            </a:gs>
            <a:gs pos="80000">
              <a:schemeClr val="accent4">
                <a:hueOff val="-822862"/>
                <a:satOff val="-2276"/>
                <a:lumOff val="1412"/>
                <a:alphaOff val="0"/>
                <a:shade val="93000"/>
                <a:satMod val="130000"/>
              </a:schemeClr>
            </a:gs>
            <a:gs pos="100000">
              <a:schemeClr val="accent4">
                <a:hueOff val="-822862"/>
                <a:satOff val="-2276"/>
                <a:lumOff val="1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1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latin typeface="Gill Sans MT" panose="020B0502020104020203" pitchFamily="34" charset="0"/>
            </a:rPr>
            <a:t>Desigualdades</a:t>
          </a:r>
          <a:r>
            <a:rPr lang="en-US" sz="1900" b="1" kern="1200" dirty="0" smtClean="0">
              <a:latin typeface="Gill Sans MT" panose="020B0502020104020203" pitchFamily="34" charset="0"/>
            </a:rPr>
            <a:t> </a:t>
          </a:r>
          <a:r>
            <a:rPr lang="en-US" sz="1900" b="1" kern="1200" dirty="0" err="1" smtClean="0">
              <a:latin typeface="Gill Sans MT" panose="020B0502020104020203" pitchFamily="34" charset="0"/>
            </a:rPr>
            <a:t>en</a:t>
          </a:r>
          <a:r>
            <a:rPr lang="en-US" sz="1900" b="1" kern="1200" dirty="0" smtClean="0">
              <a:latin typeface="Gill Sans MT" panose="020B0502020104020203" pitchFamily="34" charset="0"/>
            </a:rPr>
            <a:t> </a:t>
          </a:r>
          <a:r>
            <a:rPr lang="en-US" sz="1900" b="1" kern="1200" dirty="0" err="1" smtClean="0">
              <a:latin typeface="Gill Sans MT" panose="020B0502020104020203" pitchFamily="34" charset="0"/>
            </a:rPr>
            <a:t>salud</a:t>
          </a:r>
          <a:endParaRPr lang="en-US" sz="1900" b="1" kern="1200" dirty="0" smtClean="0">
            <a:latin typeface="Gill Sans MT" panose="020B0502020104020203" pitchFamily="34" charset="0"/>
          </a:endParaRPr>
        </a:p>
      </dsp:txBody>
      <dsp:txXfrm>
        <a:off x="1288732" y="2302285"/>
        <a:ext cx="7080427" cy="657831"/>
      </dsp:txXfrm>
    </dsp:sp>
    <dsp:sp modelId="{6145CD9A-AF17-4E87-A8B6-FFA6C4F9745F}">
      <dsp:nvSpPr>
        <dsp:cNvPr id="0" name=""/>
        <dsp:cNvSpPr/>
      </dsp:nvSpPr>
      <dsp:spPr>
        <a:xfrm>
          <a:off x="877587" y="2220056"/>
          <a:ext cx="822289" cy="822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2862"/>
              <a:satOff val="-2276"/>
              <a:lumOff val="1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4AEBB-3EDA-4A12-AA7D-ACFD7AB29EC4}">
      <dsp:nvSpPr>
        <dsp:cNvPr id="0" name=""/>
        <dsp:cNvSpPr/>
      </dsp:nvSpPr>
      <dsp:spPr>
        <a:xfrm>
          <a:off x="1288732" y="3288282"/>
          <a:ext cx="7080427" cy="657831"/>
        </a:xfrm>
        <a:prstGeom prst="rect">
          <a:avLst/>
        </a:prstGeom>
        <a:gradFill rotWithShape="0">
          <a:gsLst>
            <a:gs pos="0">
              <a:schemeClr val="accent4">
                <a:hueOff val="-1234294"/>
                <a:satOff val="-3414"/>
                <a:lumOff val="2118"/>
                <a:alphaOff val="0"/>
                <a:shade val="51000"/>
                <a:satMod val="130000"/>
              </a:schemeClr>
            </a:gs>
            <a:gs pos="80000">
              <a:schemeClr val="accent4">
                <a:hueOff val="-1234294"/>
                <a:satOff val="-3414"/>
                <a:lumOff val="2118"/>
                <a:alphaOff val="0"/>
                <a:shade val="93000"/>
                <a:satMod val="130000"/>
              </a:schemeClr>
            </a:gs>
            <a:gs pos="100000">
              <a:schemeClr val="accent4">
                <a:hueOff val="-1234294"/>
                <a:satOff val="-3414"/>
                <a:lumOff val="2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1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latin typeface="Gill Sans MT" panose="020B0502020104020203" pitchFamily="34" charset="0"/>
            </a:rPr>
            <a:t>Epidemiología</a:t>
          </a:r>
          <a:r>
            <a:rPr lang="en-US" sz="1900" b="1" kern="1200" dirty="0" smtClean="0">
              <a:latin typeface="Gill Sans MT" panose="020B0502020104020203" pitchFamily="34" charset="0"/>
            </a:rPr>
            <a:t> social </a:t>
          </a:r>
        </a:p>
      </dsp:txBody>
      <dsp:txXfrm>
        <a:off x="1288732" y="3288282"/>
        <a:ext cx="7080427" cy="657831"/>
      </dsp:txXfrm>
    </dsp:sp>
    <dsp:sp modelId="{92FCE351-112C-425B-B13A-D15EC315ACEE}">
      <dsp:nvSpPr>
        <dsp:cNvPr id="0" name=""/>
        <dsp:cNvSpPr/>
      </dsp:nvSpPr>
      <dsp:spPr>
        <a:xfrm>
          <a:off x="877587" y="3206054"/>
          <a:ext cx="822289" cy="822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34294"/>
              <a:satOff val="-3414"/>
              <a:lumOff val="2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2ED8E-3792-4D1F-B426-ED61C9DFC1F5}">
      <dsp:nvSpPr>
        <dsp:cNvPr id="0" name=""/>
        <dsp:cNvSpPr/>
      </dsp:nvSpPr>
      <dsp:spPr>
        <a:xfrm>
          <a:off x="1041295" y="4274905"/>
          <a:ext cx="7327864" cy="657831"/>
        </a:xfrm>
        <a:prstGeom prst="rect">
          <a:avLst/>
        </a:prstGeom>
        <a:gradFill rotWithShape="0">
          <a:gsLst>
            <a:gs pos="0">
              <a:schemeClr val="accent4">
                <a:hueOff val="-1645725"/>
                <a:satOff val="-4552"/>
                <a:lumOff val="2824"/>
                <a:alphaOff val="0"/>
                <a:shade val="51000"/>
                <a:satMod val="130000"/>
              </a:schemeClr>
            </a:gs>
            <a:gs pos="80000">
              <a:schemeClr val="accent4">
                <a:hueOff val="-1645725"/>
                <a:satOff val="-4552"/>
                <a:lumOff val="28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45725"/>
                <a:satOff val="-4552"/>
                <a:lumOff val="2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1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latin typeface="Gill Sans MT" panose="020B0502020104020203" pitchFamily="34" charset="0"/>
            </a:rPr>
            <a:t>Promoción</a:t>
          </a:r>
          <a:r>
            <a:rPr lang="en-US" sz="1900" b="1" kern="1200" dirty="0" smtClean="0">
              <a:latin typeface="Gill Sans MT" panose="020B0502020104020203" pitchFamily="34" charset="0"/>
            </a:rPr>
            <a:t> de la </a:t>
          </a:r>
          <a:r>
            <a:rPr lang="en-US" sz="1900" b="1" kern="1200" dirty="0" err="1" smtClean="0">
              <a:latin typeface="Gill Sans MT" panose="020B0502020104020203" pitchFamily="34" charset="0"/>
            </a:rPr>
            <a:t>salud</a:t>
          </a:r>
          <a:r>
            <a:rPr lang="en-US" sz="1900" b="1" kern="1200" dirty="0" smtClean="0">
              <a:latin typeface="Gill Sans MT" panose="020B0502020104020203" pitchFamily="34" charset="0"/>
            </a:rPr>
            <a:t> </a:t>
          </a:r>
        </a:p>
      </dsp:txBody>
      <dsp:txXfrm>
        <a:off x="1041295" y="4274905"/>
        <a:ext cx="7327864" cy="657831"/>
      </dsp:txXfrm>
    </dsp:sp>
    <dsp:sp modelId="{FAC9773E-9BAB-43BC-AFAD-845C214E3E9D}">
      <dsp:nvSpPr>
        <dsp:cNvPr id="0" name=""/>
        <dsp:cNvSpPr/>
      </dsp:nvSpPr>
      <dsp:spPr>
        <a:xfrm>
          <a:off x="630151" y="4192676"/>
          <a:ext cx="822289" cy="822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45725"/>
              <a:satOff val="-4552"/>
              <a:lumOff val="2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FD929-46B8-4581-B0A6-3D89F84D165B}">
      <dsp:nvSpPr>
        <dsp:cNvPr id="0" name=""/>
        <dsp:cNvSpPr/>
      </dsp:nvSpPr>
      <dsp:spPr>
        <a:xfrm>
          <a:off x="500184" y="5261527"/>
          <a:ext cx="7868975" cy="657831"/>
        </a:xfrm>
        <a:prstGeom prst="rect">
          <a:avLst/>
        </a:prstGeom>
        <a:gradFill rotWithShape="0">
          <a:gsLst>
            <a:gs pos="0">
              <a:schemeClr val="accent4">
                <a:hueOff val="-2057156"/>
                <a:satOff val="-5690"/>
                <a:lumOff val="3530"/>
                <a:alphaOff val="0"/>
                <a:shade val="51000"/>
                <a:satMod val="130000"/>
              </a:schemeClr>
            </a:gs>
            <a:gs pos="80000">
              <a:schemeClr val="accent4">
                <a:hueOff val="-2057156"/>
                <a:satOff val="-5690"/>
                <a:lumOff val="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57156"/>
                <a:satOff val="-5690"/>
                <a:lumOff val="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1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Gill Sans MT" panose="020B0502020104020203" pitchFamily="34" charset="0"/>
            </a:rPr>
            <a:t>Salud en todas las políticas</a:t>
          </a:r>
          <a:endParaRPr lang="en-US" sz="1900" b="1" kern="1200" dirty="0">
            <a:latin typeface="Gill Sans MT" panose="020B0502020104020203" pitchFamily="34" charset="0"/>
          </a:endParaRPr>
        </a:p>
      </dsp:txBody>
      <dsp:txXfrm>
        <a:off x="500184" y="5261527"/>
        <a:ext cx="7868975" cy="657831"/>
      </dsp:txXfrm>
    </dsp:sp>
    <dsp:sp modelId="{76CB38B9-D39B-4C46-B36E-19A926CC5D66}">
      <dsp:nvSpPr>
        <dsp:cNvPr id="0" name=""/>
        <dsp:cNvSpPr/>
      </dsp:nvSpPr>
      <dsp:spPr>
        <a:xfrm>
          <a:off x="89039" y="5179298"/>
          <a:ext cx="822289" cy="822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05EC3-55A8-4330-958F-0B1502329A9B}">
      <dsp:nvSpPr>
        <dsp:cNvPr id="0" name=""/>
        <dsp:cNvSpPr/>
      </dsp:nvSpPr>
      <dsp:spPr>
        <a:xfrm>
          <a:off x="3067" y="3324"/>
          <a:ext cx="8528265" cy="239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>
              <a:latin typeface="Gill Sans MT" panose="020B0502020104020203" pitchFamily="34" charset="0"/>
            </a:rPr>
            <a:t>Evaluar y monitorizar la salud</a:t>
          </a:r>
          <a:endParaRPr lang="en-US" sz="6400" kern="1200" dirty="0"/>
        </a:p>
      </dsp:txBody>
      <dsp:txXfrm>
        <a:off x="73095" y="73352"/>
        <a:ext cx="8388209" cy="2250867"/>
      </dsp:txXfrm>
    </dsp:sp>
    <dsp:sp modelId="{CAE033FF-F5CE-45DA-9FBE-F05C2E7F0778}">
      <dsp:nvSpPr>
        <dsp:cNvPr id="0" name=""/>
        <dsp:cNvSpPr/>
      </dsp:nvSpPr>
      <dsp:spPr>
        <a:xfrm>
          <a:off x="11391" y="2572770"/>
          <a:ext cx="2686747" cy="123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>
              <a:latin typeface="Gill Sans MT" panose="020B0502020104020203" pitchFamily="34" charset="0"/>
            </a:rPr>
            <a:t>1</a:t>
          </a:r>
          <a:endParaRPr lang="en-US" sz="7200" kern="1200" dirty="0"/>
        </a:p>
      </dsp:txBody>
      <dsp:txXfrm>
        <a:off x="47670" y="2609049"/>
        <a:ext cx="2614189" cy="1166083"/>
      </dsp:txXfrm>
    </dsp:sp>
    <dsp:sp modelId="{EC60A476-FE95-46CC-AD35-BE70F142DF16}">
      <dsp:nvSpPr>
        <dsp:cNvPr id="0" name=""/>
        <dsp:cNvSpPr/>
      </dsp:nvSpPr>
      <dsp:spPr>
        <a:xfrm>
          <a:off x="11391" y="3989934"/>
          <a:ext cx="2686747" cy="23909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Gill Sans MT" panose="020B0502020104020203" pitchFamily="34" charset="0"/>
            </a:rPr>
            <a:t>Evaluación de las necesidades de salud de la población. </a:t>
          </a:r>
          <a:endParaRPr lang="en-US" sz="3000" kern="1200" dirty="0"/>
        </a:p>
      </dsp:txBody>
      <dsp:txXfrm>
        <a:off x="81419" y="4059962"/>
        <a:ext cx="2546691" cy="2250867"/>
      </dsp:txXfrm>
    </dsp:sp>
    <dsp:sp modelId="{FCCF88B7-3163-4D46-9FB2-50663B441EE9}">
      <dsp:nvSpPr>
        <dsp:cNvPr id="0" name=""/>
        <dsp:cNvSpPr/>
      </dsp:nvSpPr>
      <dsp:spPr>
        <a:xfrm>
          <a:off x="2923826" y="2572770"/>
          <a:ext cx="2686747" cy="1255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>
              <a:latin typeface="Gill Sans MT" panose="020B0502020104020203" pitchFamily="34" charset="0"/>
            </a:rPr>
            <a:t>2</a:t>
          </a:r>
        </a:p>
      </dsp:txBody>
      <dsp:txXfrm>
        <a:off x="2960591" y="2609535"/>
        <a:ext cx="2613217" cy="1181728"/>
      </dsp:txXfrm>
    </dsp:sp>
    <dsp:sp modelId="{11A15B4D-F379-4DFA-ACB6-D2A25C59723B}">
      <dsp:nvSpPr>
        <dsp:cNvPr id="0" name=""/>
        <dsp:cNvSpPr/>
      </dsp:nvSpPr>
      <dsp:spPr>
        <a:xfrm>
          <a:off x="2923826" y="4006551"/>
          <a:ext cx="2686747" cy="23909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Gill Sans MT" panose="020B0502020104020203" pitchFamily="34" charset="0"/>
            </a:rPr>
            <a:t>Investigación de la aparición de problemas y riesgos para la salud. </a:t>
          </a:r>
        </a:p>
      </dsp:txBody>
      <dsp:txXfrm>
        <a:off x="2993854" y="4076579"/>
        <a:ext cx="2546691" cy="2250867"/>
      </dsp:txXfrm>
    </dsp:sp>
    <dsp:sp modelId="{D2CD3164-C4C2-41D0-AF51-B70AE0B373D7}">
      <dsp:nvSpPr>
        <dsp:cNvPr id="0" name=""/>
        <dsp:cNvSpPr/>
      </dsp:nvSpPr>
      <dsp:spPr>
        <a:xfrm>
          <a:off x="5836260" y="2572770"/>
          <a:ext cx="2686747" cy="12485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>
              <a:latin typeface="Gill Sans MT" panose="020B0502020104020203" pitchFamily="34" charset="0"/>
            </a:rPr>
            <a:t>3</a:t>
          </a:r>
        </a:p>
      </dsp:txBody>
      <dsp:txXfrm>
        <a:off x="5872830" y="2609340"/>
        <a:ext cx="2613607" cy="1175448"/>
      </dsp:txXfrm>
    </dsp:sp>
    <dsp:sp modelId="{CCE525E1-A5D3-43D2-BF15-A8A68C08AB3D}">
      <dsp:nvSpPr>
        <dsp:cNvPr id="0" name=""/>
        <dsp:cNvSpPr/>
      </dsp:nvSpPr>
      <dsp:spPr>
        <a:xfrm>
          <a:off x="5836260" y="3999881"/>
          <a:ext cx="2686747" cy="23909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Gill Sans MT" panose="020B0502020104020203" pitchFamily="34" charset="0"/>
            </a:rPr>
            <a:t>Análisis de los determinantes de los riesgos para la salud identificados. </a:t>
          </a:r>
        </a:p>
      </dsp:txBody>
      <dsp:txXfrm>
        <a:off x="5906288" y="4069909"/>
        <a:ext cx="2546691" cy="2250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B66C-6FEB-4531-81A7-A37313D99409}">
      <dsp:nvSpPr>
        <dsp:cNvPr id="0" name=""/>
        <dsp:cNvSpPr/>
      </dsp:nvSpPr>
      <dsp:spPr>
        <a:xfrm>
          <a:off x="2229033" y="4798694"/>
          <a:ext cx="44755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A5F45-21DB-4169-BB2D-FF46485CD372}">
      <dsp:nvSpPr>
        <dsp:cNvPr id="0" name=""/>
        <dsp:cNvSpPr/>
      </dsp:nvSpPr>
      <dsp:spPr>
        <a:xfrm>
          <a:off x="2229033" y="3238499"/>
          <a:ext cx="383362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90996-0C3B-443B-AA6A-0F82B789153D}">
      <dsp:nvSpPr>
        <dsp:cNvPr id="0" name=""/>
        <dsp:cNvSpPr/>
      </dsp:nvSpPr>
      <dsp:spPr>
        <a:xfrm>
          <a:off x="2229033" y="1678304"/>
          <a:ext cx="44755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DC668-6B81-4202-A185-65C1F742B484}">
      <dsp:nvSpPr>
        <dsp:cNvPr id="0" name=""/>
        <dsp:cNvSpPr/>
      </dsp:nvSpPr>
      <dsp:spPr>
        <a:xfrm>
          <a:off x="1297" y="1104911"/>
          <a:ext cx="4455471" cy="426717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5D2D0-6FC4-48D1-A089-FF04347BDA3E}">
      <dsp:nvSpPr>
        <dsp:cNvPr id="0" name=""/>
        <dsp:cNvSpPr/>
      </dsp:nvSpPr>
      <dsp:spPr>
        <a:xfrm>
          <a:off x="802569" y="3376688"/>
          <a:ext cx="2852928" cy="147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02569" y="3376688"/>
        <a:ext cx="2852928" cy="1471041"/>
      </dsp:txXfrm>
    </dsp:sp>
    <dsp:sp modelId="{AC57BF06-5B34-4382-BFA0-73777E002827}">
      <dsp:nvSpPr>
        <dsp:cNvPr id="0" name=""/>
        <dsp:cNvSpPr/>
      </dsp:nvSpPr>
      <dsp:spPr>
        <a:xfrm>
          <a:off x="5638982" y="1009649"/>
          <a:ext cx="1337310" cy="1337310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E98CA-1296-420A-B35A-30E1066A04D1}">
      <dsp:nvSpPr>
        <dsp:cNvPr id="0" name=""/>
        <dsp:cNvSpPr/>
      </dsp:nvSpPr>
      <dsp:spPr>
        <a:xfrm>
          <a:off x="7086041" y="876306"/>
          <a:ext cx="1540883" cy="133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Gill Sans MT" panose="020B0502020104020203" pitchFamily="34" charset="0"/>
            </a:rPr>
            <a:t>Adopción de un papel como mediador y portavoz. </a:t>
          </a:r>
          <a:endParaRPr lang="en-US" sz="1800" b="0" kern="1200" dirty="0">
            <a:latin typeface="Gill Sans MT" panose="020B0502020104020203" pitchFamily="34" charset="0"/>
          </a:endParaRPr>
        </a:p>
      </dsp:txBody>
      <dsp:txXfrm>
        <a:off x="7086041" y="876306"/>
        <a:ext cx="1540883" cy="1337310"/>
      </dsp:txXfrm>
    </dsp:sp>
    <dsp:sp modelId="{83EDA805-C15B-4590-90B2-A32899292877}">
      <dsp:nvSpPr>
        <dsp:cNvPr id="0" name=""/>
        <dsp:cNvSpPr/>
      </dsp:nvSpPr>
      <dsp:spPr>
        <a:xfrm>
          <a:off x="5257982" y="2569844"/>
          <a:ext cx="1337310" cy="1337310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6D200-CC21-4DDD-BD70-36561B7894A8}">
      <dsp:nvSpPr>
        <dsp:cNvPr id="0" name=""/>
        <dsp:cNvSpPr/>
      </dsp:nvSpPr>
      <dsp:spPr>
        <a:xfrm>
          <a:off x="6731310" y="2569844"/>
          <a:ext cx="1975175" cy="133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Gill Sans MT" panose="020B0502020104020203" pitchFamily="34" charset="0"/>
            </a:rPr>
            <a:t>Establecimiento de prioridades entre las necesidades detectadas. </a:t>
          </a:r>
        </a:p>
      </dsp:txBody>
      <dsp:txXfrm>
        <a:off x="6731310" y="2569844"/>
        <a:ext cx="1975175" cy="1337310"/>
      </dsp:txXfrm>
    </dsp:sp>
    <dsp:sp modelId="{85A2B623-43DE-44CC-AE15-81E4D9EB5095}">
      <dsp:nvSpPr>
        <dsp:cNvPr id="0" name=""/>
        <dsp:cNvSpPr/>
      </dsp:nvSpPr>
      <dsp:spPr>
        <a:xfrm>
          <a:off x="5638982" y="4130040"/>
          <a:ext cx="1337310" cy="1337310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ED5D6-61CD-4B37-928C-8FE3F8E592B0}">
      <dsp:nvSpPr>
        <dsp:cNvPr id="0" name=""/>
        <dsp:cNvSpPr/>
      </dsp:nvSpPr>
      <dsp:spPr>
        <a:xfrm>
          <a:off x="7162243" y="4263396"/>
          <a:ext cx="1540679" cy="133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Gill Sans MT" panose="020B0502020104020203" pitchFamily="34" charset="0"/>
            </a:rPr>
            <a:t>Desarrollar programas y planes para dar respuesta a dichas necesidades. </a:t>
          </a:r>
        </a:p>
      </dsp:txBody>
      <dsp:txXfrm>
        <a:off x="7162243" y="4263396"/>
        <a:ext cx="1540679" cy="1337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EBEC1-F3CF-4A19-868D-9436EFDBDCD2}">
      <dsp:nvSpPr>
        <dsp:cNvPr id="0" name=""/>
        <dsp:cNvSpPr/>
      </dsp:nvSpPr>
      <dsp:spPr>
        <a:xfrm>
          <a:off x="645794" y="0"/>
          <a:ext cx="7319010" cy="54864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413BC-40A4-43AD-9A03-6C5CD2387659}">
      <dsp:nvSpPr>
        <dsp:cNvPr id="0" name=""/>
        <dsp:cNvSpPr/>
      </dsp:nvSpPr>
      <dsp:spPr>
        <a:xfrm>
          <a:off x="4309" y="1645920"/>
          <a:ext cx="2072766" cy="2194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smtClean="0">
              <a:latin typeface="Gill Sans MT" panose="020B0502020104020203" pitchFamily="34" charset="0"/>
            </a:rPr>
            <a:t>Gestionando recursos y desarrollando una estructura organizativa. </a:t>
          </a:r>
          <a:endParaRPr lang="en-US" sz="1900" b="0" kern="1200">
            <a:latin typeface="Gill Sans MT" panose="020B0502020104020203" pitchFamily="34" charset="0"/>
          </a:endParaRPr>
        </a:p>
      </dsp:txBody>
      <dsp:txXfrm>
        <a:off x="105493" y="1747104"/>
        <a:ext cx="1870398" cy="1992192"/>
      </dsp:txXfrm>
    </dsp:sp>
    <dsp:sp modelId="{E023D77B-A0C3-4C3C-9B33-FCA477E823DE}">
      <dsp:nvSpPr>
        <dsp:cNvPr id="0" name=""/>
        <dsp:cNvSpPr/>
      </dsp:nvSpPr>
      <dsp:spPr>
        <a:xfrm>
          <a:off x="2180714" y="1645920"/>
          <a:ext cx="2072766" cy="2194560"/>
        </a:xfrm>
        <a:prstGeom prst="roundRect">
          <a:avLst/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smtClean="0">
              <a:latin typeface="Gill Sans MT" panose="020B0502020104020203" pitchFamily="34" charset="0"/>
            </a:rPr>
            <a:t>Poniendo en marcha los programas. </a:t>
          </a:r>
          <a:endParaRPr lang="es-ES" sz="1900" b="0" kern="1200" dirty="0" smtClean="0">
            <a:latin typeface="Gill Sans MT" panose="020B0502020104020203" pitchFamily="34" charset="0"/>
          </a:endParaRPr>
        </a:p>
      </dsp:txBody>
      <dsp:txXfrm>
        <a:off x="2281898" y="1747104"/>
        <a:ext cx="1870398" cy="1992192"/>
      </dsp:txXfrm>
    </dsp:sp>
    <dsp:sp modelId="{D0D98AAD-5F94-47E9-8636-7460F39493BF}">
      <dsp:nvSpPr>
        <dsp:cNvPr id="0" name=""/>
        <dsp:cNvSpPr/>
      </dsp:nvSpPr>
      <dsp:spPr>
        <a:xfrm>
          <a:off x="4357119" y="1645920"/>
          <a:ext cx="2072766" cy="2194560"/>
        </a:xfrm>
        <a:prstGeom prst="roundRect">
          <a:avLst/>
        </a:prstGeom>
        <a:solidFill>
          <a:schemeClr val="accent4">
            <a:hueOff val="-1371437"/>
            <a:satOff val="-3793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smtClean="0">
              <a:latin typeface="Gill Sans MT" panose="020B0502020104020203" pitchFamily="34" charset="0"/>
            </a:rPr>
            <a:t>Evaluando los programas y estableciendo sistemas de garantía y mejora de la calidad. </a:t>
          </a:r>
          <a:endParaRPr lang="es-ES" sz="1900" b="0" kern="1200" dirty="0" smtClean="0">
            <a:latin typeface="Gill Sans MT" panose="020B0502020104020203" pitchFamily="34" charset="0"/>
          </a:endParaRPr>
        </a:p>
      </dsp:txBody>
      <dsp:txXfrm>
        <a:off x="4458303" y="1747104"/>
        <a:ext cx="1870398" cy="1992192"/>
      </dsp:txXfrm>
    </dsp:sp>
    <dsp:sp modelId="{E38715B8-F463-49A5-856F-6D581E758300}">
      <dsp:nvSpPr>
        <dsp:cNvPr id="0" name=""/>
        <dsp:cNvSpPr/>
      </dsp:nvSpPr>
      <dsp:spPr>
        <a:xfrm>
          <a:off x="6533523" y="1645920"/>
          <a:ext cx="2072766" cy="2194560"/>
        </a:xfrm>
        <a:prstGeom prst="roundRect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smtClean="0">
              <a:latin typeface="Gill Sans MT" panose="020B0502020104020203" pitchFamily="34" charset="0"/>
            </a:rPr>
            <a:t>Informando y educando a la población.</a:t>
          </a:r>
          <a:endParaRPr lang="es-ES" sz="1900" b="0" kern="1200" dirty="0" smtClean="0">
            <a:latin typeface="Gill Sans MT" panose="020B0502020104020203" pitchFamily="34" charset="0"/>
          </a:endParaRPr>
        </a:p>
      </dsp:txBody>
      <dsp:txXfrm>
        <a:off x="6634707" y="1747104"/>
        <a:ext cx="1870398" cy="1992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DEC2-045B-45FF-A9BF-0950CB16A711}">
      <dsp:nvSpPr>
        <dsp:cNvPr id="0" name=""/>
        <dsp:cNvSpPr/>
      </dsp:nvSpPr>
      <dsp:spPr>
        <a:xfrm>
          <a:off x="2048636" y="353758"/>
          <a:ext cx="4800600" cy="480060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Gill Sans MT" panose="020B0502020104020203" pitchFamily="34" charset="0"/>
            </a:rPr>
            <a:t>Organizaciones publicas, privadas</a:t>
          </a:r>
          <a:endParaRPr lang="en-US" sz="1800" kern="1200">
            <a:latin typeface="Gill Sans MT" panose="020B0502020104020203" pitchFamily="34" charset="0"/>
          </a:endParaRPr>
        </a:p>
      </dsp:txBody>
      <dsp:txXfrm>
        <a:off x="4552949" y="1160716"/>
        <a:ext cx="1543050" cy="1028700"/>
      </dsp:txXfrm>
    </dsp:sp>
    <dsp:sp modelId="{597BCD5C-5325-416D-A4BE-88E1BDC4593E}">
      <dsp:nvSpPr>
        <dsp:cNvPr id="0" name=""/>
        <dsp:cNvSpPr/>
      </dsp:nvSpPr>
      <dsp:spPr>
        <a:xfrm>
          <a:off x="2089784" y="481774"/>
          <a:ext cx="4800600" cy="480060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Gill Sans MT" panose="020B0502020104020203" pitchFamily="34" charset="0"/>
            </a:rPr>
            <a:t>Proveedores de salud</a:t>
          </a:r>
          <a:endParaRPr lang="en-US" sz="1800" kern="1200" dirty="0" smtClean="0">
            <a:latin typeface="Gill Sans MT" panose="020B0502020104020203" pitchFamily="34" charset="0"/>
          </a:endParaRPr>
        </a:p>
      </dsp:txBody>
      <dsp:txXfrm>
        <a:off x="5181600" y="2675191"/>
        <a:ext cx="1428750" cy="1143000"/>
      </dsp:txXfrm>
    </dsp:sp>
    <dsp:sp modelId="{42C2B83E-E6C1-418A-BFEA-A06ECAE8D936}">
      <dsp:nvSpPr>
        <dsp:cNvPr id="0" name=""/>
        <dsp:cNvSpPr/>
      </dsp:nvSpPr>
      <dsp:spPr>
        <a:xfrm>
          <a:off x="1981199" y="560641"/>
          <a:ext cx="4800600" cy="480060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Gill Sans MT" panose="020B0502020104020203" pitchFamily="34" charset="0"/>
            </a:rPr>
            <a:t>Organizaciones comunitarias</a:t>
          </a:r>
          <a:endParaRPr lang="en-US" sz="1800" kern="1200" dirty="0" smtClean="0">
            <a:latin typeface="Gill Sans MT" panose="020B0502020104020203" pitchFamily="34" charset="0"/>
          </a:endParaRPr>
        </a:p>
      </dsp:txBody>
      <dsp:txXfrm>
        <a:off x="3695700" y="3932491"/>
        <a:ext cx="1371600" cy="1257300"/>
      </dsp:txXfrm>
    </dsp:sp>
    <dsp:sp modelId="{D60FA12E-7753-439A-AEDB-B5291BA718E4}">
      <dsp:nvSpPr>
        <dsp:cNvPr id="0" name=""/>
        <dsp:cNvSpPr/>
      </dsp:nvSpPr>
      <dsp:spPr>
        <a:xfrm>
          <a:off x="1872614" y="481774"/>
          <a:ext cx="4800600" cy="48006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Gill Sans MT" panose="020B0502020104020203" pitchFamily="34" charset="0"/>
            </a:rPr>
            <a:t>Empresas</a:t>
          </a:r>
          <a:endParaRPr lang="en-US" sz="1800" kern="1200" dirty="0" smtClean="0">
            <a:latin typeface="Gill Sans MT" panose="020B0502020104020203" pitchFamily="34" charset="0"/>
          </a:endParaRPr>
        </a:p>
      </dsp:txBody>
      <dsp:txXfrm>
        <a:off x="2152649" y="2675191"/>
        <a:ext cx="1428750" cy="1143000"/>
      </dsp:txXfrm>
    </dsp:sp>
    <dsp:sp modelId="{8422804A-AC96-46DA-8417-FA4A30546B4B}">
      <dsp:nvSpPr>
        <dsp:cNvPr id="0" name=""/>
        <dsp:cNvSpPr/>
      </dsp:nvSpPr>
      <dsp:spPr>
        <a:xfrm>
          <a:off x="1913762" y="353758"/>
          <a:ext cx="4800600" cy="48006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Gill Sans MT" panose="020B0502020104020203" pitchFamily="34" charset="0"/>
            </a:rPr>
            <a:t>Individuos</a:t>
          </a:r>
          <a:endParaRPr lang="en-US" sz="1800" kern="1200" dirty="0" smtClean="0">
            <a:latin typeface="Gill Sans MT" panose="020B0502020104020203" pitchFamily="34" charset="0"/>
          </a:endParaRPr>
        </a:p>
      </dsp:txBody>
      <dsp:txXfrm>
        <a:off x="2666999" y="1160716"/>
        <a:ext cx="1543050" cy="1028700"/>
      </dsp:txXfrm>
    </dsp:sp>
    <dsp:sp modelId="{D7E56193-24F9-4068-955D-8654F7C2462B}">
      <dsp:nvSpPr>
        <dsp:cNvPr id="0" name=""/>
        <dsp:cNvSpPr/>
      </dsp:nvSpPr>
      <dsp:spPr>
        <a:xfrm>
          <a:off x="1751230" y="56578"/>
          <a:ext cx="5394960" cy="539496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B3721-DBCD-4295-83A5-1477FE45ADFE}">
      <dsp:nvSpPr>
        <dsp:cNvPr id="0" name=""/>
        <dsp:cNvSpPr/>
      </dsp:nvSpPr>
      <dsp:spPr>
        <a:xfrm>
          <a:off x="1792936" y="184552"/>
          <a:ext cx="5394960" cy="539496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D9396-DA9F-46B1-9652-E7EBDB07BF25}">
      <dsp:nvSpPr>
        <dsp:cNvPr id="0" name=""/>
        <dsp:cNvSpPr/>
      </dsp:nvSpPr>
      <dsp:spPr>
        <a:xfrm>
          <a:off x="1684019" y="263660"/>
          <a:ext cx="5394960" cy="539496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E55CF-53FB-4333-AE7C-FB4FF65D853C}">
      <dsp:nvSpPr>
        <dsp:cNvPr id="0" name=""/>
        <dsp:cNvSpPr/>
      </dsp:nvSpPr>
      <dsp:spPr>
        <a:xfrm>
          <a:off x="1575103" y="184552"/>
          <a:ext cx="5394960" cy="539496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25052-0EAF-4988-9528-90919CE46952}">
      <dsp:nvSpPr>
        <dsp:cNvPr id="0" name=""/>
        <dsp:cNvSpPr/>
      </dsp:nvSpPr>
      <dsp:spPr>
        <a:xfrm>
          <a:off x="1616809" y="56578"/>
          <a:ext cx="5394960" cy="539496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8AD5A-FC6C-4919-BB6A-6CF02D123DA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1393-688E-4EC7-B373-D4571A30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dirty="0" smtClean="0">
                <a:latin typeface="Centaur" pitchFamily="18" charset="0"/>
              </a:rPr>
              <a:t>El diccionario : La Salud Pública, como una de las iniciativas organizadas por la sociedad para proteger, promover y recuperar la salud de los individuos que la componen. </a:t>
            </a:r>
          </a:p>
          <a:p>
            <a:r>
              <a:rPr lang="es-ES" sz="1200" b="1" dirty="0" smtClean="0">
                <a:latin typeface="Centaur" pitchFamily="18" charset="0"/>
              </a:rPr>
              <a:t>Es una combinación de ciencias, técnicas y creencias, dirigidas al mantenimiento y mejoría de la salud de las personas, a través de acciones colectivas o sociales. </a:t>
            </a:r>
          </a:p>
          <a:p>
            <a:r>
              <a:rPr lang="es-ES" sz="1200" b="1" dirty="0" smtClean="0">
                <a:latin typeface="Centaur" pitchFamily="18" charset="0"/>
              </a:rPr>
              <a:t>Hincapié en la prevención de la enfermedad y en las necesidades sanitarias globales de la población.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1393-688E-4EC7-B373-D4571A30E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http://wiki.ead.pucv.cl/index.php/SNS:Propuesta_de_experiencia_para_el_paciente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1393-688E-4EC7-B373-D4571A30E4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http://ctb.ku.edu/es/tabla-de-contenidos/vision-general/modelos-de-desarrollo-para-la-salud-en-la-comunidad/diez-servicios-esenciales-de-salud-publicos/principal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1393-688E-4EC7-B373-D4571A30E4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400" dirty="0" smtClean="0">
                <a:latin typeface="Gill Sans MT" panose="020B0502020104020203" pitchFamily="34" charset="0"/>
              </a:rPr>
              <a:t>Comunidad y las autoridades diseñan planes y programas para resolver los problemas y prioridades de salud identificados a cada nivel, local, regional y nacional. </a:t>
            </a:r>
          </a:p>
          <a:p>
            <a:pPr algn="l"/>
            <a:r>
              <a:rPr lang="es-ES" sz="1400" dirty="0" smtClean="0">
                <a:latin typeface="Gill Sans MT" panose="020B0502020104020203" pitchFamily="34" charset="0"/>
              </a:rPr>
              <a:t>Responsabilidad de atender el interés público desarrollando un conjunto global de políticas públicas en salud, promoviendo el uso del conocimiento científico para la toma de decisiones, estimulando la participación comunitaria y evaluando resultados.</a:t>
            </a:r>
            <a:endParaRPr lang="en-US" sz="1400" dirty="0" smtClean="0">
              <a:latin typeface="Gill Sans MT" panose="020B0502020104020203" pitchFamily="34" charset="0"/>
            </a:endParaRPr>
          </a:p>
          <a:p>
            <a:pPr algn="l"/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1393-688E-4EC7-B373-D4571A30E4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1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1786-A313-4B26-96A5-ADB7AC2FFE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41BF8-3F8B-438B-B9BF-8BAAB881363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8C20-02A1-4013-8218-8156B65F7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microsoft.com/office/2007/relationships/hdphoto" Target="../media/hdphoto7.wdp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microsoft.com/office/2007/relationships/hdphoto" Target="../media/hdphoto8.wdp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25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1942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09600" y="2667000"/>
            <a:ext cx="8229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latin typeface="Gill Sans MT" panose="020B0502020104020203" pitchFamily="34" charset="0"/>
              </a:rPr>
              <a:t>Cuenta con la participación de especialistas en medicina, </a:t>
            </a:r>
            <a:r>
              <a:rPr lang="es-ES" sz="4400" dirty="0" err="1">
                <a:latin typeface="Gill Sans MT" panose="020B0502020104020203" pitchFamily="34" charset="0"/>
              </a:rPr>
              <a:t>biologìa</a:t>
            </a:r>
            <a:r>
              <a:rPr lang="es-ES" sz="4400" dirty="0">
                <a:latin typeface="Gill Sans MT" panose="020B0502020104020203" pitchFamily="34" charset="0"/>
              </a:rPr>
              <a:t>, enfermería, </a:t>
            </a:r>
            <a:r>
              <a:rPr lang="es-ES" sz="4400" dirty="0" err="1">
                <a:latin typeface="Gill Sans MT" panose="020B0502020104020203" pitchFamily="34" charset="0"/>
              </a:rPr>
              <a:t>sociologìa</a:t>
            </a:r>
            <a:r>
              <a:rPr lang="es-ES" sz="4400" dirty="0">
                <a:latin typeface="Gill Sans MT" panose="020B0502020104020203" pitchFamily="34" charset="0"/>
              </a:rPr>
              <a:t>, </a:t>
            </a:r>
            <a:r>
              <a:rPr lang="es-ES" sz="4400" dirty="0" err="1">
                <a:latin typeface="Gill Sans MT" panose="020B0502020104020203" pitchFamily="34" charset="0"/>
              </a:rPr>
              <a:t>estadìstica</a:t>
            </a:r>
            <a:r>
              <a:rPr lang="es-ES" sz="4400" dirty="0">
                <a:latin typeface="Gill Sans MT" panose="020B0502020104020203" pitchFamily="34" charset="0"/>
              </a:rPr>
              <a:t>, veterinaria y otras ciencias y áreas.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7620147" y="6553200"/>
            <a:ext cx="1567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</a:t>
            </a:r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oto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© earldotter.com</a:t>
            </a: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92" y="914400"/>
            <a:ext cx="3371850" cy="4302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4495800" y="609600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Gill Sans MT" panose="020B0502020104020203" pitchFamily="34" charset="0"/>
              </a:rPr>
              <a:t>la </a:t>
            </a:r>
            <a:r>
              <a:rPr lang="es-ES" sz="2400" dirty="0">
                <a:latin typeface="Gill Sans MT" panose="020B0502020104020203" pitchFamily="34" charset="0"/>
              </a:rPr>
              <a:t>Salud Pública es la ciencia y el arte de prevenir las enfermedades, prolongar la vida, fomentar la salud y la eficiencia física y mental, mediante el esfuerzo organizado de la comunidad para: </a:t>
            </a:r>
          </a:p>
          <a:p>
            <a:r>
              <a:rPr lang="es-ES" dirty="0">
                <a:latin typeface="Gill Sans MT" panose="020B0502020104020203" pitchFamily="34" charset="0"/>
              </a:rPr>
              <a:t> </a:t>
            </a:r>
          </a:p>
          <a:p>
            <a:pPr marL="628650" indent="-342900">
              <a:buFont typeface="+mj-lt"/>
              <a:buAutoNum type="arabicPeriod"/>
            </a:pPr>
            <a:r>
              <a:rPr lang="es-ES" dirty="0" smtClean="0">
                <a:latin typeface="Gill Sans MT" panose="020B0502020104020203" pitchFamily="34" charset="0"/>
              </a:rPr>
              <a:t>el </a:t>
            </a:r>
            <a:r>
              <a:rPr lang="es-ES" dirty="0">
                <a:latin typeface="Gill Sans MT" panose="020B0502020104020203" pitchFamily="34" charset="0"/>
              </a:rPr>
              <a:t>saneamiento del medio ambiente; </a:t>
            </a:r>
          </a:p>
          <a:p>
            <a:pPr marL="628650" indent="-342900">
              <a:buFont typeface="+mj-lt"/>
              <a:buAutoNum type="arabicPeriod"/>
            </a:pPr>
            <a:r>
              <a:rPr lang="es-ES" dirty="0" smtClean="0">
                <a:latin typeface="Gill Sans MT" panose="020B0502020104020203" pitchFamily="34" charset="0"/>
              </a:rPr>
              <a:t>el </a:t>
            </a:r>
            <a:r>
              <a:rPr lang="es-ES" dirty="0">
                <a:latin typeface="Gill Sans MT" panose="020B0502020104020203" pitchFamily="34" charset="0"/>
              </a:rPr>
              <a:t>control de las enfermedades transmisibles; </a:t>
            </a:r>
          </a:p>
          <a:p>
            <a:pPr marL="628650" indent="-342900">
              <a:buFont typeface="+mj-lt"/>
              <a:buAutoNum type="arabicPeriod"/>
            </a:pPr>
            <a:r>
              <a:rPr lang="es-ES" dirty="0" smtClean="0">
                <a:latin typeface="Gill Sans MT" panose="020B0502020104020203" pitchFamily="34" charset="0"/>
              </a:rPr>
              <a:t>la </a:t>
            </a:r>
            <a:r>
              <a:rPr lang="es-ES" dirty="0">
                <a:latin typeface="Gill Sans MT" panose="020B0502020104020203" pitchFamily="34" charset="0"/>
              </a:rPr>
              <a:t>educación sanitaria; </a:t>
            </a:r>
          </a:p>
          <a:p>
            <a:pPr marL="628650" indent="-342900">
              <a:buFont typeface="+mj-lt"/>
              <a:buAutoNum type="arabicPeriod"/>
            </a:pPr>
            <a:r>
              <a:rPr lang="es-ES" dirty="0" smtClean="0">
                <a:latin typeface="Gill Sans MT" panose="020B0502020104020203" pitchFamily="34" charset="0"/>
              </a:rPr>
              <a:t>la </a:t>
            </a:r>
            <a:r>
              <a:rPr lang="es-ES" dirty="0">
                <a:latin typeface="Gill Sans MT" panose="020B0502020104020203" pitchFamily="34" charset="0"/>
              </a:rPr>
              <a:t>organización de los servicios médicos y de enfermería; y </a:t>
            </a:r>
          </a:p>
          <a:p>
            <a:pPr marL="628650" indent="-342900">
              <a:buFont typeface="+mj-lt"/>
              <a:buAutoNum type="arabicPeriod"/>
            </a:pPr>
            <a:r>
              <a:rPr lang="es-ES" dirty="0" smtClean="0">
                <a:latin typeface="Gill Sans MT" panose="020B0502020104020203" pitchFamily="34" charset="0"/>
              </a:rPr>
              <a:t>el </a:t>
            </a:r>
            <a:r>
              <a:rPr lang="es-ES" dirty="0">
                <a:latin typeface="Gill Sans MT" panose="020B0502020104020203" pitchFamily="34" charset="0"/>
              </a:rPr>
              <a:t>desarrollo de los mecanismos sociales que aseguren al individuo y a la comunidad un nivel de vida adecuado para la conservación de la salud. 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790384" y="5486400"/>
            <a:ext cx="319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Charles-Edward Amory Winslow</a:t>
            </a:r>
          </a:p>
        </p:txBody>
      </p:sp>
    </p:spTree>
    <p:extLst>
      <p:ext uri="{BB962C8B-B14F-4D97-AF65-F5344CB8AC3E}">
        <p14:creationId xmlns:p14="http://schemas.microsoft.com/office/powerpoint/2010/main" val="40039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51661" cy="68580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381000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Las actividades globales de la salud pública cambian al modificarse la tecnología y los valores sociales, pero los objetivos siguen siendo los mismos, a saber, reducir la cuantía de las enfermedades, los fallecimientos prematuros y los trastornos e incapacidades producidos por la enfermedad en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12457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ealth_portal_cropped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931"/>
            <a:ext cx="9112190" cy="5676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846348" y="1220212"/>
            <a:ext cx="772762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¿Para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que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sirve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/>
            </a:r>
            <a:b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</a:b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Salud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Pública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? 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5560"/>
              </p:ext>
            </p:extLst>
          </p:nvPr>
        </p:nvGraphicFramePr>
        <p:xfrm>
          <a:off x="381000" y="3810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3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097A1A-9F4C-4A40-9C3F-D5A1672BD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D097A1A-9F4C-4A40-9C3F-D5A1672BD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6A440-C968-4986-9A93-1674399D4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7006A440-C968-4986-9A93-1674399D4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83602-76CA-467F-99C2-028948163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BF83602-76CA-467F-99C2-028948163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13E88-40F8-4010-8C9F-62194FBA1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9413E88-40F8-4010-8C9F-62194FBA1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0E3D65-0689-4AFF-AE05-285E5CC9D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B0E3D65-0689-4AFF-AE05-285E5CC9D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45CD9A-AF17-4E87-A8B6-FFA6C4F9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145CD9A-AF17-4E87-A8B6-FFA6C4F97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7DDBE-06EB-4193-9A4C-3682D9A75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4BC7DDBE-06EB-4193-9A4C-3682D9A75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FCE351-112C-425B-B13A-D15EC315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92FCE351-112C-425B-B13A-D15EC315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B4AEBB-3EDA-4A12-AA7D-ACFD7AB29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D0B4AEBB-3EDA-4A12-AA7D-ACFD7AB29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9773E-9BAB-43BC-AFAD-845C214E3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AC9773E-9BAB-43BC-AFAD-845C214E3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2ED8E-3792-4D1F-B426-ED61C9DFC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322ED8E-3792-4D1F-B426-ED61C9DFC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B38B9-D39B-4C46-B36E-19A926CC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CB38B9-D39B-4C46-B36E-19A926CC5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FD929-46B8-4581-B0A6-3D89F84D1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2CAFD929-46B8-4581-B0A6-3D89F84D1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24" y="0"/>
            <a:ext cx="687815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2328" y="659726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http://blogs.ead.pucv.cl/servicios/2010/07/modelo-experiencia-actual-salud/</a:t>
            </a:r>
          </a:p>
        </p:txBody>
      </p:sp>
    </p:spTree>
    <p:extLst>
      <p:ext uri="{BB962C8B-B14F-4D97-AF65-F5344CB8AC3E}">
        <p14:creationId xmlns:p14="http://schemas.microsoft.com/office/powerpoint/2010/main" val="415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5334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Las Tres Misiones Fundamentales de la Salud Pública</a:t>
            </a:r>
            <a:endParaRPr lang="es-E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2570162"/>
            <a:ext cx="4038600" cy="375443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Evaluar y monitorizar la salud </a:t>
            </a:r>
          </a:p>
          <a:p>
            <a:r>
              <a:rPr lang="es-E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</a:t>
            </a:r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onocer el estado de salud de las comunidades y poblaciones en riesgo para identificar problemas y prioridades de salud.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Formular programas y políticas públicos</a:t>
            </a:r>
          </a:p>
          <a:p>
            <a:pPr marL="514350" indent="-514350"/>
            <a:endParaRPr lang="es-E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620147" y="6553200"/>
            <a:ext cx="1567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</a:t>
            </a:r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oto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© earldotter.com</a:t>
            </a: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838200"/>
            <a:ext cx="5061678" cy="51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117913" y="689520"/>
            <a:ext cx="6908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atin typeface="Gill Sans MT" panose="020B0502020104020203" pitchFamily="34" charset="0"/>
              </a:rPr>
              <a:t>Evaluar y monitorizar la salud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44236" y="2211675"/>
            <a:ext cx="7658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prstClr val="black"/>
                </a:solidFill>
                <a:latin typeface="Gill Sans MT" panose="020B0502020104020203" pitchFamily="34" charset="0"/>
                <a:ea typeface="+mj-ea"/>
                <a:cs typeface="+mj-cs"/>
              </a:rPr>
              <a:t>el objetivo es conocer el estado de salud de las comunidades y poblaciones en riesgo para identificar problemas y prioridades de salud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57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649469"/>
              </p:ext>
            </p:extLst>
          </p:nvPr>
        </p:nvGraphicFramePr>
        <p:xfrm>
          <a:off x="152400" y="762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3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99FFC-862D-4641-B3BA-6B867D3D4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1399FFC-862D-4641-B3BA-6B867D3D4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478C5-3B1B-42D3-BE65-CE5DAB318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FB478C5-3B1B-42D3-BE65-CE5DAB318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09644-2637-4BE6-8481-CAE76C153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0209644-2637-4BE6-8481-CAE76C153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8C4E2-A2BB-4871-B525-4EB9D3DFE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058C4E2-A2BB-4871-B525-4EB9D3DFE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4C7C1-01AE-4B5B-903D-AD90BC370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D54C7C1-01AE-4B5B-903D-AD90BC370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B96C0D-A712-4CC5-BBC2-56531B975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DB96C0D-A712-4CC5-BBC2-56531B975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8AB279-24F8-490A-B68C-35261D03E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18AB279-24F8-490A-B68C-35261D03E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A613E-782A-4616-BBE8-357B318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E5A613E-782A-4616-BBE8-357B3182E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00A3C-F618-4AAB-A0A1-B67631F1B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7300A3C-F618-4AAB-A0A1-B67631F1B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5BA8-9197-4733-84C0-C49CA5EC0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40C5BA8-9197-4733-84C0-C49CA5EC0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4EA7B1-6FCD-49DF-B9F5-DCC832E2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44EA7B1-6FCD-49DF-B9F5-DCC832E25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D3438-9B3D-4FCF-AFAC-540EF089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9BD3438-9B3D-4FCF-AFAC-540EF089B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E8972-6FDF-4536-AC25-AA4B44640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45E8972-6FDF-4536-AC25-AA4B44640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13ACC-FC98-43C3-8974-AC8C29B7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EC13ACC-FC98-43C3-8974-AC8C29B71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27A32C-7278-404F-8808-32DAB389A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427A32C-7278-404F-8808-32DAB389A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9EA12-0A58-4DC9-97C9-234659AD3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DEC9EA12-0A58-4DC9-97C9-234659AD3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3FC83-8B0F-432C-AF8A-52B0A053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273FC83-8B0F-432C-AF8A-52B0A0530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6475E-6CE6-4BAE-B2FC-F306BFAC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2A6475E-6CE6-4BAE-B2FC-F306BFAC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F7846-BF53-44D6-B5F0-E56973A39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EBEF7846-BF53-44D6-B5F0-E56973A39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770B7-D784-43BC-A4D7-B5B4EFF0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349770B7-D784-43BC-A4D7-B5B4EFF0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0F5FB-6C1D-4280-BEF6-AAF12483B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A90F5FB-6C1D-4280-BEF6-AAF12483B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9611354"/>
              </p:ext>
            </p:extLst>
          </p:nvPr>
        </p:nvGraphicFramePr>
        <p:xfrm>
          <a:off x="3048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4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EC3-55A8-4330-958F-0B150232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6305EC3-55A8-4330-958F-0B1502329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033FF-F5CE-45DA-9FBE-F05C2E7F0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AE033FF-F5CE-45DA-9FBE-F05C2E7F0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0A476-FE95-46CC-AD35-BE70F142D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EC60A476-FE95-46CC-AD35-BE70F142D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F88B7-3163-4D46-9FB2-50663B44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FCCF88B7-3163-4D46-9FB2-50663B44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A15B4D-F379-4DFA-ACB6-D2A25C597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1A15B4D-F379-4DFA-ACB6-D2A25C597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D3164-C4C2-41D0-AF51-B70AE0B37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2CD3164-C4C2-41D0-AF51-B70AE0B37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E525E1-A5D3-43D2-BF15-A8A68C08A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CE525E1-A5D3-43D2-BF15-A8A68C08A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948046"/>
              </p:ext>
            </p:extLst>
          </p:nvPr>
        </p:nvGraphicFramePr>
        <p:xfrm>
          <a:off x="152400" y="228600"/>
          <a:ext cx="8915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914400" y="152400"/>
            <a:ext cx="7626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Gill Sans MT" panose="020B0502020104020203" pitchFamily="34" charset="0"/>
              </a:rPr>
              <a:t>Formular</a:t>
            </a:r>
            <a:r>
              <a:rPr lang="en-US" sz="3600" dirty="0"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latin typeface="Gill Sans MT" panose="020B0502020104020203" pitchFamily="34" charset="0"/>
              </a:rPr>
              <a:t>Programas</a:t>
            </a:r>
            <a:r>
              <a:rPr lang="en-US" sz="3600" dirty="0">
                <a:latin typeface="Gill Sans MT" panose="020B0502020104020203" pitchFamily="34" charset="0"/>
              </a:rPr>
              <a:t> y </a:t>
            </a:r>
            <a:r>
              <a:rPr lang="en-US" sz="3600" dirty="0" err="1">
                <a:latin typeface="Gill Sans MT" panose="020B0502020104020203" pitchFamily="34" charset="0"/>
              </a:rPr>
              <a:t>Políticas</a:t>
            </a:r>
            <a:r>
              <a:rPr lang="en-US" sz="3600" dirty="0"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latin typeface="Gill Sans MT" panose="020B0502020104020203" pitchFamily="34" charset="0"/>
              </a:rPr>
              <a:t>Públicos</a:t>
            </a:r>
            <a:endParaRPr lang="en-US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Gill Sans MT" panose="020B0502020104020203" pitchFamily="34" charset="0"/>
              </a:rPr>
              <a:t>Garantizar servicios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682107"/>
              </p:ext>
            </p:extLst>
          </p:nvPr>
        </p:nvGraphicFramePr>
        <p:xfrm>
          <a:off x="304800" y="11430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23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AEBEC1-F3CF-4A19-868D-9436EFDB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8AEBEC1-F3CF-4A19-868D-9436EFDBD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B413BC-40A4-43AD-9A03-6C5CD238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BB413BC-40A4-43AD-9A03-6C5CD2387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3D77B-A0C3-4C3C-9B33-FCA477E82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023D77B-A0C3-4C3C-9B33-FCA477E82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98AAD-5F94-47E9-8636-7460F3949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0D98AAD-5F94-47E9-8636-7460F3949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8715B8-F463-49A5-856F-6D581E758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38715B8-F463-49A5-856F-6D581E758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952500" y="914400"/>
            <a:ext cx="7239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Gill Sans MT" panose="020B0502020104020203" pitchFamily="34" charset="0"/>
              </a:rPr>
              <a:t>Que toda la población tenga acceso a servicios que son adecuados y coste-efectivos, incluyendo servicios de promoción de la salud y prevención de la enfermedad, evaluando la efectividad de dichas intervenciones, garantizando la puesta en marcha de los servicios que son necesarios para conseguir alcanzar los objetivos planteados para dar respuesta a las necesidades puestas de manifiesto, estimulando que se desarrollen las acciones, regulando que se pongan en marcha o proporcionando los servicios directamente.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7509963" y="6553200"/>
            <a:ext cx="1634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</a:t>
            </a:r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oto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© Jennie McLaurin</a:t>
            </a: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Profesionales de Salud </a:t>
            </a:r>
            <a:r>
              <a:rPr lang="es-ES" dirty="0" smtClean="0">
                <a:latin typeface="Gill Sans MT" panose="020B0502020104020203" pitchFamily="34" charset="0"/>
              </a:rPr>
              <a:t>Pública 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2864954"/>
              </p:ext>
            </p:extLst>
          </p:nvPr>
        </p:nvGraphicFramePr>
        <p:xfrm>
          <a:off x="152400" y="1143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community-engage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28600"/>
            <a:ext cx="5715000" cy="63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ohn-snow-main.jpg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71600"/>
            <a:ext cx="4289931" cy="390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Content Placeholder 6" descr="snow_map.gif"/>
          <p:cNvPicPr>
            <a:picLocks noGrp="1"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072">
            <a:off x="4629775" y="1094193"/>
            <a:ext cx="392833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0" y="64886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http://www.ted.com/talks/steven_johnson_tours_the_ghost_map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>
            <p:custDataLst>
              <p:tags r:id="rId1"/>
            </p:custDataLst>
          </p:nvPr>
        </p:nvSpPr>
        <p:spPr>
          <a:xfrm>
            <a:off x="943270" y="2438400"/>
            <a:ext cx="7160238" cy="1912355"/>
          </a:xfrm>
          <a:prstGeom prst="rightArrow">
            <a:avLst/>
          </a:prstGeom>
          <a:solidFill>
            <a:srgbClr val="719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90600" y="2971800"/>
            <a:ext cx="6965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Por favor complete la </a:t>
            </a:r>
            <a:r>
              <a:rPr lang="es-E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evaluación </a:t>
            </a: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de los participantes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3330526" y="4876800"/>
            <a:ext cx="268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19BBD"/>
                </a:solidFill>
                <a:latin typeface="Gill Sans MT" panose="020B0502020104020203" pitchFamily="34" charset="0"/>
              </a:rPr>
              <a:t>¡Gracias!</a:t>
            </a:r>
            <a:endParaRPr lang="en-US" sz="4000" b="1" dirty="0">
              <a:solidFill>
                <a:srgbClr val="719BBD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40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75495" y="457200"/>
            <a:ext cx="8335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ill Sans MT" panose="020B0502020104020203" pitchFamily="34" charset="0"/>
              </a:rPr>
              <a:t>para </a:t>
            </a:r>
            <a:r>
              <a:rPr lang="en-US" sz="7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más</a:t>
            </a:r>
            <a:r>
              <a:rPr lang="en-US" sz="72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información</a:t>
            </a:r>
            <a:endParaRPr lang="en-US" sz="7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573035" y="4038600"/>
            <a:ext cx="59404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Ileana Ponce-Gonzales, MD, MPH, CNC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Migrant Clinicians Network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Iponce-gonzales@migrantclinician.org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59018" y="6014949"/>
            <a:ext cx="876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Esta serie de seminario fue posible gracias a la financiación de U30CS909742 Oficina de Servicios de Atención Médica Primaria Administrativas y Recursos ( HRSA ), y sus contenidos son de la exclusiva responsabilidad del autor y no representan necesariamente la opinión oficial de HRSA 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lh4.googleusercontent.com/n197nx4chq1JKowXkyEqi1oQYiq2uHkIxbCwwERX5pWBh0lk9t4TwFCNpNi3gb-34nr6vQCnAjo3_o73WujH3lZMkVsOY-ty8tE_F5AR5iTybiqStgXM0B0ZZKQy9gCf7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72769"/>
            <a:ext cx="2276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5055454"/>
              </p:ext>
            </p:extLst>
          </p:nvPr>
        </p:nvGraphicFramePr>
        <p:xfrm>
          <a:off x="76199" y="2420422"/>
          <a:ext cx="8915401" cy="422231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18408"/>
                <a:gridCol w="4230976"/>
                <a:gridCol w="553261"/>
                <a:gridCol w="3812756"/>
              </a:tblGrid>
              <a:tr h="772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19BBD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Gill Sans MT" panose="020B0502020104020203" pitchFamily="34" charset="0"/>
                        </a:rPr>
                        <a:t>14 </a:t>
                      </a:r>
                      <a:r>
                        <a:rPr lang="en-US" sz="13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Gill Sans MT" panose="020B0502020104020203" pitchFamily="34" charset="0"/>
                        </a:rPr>
                        <a:t>enero</a:t>
                      </a:r>
                      <a:endParaRPr lang="en-US" sz="13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Gill Sans MT" panose="020B0502020104020203" pitchFamily="34" charset="0"/>
                        </a:rPr>
                        <a:t>¿QUÉ</a:t>
                      </a:r>
                      <a:r>
                        <a:rPr lang="en-US" sz="13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Gill Sans MT" panose="020B0502020104020203" pitchFamily="34" charset="0"/>
                        </a:rPr>
                        <a:t> ES SALUD PÚBLICA?</a:t>
                      </a:r>
                      <a:endParaRPr lang="en-US" sz="1300" dirty="0">
                        <a:solidFill>
                          <a:schemeClr val="bg1">
                            <a:lumMod val="85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17 </a:t>
                      </a:r>
                      <a:r>
                        <a:rPr lang="en-US" sz="13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junio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EVALUACIÓN DE LAS NECESIDADES DE LA COMUNDAD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2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19BBD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719BBD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92D050"/>
                          </a:solidFill>
                          <a:latin typeface="Gill Sans MT" panose="020B0502020104020203" pitchFamily="34" charset="0"/>
                        </a:rPr>
                        <a:t>18 </a:t>
                      </a:r>
                      <a:r>
                        <a:rPr lang="en-US" sz="1800" dirty="0" err="1" smtClean="0">
                          <a:solidFill>
                            <a:srgbClr val="92D050"/>
                          </a:solidFill>
                          <a:latin typeface="Gill Sans MT" panose="020B0502020104020203" pitchFamily="34" charset="0"/>
                        </a:rPr>
                        <a:t>febrero</a:t>
                      </a:r>
                      <a:endParaRPr lang="en-US" sz="1800" dirty="0" smtClean="0">
                        <a:solidFill>
                          <a:srgbClr val="92D05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92D050"/>
                          </a:solidFill>
                          <a:latin typeface="Gill Sans MT" panose="020B0502020104020203" pitchFamily="34" charset="0"/>
                        </a:rPr>
                        <a:t>DESIGUALDADES EN LA ATENCIÓN</a:t>
                      </a:r>
                      <a:r>
                        <a:rPr lang="en-US" sz="1800" b="1" baseline="0" dirty="0" smtClean="0">
                          <a:solidFill>
                            <a:srgbClr val="92D050"/>
                          </a:solidFill>
                          <a:latin typeface="Gill Sans MT" panose="020B0502020104020203" pitchFamily="34" charset="0"/>
                        </a:rPr>
                        <a:t> DE SALUD</a:t>
                      </a:r>
                      <a:endParaRPr lang="en-US" sz="1800" dirty="0">
                        <a:solidFill>
                          <a:srgbClr val="92D05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15 </a:t>
                      </a:r>
                      <a:r>
                        <a:rPr lang="en-US" sz="13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julio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¿PUEDE LA GENTE ELEGIR SU PROPIA SALÚD?</a:t>
                      </a:r>
                      <a:endParaRPr lang="en-US"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2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19BBD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719BBD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18 </a:t>
                      </a:r>
                      <a:r>
                        <a:rPr lang="en-US" sz="13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marzo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EL ROL DE LOS PROMOTORES DE SALÚD COMUNITARIA EN SALUD PUBLICA</a:t>
                      </a:r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12 </a:t>
                      </a:r>
                      <a:r>
                        <a:rPr lang="en-US" sz="13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agosto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EL ROL DE LOS PROMOTORES DE SALÚD COMUNITARIA EN LAS INVESTIGATIÓN PARTICIPATIVE BASADA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 EN LA COMUNIDAD</a:t>
                      </a:r>
                      <a:endParaRPr lang="en-US"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2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19BBD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719BBD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15 Abril</a:t>
                      </a: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LOS DIEZ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 SERVICIOS ESENCIALES DE SAL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Ú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D PUBLICA</a:t>
                      </a:r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16 </a:t>
                      </a:r>
                      <a:r>
                        <a:rPr lang="en-US" sz="13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septiembre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FORTALECIENDO A LOS PROMOTORES 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DE SALUD COMMUNITARIA UTILIZANDO TECNOLOGÍA DE INFORMACI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Ó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N</a:t>
                      </a:r>
                      <a:endParaRPr lang="en-US"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41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19BBD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719BBD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en-US" sz="13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 mayo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CULTURA Y SALÚD</a:t>
                      </a:r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14 </a:t>
                      </a:r>
                      <a:r>
                        <a:rPr lang="en-US" sz="13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octubre</a:t>
                      </a:r>
                      <a:endParaRPr lang="en-US" sz="13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LOS RETOS FUTUROS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 DE SAL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Ú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D PUBLICA</a:t>
                      </a:r>
                      <a:endParaRPr lang="en-US"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-12192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Próximamente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: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" y="-76200"/>
            <a:ext cx="9144000" cy="16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" y="2209800"/>
            <a:ext cx="4267200" cy="411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Introducir la historia de salud publica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Presentar las principales definiciones de Salud Pública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Introducir las tres misiones fundamentales de salud publica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Reconocimiento de los profesionales de salud publica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3509" y="381000"/>
            <a:ext cx="4197991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NI" sz="4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Objetivos de aprendizaje</a:t>
            </a:r>
            <a:endParaRPr lang="en-US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991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620147" y="6553200"/>
            <a:ext cx="1567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</a:t>
            </a:r>
            <a:r>
              <a:rPr lang="en-US" sz="1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oto</a:t>
            </a:r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© earldotter.com</a:t>
            </a: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7743218"/>
              </p:ext>
            </p:extLst>
          </p:nvPr>
        </p:nvGraphicFramePr>
        <p:xfrm>
          <a:off x="-228600" y="0"/>
          <a:ext cx="92202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4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A5F82-21A2-42D2-BFA3-9A98AB61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CDA5F82-21A2-42D2-BFA3-9A98AB61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CDA5F82-21A2-42D2-BFA3-9A98AB61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CDA5F82-21A2-42D2-BFA3-9A98AB613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1CDA5F82-21A2-42D2-BFA3-9A98AB61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1CDA5F82-21A2-42D2-BFA3-9A98AB61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4AD57-B9BF-43EB-8473-F10E27A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674AD57-B9BF-43EB-8473-F10E27A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6674AD57-B9BF-43EB-8473-F10E27A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6674AD57-B9BF-43EB-8473-F10E27AF8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674AD57-B9BF-43EB-8473-F10E27A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674AD57-B9BF-43EB-8473-F10E27A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52418-DE8D-4423-9568-066CA4A3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9CC52418-DE8D-4423-9568-066CA4A3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9CC52418-DE8D-4423-9568-066CA4A3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CC52418-DE8D-4423-9568-066CA4A3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CC52418-DE8D-4423-9568-066CA4A3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CC52418-DE8D-4423-9568-066CA4A3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229B0-15AF-49B0-9717-5DDDF57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CB229B0-15AF-49B0-9717-5DDDF57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5CB229B0-15AF-49B0-9717-5DDDF57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5CB229B0-15AF-49B0-9717-5DDDF570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CB229B0-15AF-49B0-9717-5DDDF57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CB229B0-15AF-49B0-9717-5DDDF57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4B697-ED3F-4C4B-947A-75C4F07C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814B697-ED3F-4C4B-947A-75C4F07C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814B697-ED3F-4C4B-947A-75C4F07C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814B697-ED3F-4C4B-947A-75C4F07CC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814B697-ED3F-4C4B-947A-75C4F07C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814B697-ED3F-4C4B-947A-75C4F07C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B9206-C8D2-4B57-A81C-7E026ECF8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42B9206-C8D2-4B57-A81C-7E026ECF8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42B9206-C8D2-4B57-A81C-7E026ECF8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42B9206-C8D2-4B57-A81C-7E026ECF8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542B9206-C8D2-4B57-A81C-7E026ECF8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542B9206-C8D2-4B57-A81C-7E026ECF8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3E0A5-AABB-43C8-A3DA-CBE33FA8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E03E0A5-AABB-43C8-A3DA-CBE33FA8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E03E0A5-AABB-43C8-A3DA-CBE33FA8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E03E0A5-AABB-43C8-A3DA-CBE33FA8C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E03E0A5-AABB-43C8-A3DA-CBE33FA8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E03E0A5-AABB-43C8-A3DA-CBE33FA8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4FFD0-7E74-4389-9803-7A2E1001F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F94FFD0-7E74-4389-9803-7A2E1001F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F94FFD0-7E74-4389-9803-7A2E1001F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2F94FFD0-7E74-4389-9803-7A2E1001F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2F94FFD0-7E74-4389-9803-7A2E1001F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F94FFD0-7E74-4389-9803-7A2E1001F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6B9C9F-6484-45C7-9245-FE695B56C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856B9C9F-6484-45C7-9245-FE695B56C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56B9C9F-6484-45C7-9245-FE695B56C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856B9C9F-6484-45C7-9245-FE695B56C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56B9C9F-6484-45C7-9245-FE695B56C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56B9C9F-6484-45C7-9245-FE695B56C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BB2FF9-26C7-47E0-8274-3BA9F37A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C1BB2FF9-26C7-47E0-8274-3BA9F37A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1BB2FF9-26C7-47E0-8274-3BA9F37A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C1BB2FF9-26C7-47E0-8274-3BA9F37AB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C1BB2FF9-26C7-47E0-8274-3BA9F37A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1BB2FF9-26C7-47E0-8274-3BA9F37A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BDB9D6-C3BE-42A6-B640-C1D6CECB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BDB9D6-C3BE-42A6-B640-C1D6CECB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BDB9D6-C3BE-42A6-B640-C1D6CECB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BDB9D6-C3BE-42A6-B640-C1D6CECBE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BDB9D6-C3BE-42A6-B640-C1D6CECB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BDB9D6-C3BE-42A6-B640-C1D6CECB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916C36-9E28-4876-A408-5EFC7F61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7916C36-9E28-4876-A408-5EFC7F61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7916C36-9E28-4876-A408-5EFC7F61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7916C36-9E28-4876-A408-5EFC7F61C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A7916C36-9E28-4876-A408-5EFC7F61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A7916C36-9E28-4876-A408-5EFC7F61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C17B0-79D5-44C4-9EC7-1F019C9D8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40CC17B0-79D5-44C4-9EC7-1F019C9D8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0CC17B0-79D5-44C4-9EC7-1F019C9D8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40CC17B0-79D5-44C4-9EC7-1F019C9D8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40CC17B0-79D5-44C4-9EC7-1F019C9D8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0CC17B0-79D5-44C4-9EC7-1F019C9D8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E9C836-7A69-4439-BF7E-570B01991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FE9C836-7A69-4439-BF7E-570B01991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FE9C836-7A69-4439-BF7E-570B01991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3FE9C836-7A69-4439-BF7E-570B01991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3FE9C836-7A69-4439-BF7E-570B01991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3FE9C836-7A69-4439-BF7E-570B01991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ABC08-44A8-4C5A-9775-71FEC711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79ABC08-44A8-4C5A-9775-71FEC711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579ABC08-44A8-4C5A-9775-71FEC711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579ABC08-44A8-4C5A-9775-71FEC7112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79ABC08-44A8-4C5A-9775-71FEC711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579ABC08-44A8-4C5A-9775-71FEC711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526AAB-3F01-4A06-A3F1-D9A972D75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07526AAB-3F01-4A06-A3F1-D9A972D75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07526AAB-3F01-4A06-A3F1-D9A972D75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07526AAB-3F01-4A06-A3F1-D9A972D75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07526AAB-3F01-4A06-A3F1-D9A972D75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07526AAB-3F01-4A06-A3F1-D9A972D75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2EF1C-A2BE-4CD0-BDD6-F48FF03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5D2EF1C-A2BE-4CD0-BDD6-F48FF03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5D2EF1C-A2BE-4CD0-BDD6-F48FF03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5D2EF1C-A2BE-4CD0-BDD6-F48FF039E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5D2EF1C-A2BE-4CD0-BDD6-F48FF03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5D2EF1C-A2BE-4CD0-BDD6-F48FF03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050EC-9CFA-44C7-BC55-F8D87B6B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F94050EC-9CFA-44C7-BC55-F8D87B6B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F94050EC-9CFA-44C7-BC55-F8D87B6B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F94050EC-9CFA-44C7-BC55-F8D87B6B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F94050EC-9CFA-44C7-BC55-F8D87B6B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F94050EC-9CFA-44C7-BC55-F8D87B6B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11367-5572-4A9E-9DFB-DAE4E4C8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4511367-5572-4A9E-9DFB-DAE4E4C8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34511367-5572-4A9E-9DFB-DAE4E4C8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34511367-5572-4A9E-9DFB-DAE4E4C87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34511367-5572-4A9E-9DFB-DAE4E4C8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34511367-5572-4A9E-9DFB-DAE4E4C8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1676400"/>
            <a:ext cx="6021442" cy="45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6858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Historia de la Salud  Pública</a:t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71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0202250"/>
              </p:ext>
            </p:extLst>
          </p:nvPr>
        </p:nvGraphicFramePr>
        <p:xfrm>
          <a:off x="152400" y="22860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8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62591F-6287-494A-9053-1D028C2C9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7362591F-6287-494A-9053-1D028C2C9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47496A-94CB-4991-81E1-A66D3744B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graphicEl>
                                              <a:dgm id="{5447496A-94CB-4991-81E1-A66D3744B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653DA-7BF8-480B-972B-7E067E131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>
                                            <p:graphicEl>
                                              <a:dgm id="{229653DA-7BF8-480B-972B-7E067E131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3327BD-6308-4FD1-8AB6-CBE80647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">
                                            <p:graphicEl>
                                              <a:dgm id="{D43327BD-6308-4FD1-8AB6-CBE806472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82CAA-FE1E-4FC5-BE0E-657151699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">
                                            <p:graphicEl>
                                              <a:dgm id="{68282CAA-FE1E-4FC5-BE0E-657151699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04317-A62F-4069-88FF-23FF445A9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">
                                            <p:graphicEl>
                                              <a:dgm id="{EF804317-A62F-4069-88FF-23FF445A9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57ED-0284-4A88-93CF-D1A151245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">
                                            <p:graphicEl>
                                              <a:dgm id="{CFEF57ED-0284-4A88-93CF-D1A151245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FEE631-BFD8-47EE-8F0C-87C31CEA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2">
                                            <p:graphicEl>
                                              <a:dgm id="{E8FEE631-BFD8-47EE-8F0C-87C31CEA8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7E447-4831-4979-BD29-74CD692DE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">
                                            <p:graphicEl>
                                              <a:dgm id="{FBC7E447-4831-4979-BD29-74CD692DE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CFBAF7-35A1-4989-ACB9-40D1E920D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2">
                                            <p:graphicEl>
                                              <a:dgm id="{F7CFBAF7-35A1-4989-ACB9-40D1E920D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D52A4B-0B79-4716-B8EB-08BB45EBB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">
                                            <p:graphicEl>
                                              <a:dgm id="{9FD52A4B-0B79-4716-B8EB-08BB45EBB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F9A12-344E-40D2-9F4F-E5B7EFFC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2">
                                            <p:graphicEl>
                                              <a:dgm id="{CC2F9A12-344E-40D2-9F4F-E5B7EFFC9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918C0-1467-48DE-8686-5F13485CF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">
                                            <p:graphicEl>
                                              <a:dgm id="{297918C0-1467-48DE-8686-5F13485CF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463F4-2E3D-439C-BF86-EC37DD36D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2">
                                            <p:graphicEl>
                                              <a:dgm id="{BBB463F4-2E3D-439C-BF86-EC37DD36D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928BD-CBB8-48B9-B84A-21AC9195F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">
                                            <p:graphicEl>
                                              <a:dgm id="{DDF928BD-CBB8-48B9-B84A-21AC9195F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E0AE9-838D-4D50-B703-BB19A52CD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2">
                                            <p:graphicEl>
                                              <a:dgm id="{774E0AE9-838D-4D50-B703-BB19A52CD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8CC1E2-0C30-4071-88E7-DCA271D3E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">
                                            <p:graphicEl>
                                              <a:dgm id="{3D8CC1E2-0C30-4071-88E7-DCA271D3E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62600-7A7E-4D26-B2F5-7402E0590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2">
                                            <p:graphicEl>
                                              <a:dgm id="{E6A62600-7A7E-4D26-B2F5-7402E0590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3D6A0-34E8-4947-A11E-2F003737D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2">
                                            <p:graphicEl>
                                              <a:dgm id="{15C3D6A0-34E8-4947-A11E-2F003737D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038323" y="1220212"/>
            <a:ext cx="734367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¿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Qué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es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/>
            </a:r>
            <a:b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</a:b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Salud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Pública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? 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09600" y="1453277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latin typeface="Gill Sans MT" panose="020B0502020104020203" pitchFamily="34" charset="0"/>
              </a:rPr>
              <a:t>Disciplina encargada de la protección de la salud a nivel poblacional. </a:t>
            </a:r>
          </a:p>
        </p:txBody>
      </p:sp>
    </p:spTree>
    <p:extLst>
      <p:ext uri="{BB962C8B-B14F-4D97-AF65-F5344CB8AC3E}">
        <p14:creationId xmlns:p14="http://schemas.microsoft.com/office/powerpoint/2010/main" val="26841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533400" y="762000"/>
            <a:ext cx="39284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Gill Sans MT" panose="020B0502020104020203" pitchFamily="34" charset="0"/>
              </a:rPr>
              <a:t>Busca mejorar las condiciones de salud de las comunidades mediante la promoción de estilos de vida saludables, campañas de concienciación, educación y investigación.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0"/>
            <a:ext cx="457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property id=&quot;20141&quot; value=&quot;Que es Salud Publica&quot;/&gt;&lt;property id=&quot;20148&quot; value=&quot;5&quot;/&gt;&lt;property id=&quot;20184&quot; value=&quot;7&quot;/&gt;&lt;property id=&quot;20191&quot; value=&quot;Migrant Clinicians Network&quot;/&gt;&lt;property id=&quot;20192&quot; value=&quot;https://migrantclinician.adobeconnect.com&quot;/&gt;&lt;property id=&quot;20250&quot; value=&quot;6&quot;/&gt;&lt;property id=&quot;20251&quot; value=&quot;0&quot;/&gt;&lt;property id=&quot;20259&quot; value=&quot;0&quot;/&gt;&lt;property id=&quot;20262&quot; value=&quot;1502902750&quot;/&gt;&lt;object type=&quot;2&quot; unique_id=&quot;10002&quot;&gt;&lt;object type=&quot;3&quot; unique_id=&quot;10008&quot;&gt;&lt;property id=&quot;20148&quot; value=&quot;5&quot;/&gt;&lt;property id=&quot;20300&quot; value=&quot;Slide 13&quot;/&gt;&lt;property id=&quot;20307&quot; value=&quot;269&quot;/&gt;&lt;property id=&quot;20309&quot; value=&quot;-1&quot;/&gt;&lt;/object&gt;&lt;object type=&quot;3&quot; unique_id=&quot;10010&quot;&gt;&lt;property id=&quot;20148&quot; value=&quot;5&quot;/&gt;&lt;property id=&quot;20300&quot; value=&quot;Slide 17 - &amp;quot;Las Tres Misiones Fundamentales de la Salud Pública&amp;quot;&quot;/&gt;&lt;property id=&quot;20307&quot; value=&quot;259&quot;/&gt;&lt;property id=&quot;20309&quot; value=&quot;-1&quot;/&gt;&lt;/object&gt;&lt;object type=&quot;3&quot; unique_id=&quot;10014&quot;&gt;&lt;property id=&quot;20148&quot; value=&quot;5&quot;/&gt;&lt;property id=&quot;20300&quot; value=&quot;Slide 24 - &amp;quot;Profesionales de Salud Pública &amp;quot;&quot;/&gt;&lt;property id=&quot;20307&quot; value=&quot;268&quot;/&gt;&lt;property id=&quot;20309&quot; value=&quot;-1&quot;/&gt;&lt;/object&gt;&lt;object type=&quot;3&quot; unique_id=&quot;10015&quot;&gt;&lt;property id=&quot;20148&quot; value=&quot;5&quot;/&gt;&lt;property id=&quot;20300&quot; value=&quot;Slide 26&quot;/&gt;&lt;property id=&quot;20307&quot; value=&quot;266&quot;/&gt;&lt;property id=&quot;20309&quot; value=&quot;-1&quot;/&gt;&lt;/object&gt;&lt;object type=&quot;3&quot; unique_id=&quot;10151&quot;&gt;&lt;property id=&quot;20148&quot; value=&quot;5&quot;/&gt;&lt;property id=&quot;20300&quot; value=&quot;Slide 2&quot;/&gt;&lt;property id=&quot;20307&quot; value=&quot;270&quot;/&gt;&lt;property id=&quot;20309&quot; value=&quot;-1&quot;/&gt;&lt;/object&gt;&lt;object type=&quot;3&quot; unique_id=&quot;10152&quot;&gt;&lt;property id=&quot;20148&quot; value=&quot;5&quot;/&gt;&lt;property id=&quot;20300&quot; value=&quot;Slide 3&quot;/&gt;&lt;property id=&quot;20307&quot; value=&quot;271&quot;/&gt;&lt;property id=&quot;20309&quot; value=&quot;-1&quot;/&gt;&lt;/object&gt;&lt;object type=&quot;3&quot; unique_id=&quot;10153&quot;&gt;&lt;property id=&quot;20148&quot; value=&quot;5&quot;/&gt;&lt;property id=&quot;20300&quot; value=&quot;Slide 4&quot;/&gt;&lt;property id=&quot;20307&quot; value=&quot;272&quot;/&gt;&lt;property id=&quot;20309&quot; value=&quot;-1&quot;/&gt;&lt;/object&gt;&lt;object type=&quot;3&quot; unique_id=&quot;10154&quot;&gt;&lt;property id=&quot;20148&quot; value=&quot;5&quot;/&gt;&lt;property id=&quot;20300&quot; value=&quot;Slide 5&quot;/&gt;&lt;property id=&quot;20307&quot; value=&quot;274&quot;/&gt;&lt;property id=&quot;20309&quot; value=&quot;-1&quot;/&gt;&lt;/object&gt;&lt;object type=&quot;3&quot; unique_id=&quot;10155&quot;&gt;&lt;property id=&quot;20148&quot; value=&quot;5&quot;/&gt;&lt;property id=&quot;20300&quot; value=&quot;Slide 6&quot;/&gt;&lt;property id=&quot;20307&quot; value=&quot;273&quot;/&gt;&lt;property id=&quot;20309&quot; value=&quot;-1&quot;/&gt;&lt;/object&gt;&lt;object type=&quot;3&quot; unique_id=&quot;10156&quot;&gt;&lt;property id=&quot;20148&quot; value=&quot;5&quot;/&gt;&lt;property id=&quot;20300&quot; value=&quot;Slide 7&quot;/&gt;&lt;property id=&quot;20307&quot; value=&quot;275&quot;/&gt;&lt;property id=&quot;20309&quot; value=&quot;-1&quot;/&gt;&lt;/object&gt;&lt;object type=&quot;3&quot; unique_id=&quot;10157&quot;&gt;&lt;property id=&quot;20148&quot; value=&quot;5&quot;/&gt;&lt;property id=&quot;20300&quot; value=&quot;Slide 8&quot;/&gt;&lt;property id=&quot;20307&quot; value=&quot;276&quot;/&gt;&lt;property id=&quot;20309&quot; value=&quot;-1&quot;/&gt;&lt;/object&gt;&lt;object type=&quot;3&quot; unique_id=&quot;10262&quot;&gt;&lt;property id=&quot;20148&quot; value=&quot;5&quot;/&gt;&lt;property id=&quot;20300&quot; value=&quot;Slide 9&quot;/&gt;&lt;property id=&quot;20307&quot; value=&quot;277&quot;/&gt;&lt;property id=&quot;20309&quot; value=&quot;-1&quot;/&gt;&lt;/object&gt;&lt;object type=&quot;3&quot; unique_id=&quot;10263&quot;&gt;&lt;property id=&quot;20148&quot; value=&quot;5&quot;/&gt;&lt;property id=&quot;20300&quot; value=&quot;Slide 10&quot;/&gt;&lt;property id=&quot;20307&quot; value=&quot;278&quot;/&gt;&lt;property id=&quot;20309&quot; value=&quot;-1&quot;/&gt;&lt;/object&gt;&lt;object type=&quot;3&quot; unique_id=&quot;10375&quot;&gt;&lt;property id=&quot;20148&quot; value=&quot;5&quot;/&gt;&lt;property id=&quot;20300&quot; value=&quot;Slide 1&quot;/&gt;&lt;property id=&quot;20307&quot; value=&quot;279&quot;/&gt;&lt;property id=&quot;20309&quot; value=&quot;-1&quot;/&gt;&lt;/object&gt;&lt;object type=&quot;3&quot; unique_id=&quot;10376&quot;&gt;&lt;property id=&quot;20148&quot; value=&quot;5&quot;/&gt;&lt;property id=&quot;20300&quot; value=&quot;Slide 11&quot;/&gt;&lt;property id=&quot;20307&quot; value=&quot;280&quot;/&gt;&lt;property id=&quot;20309&quot; value=&quot;-1&quot;/&gt;&lt;/object&gt;&lt;object type=&quot;3&quot; unique_id=&quot;10377&quot;&gt;&lt;property id=&quot;20148&quot; value=&quot;5&quot;/&gt;&lt;property id=&quot;20300&quot; value=&quot;Slide 12&quot;/&gt;&lt;property id=&quot;20307&quot; value=&quot;281&quot;/&gt;&lt;property id=&quot;20309&quot; value=&quot;-1&quot;/&gt;&lt;/object&gt;&lt;object type=&quot;3&quot; unique_id=&quot;10543&quot;&gt;&lt;property id=&quot;20148&quot; value=&quot;5&quot;/&gt;&lt;property id=&quot;20300&quot; value=&quot;Slide 14&quot;/&gt;&lt;property id=&quot;20307&quot; value=&quot;282&quot;/&gt;&lt;property id=&quot;20309&quot; value=&quot;-1&quot;/&gt;&lt;/object&gt;&lt;object type=&quot;3&quot; unique_id=&quot;10544&quot;&gt;&lt;property id=&quot;20148&quot; value=&quot;5&quot;/&gt;&lt;property id=&quot;20300&quot; value=&quot;Slide 15&quot;/&gt;&lt;property id=&quot;20307&quot; value=&quot;284&quot;/&gt;&lt;property id=&quot;20309&quot; value=&quot;-1&quot;/&gt;&lt;/object&gt;&lt;object type=&quot;3&quot; unique_id=&quot;10545&quot;&gt;&lt;property id=&quot;20148&quot; value=&quot;5&quot;/&gt;&lt;property id=&quot;20300&quot; value=&quot;Slide 16&quot;/&gt;&lt;property id=&quot;20307&quot; value=&quot;283&quot;/&gt;&lt;property id=&quot;20309&quot; value=&quot;-1&quot;/&gt;&lt;/object&gt;&lt;object type=&quot;3&quot; unique_id=&quot;10546&quot;&gt;&lt;property id=&quot;20148&quot; value=&quot;5&quot;/&gt;&lt;property id=&quot;20300&quot; value=&quot;Slide 18&quot;/&gt;&lt;property id=&quot;20307&quot; value=&quot;285&quot;/&gt;&lt;property id=&quot;20309&quot; value=&quot;-1&quot;/&gt;&lt;/object&gt;&lt;object type=&quot;3&quot; unique_id=&quot;10673&quot;&gt;&lt;property id=&quot;20148&quot; value=&quot;5&quot;/&gt;&lt;property id=&quot;20300&quot; value=&quot;Slide 19&quot;/&gt;&lt;property id=&quot;20307&quot; value=&quot;286&quot;/&gt;&lt;property id=&quot;20309&quot; value=&quot;-1&quot;/&gt;&lt;/object&gt;&lt;object type=&quot;3&quot; unique_id=&quot;10674&quot;&gt;&lt;property id=&quot;20148&quot; value=&quot;5&quot;/&gt;&lt;property id=&quot;20300&quot; value=&quot;Slide 20&quot;/&gt;&lt;property id=&quot;20307&quot; value=&quot;287&quot;/&gt;&lt;property id=&quot;20309&quot; value=&quot;-1&quot;/&gt;&lt;/object&gt;&lt;object type=&quot;3&quot; unique_id=&quot;10675&quot;&gt;&lt;property id=&quot;20148&quot; value=&quot;5&quot;/&gt;&lt;property id=&quot;20300&quot; value=&quot;Slide 21&quot;/&gt;&lt;property id=&quot;20307&quot; value=&quot;288&quot;/&gt;&lt;property id=&quot;20309&quot; value=&quot;-1&quot;/&gt;&lt;/object&gt;&lt;object type=&quot;3&quot; unique_id=&quot;10781&quot;&gt;&lt;property id=&quot;20148&quot; value=&quot;5&quot;/&gt;&lt;property id=&quot;20300&quot; value=&quot;Slide 22&quot;/&gt;&lt;property id=&quot;20307&quot; value=&quot;289&quot;/&gt;&lt;property id=&quot;20309&quot; value=&quot;-1&quot;/&gt;&lt;/object&gt;&lt;object type=&quot;3&quot; unique_id=&quot;10782&quot;&gt;&lt;property id=&quot;20148&quot; value=&quot;5&quot;/&gt;&lt;property id=&quot;20300&quot; value=&quot;Slide 23&quot;/&gt;&lt;property id=&quot;20307&quot; value=&quot;290&quot;/&gt;&lt;property id=&quot;20309&quot; value=&quot;-1&quot;/&gt;&lt;/object&gt;&lt;object type=&quot;3&quot; unique_id=&quot;10895&quot;&gt;&lt;property id=&quot;20148&quot; value=&quot;5&quot;/&gt;&lt;property id=&quot;20300&quot; value=&quot;Slide 25&quot;/&gt;&lt;property id=&quot;20307&quot; value=&quot;291&quot;/&gt;&lt;property id=&quot;20309&quot; value=&quot;-1&quot;/&gt;&lt;/object&gt;&lt;object type=&quot;3&quot; unique_id=&quot;11009&quot;&gt;&lt;property id=&quot;20148&quot; value=&quot;5&quot;/&gt;&lt;property id=&quot;20300&quot; value=&quot;Slide 28&quot;/&gt;&lt;property id=&quot;20307&quot; value=&quot;292&quot;/&gt;&lt;property id=&quot;20309&quot; value=&quot;-1&quot;/&gt;&lt;/object&gt;&lt;object type=&quot;3&quot; unique_id=&quot;11010&quot;&gt;&lt;property id=&quot;20148&quot; value=&quot;5&quot;/&gt;&lt;property id=&quot;20300&quot; value=&quot;Slide 29&quot;/&gt;&lt;property id=&quot;20307&quot; value=&quot;293&quot;/&gt;&lt;property id=&quot;20309&quot; value=&quot;-1&quot;/&gt;&lt;/object&gt;&lt;object type=&quot;3&quot; unique_id=&quot;11131&quot;&gt;&lt;property id=&quot;20148&quot; value=&quot;5&quot;/&gt;&lt;property id=&quot;20300&quot; value=&quot;Slide 27&quot;/&gt;&lt;property id=&quot;20307&quot; value=&quot;294&quot;/&gt;&lt;property id=&quot;20309&quot; value=&quot;-1&quot;/&gt;&lt;/object&gt;&lt;/object&gt;&lt;object type=&quot;8&quot; unique_id=&quot;10030&quot;&gt;&lt;/object&gt;&lt;object type=&quot;10&quot; unique_id=&quot;11195&quot;&gt;&lt;object type=&quot;11&quot; unique_id=&quot;11196&quot;&gt;&lt;/object&gt;&lt;object type=&quot;12&quot; unique_id=&quot;11198&quot;&gt;&lt;/object&gt;&lt;/object&gt;&lt;object type=&quot;4&quot; unique_id=&quot;11197&quot;&gt;&lt;/object&gt;&lt;/object&gt;&lt;/database&gt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Jillian\AppData\Local\Temp\PR\data\asimages\{2E5165DA-A6E1-49D3-B185-3BF20A41F3EA}_2.png&quot;/&gt;&lt;left val=&quot;12&quot;/&gt;&lt;top val=&quot;6&quot;/&gt;&lt;width val=&quot;702&quot;/&gt;&lt;height val=&quot;528&quot;/&gt;&lt;hasText val=&quot;1&quot;/&gt;&lt;/Image&gt;&lt;SmartArtElem id=&quot;{2FA1E034-B1FA-4372-AF7E-756D346BB749}&quot;&gt;&lt;left val=&quot;279&quot;/&gt;&lt;top val=&quot;190&quot;/&gt;&lt;width val=&quot;165&quot;/&gt;&lt;height val=&quot;163&quot;/&gt;&lt;Image&gt;&lt;filename val=&quot;C:\Users\Jillian\AppData\Local\Temp\PR\data\asimages\{5522CDCA-81C8-4183-B945-C5B861BE8CF8}_1.png&quot;/&gt;&lt;left val=&quot;279&quot;/&gt;&lt;top val=&quot;190&quot;/&gt;&lt;width val=&quot;165&quot;/&gt;&lt;height val=&quot;163&quot;/&gt;&lt;hasText val=&quot;0&quot;/&gt;&lt;/Image&gt;&lt;Image&gt;&lt;filename val=&quot;C:\Users\Jillian\AppData\Local\Temp\PR\data\asimages\{490A10C7-6BC3-44AF-BDD5-7241190DA565}_1.png&quot;/&gt;&lt;left val=&quot;287&quot;/&gt;&lt;top val=&quot;214&quot;/&gt;&lt;width val=&quot;150&quot;/&gt;&lt;height val=&quot;118&quot;/&gt;&lt;hasText val=&quot;1&quot;/&gt;&lt;/Image&gt;&lt;/SmartArtElem&gt;&lt;SmartArtElem id=&quot;{D8687748-DD54-479C-B8B1-472A24C49A27}&quot;&gt;&lt;left val=&quot;359&quot;/&gt;&lt;top val=&quot;108&quot;/&gt;&lt;width val=&quot;5&quot;/&gt;&lt;height val=&quot;85&quot;/&gt;&lt;Image&gt;&lt;filename val=&quot;C:\Users\Jillian\AppData\Local\Temp\PR\data\asimages\{890FBFC0-3962-48FB-A3F8-6EDD312888FD}_1.png&quot;/&gt;&lt;left val=&quot;361&quot;/&gt;&lt;top val=&quot;108&quot;/&gt;&lt;width val=&quot;2&quot;/&gt;&lt;height val=&quot;85&quot;/&gt;&lt;hasText val=&quot;0&quot;/&gt;&lt;/Image&gt;&lt;Image&gt;&lt;filename val=&quot;C:\Users\Jillian\AppData\Local\Temp\PR\data\asimages\{D7E3A70A-EA92-444C-BE00-13D07AC0E3A5}_1.png&quot;/&gt;&lt;left val=&quot;359&quot;/&gt;&lt;top val=&quot;148&quot;/&gt;&lt;width val=&quot;5&quot;/&gt;&lt;height val=&quot;5&quot;/&gt;&lt;hasText val=&quot;0&quot;/&gt;&lt;/Image&gt;&lt;/SmartArtElem&gt;&lt;SmartArtElem id=&quot;{48BAE734-629E-4F2A-9273-2BE6D231B93A}&quot;&gt;&lt;left val=&quot;289&quot;/&gt;&lt;top val=&quot;6&quot;/&gt;&lt;width val=&quot;145&quot;/&gt;&lt;height val=&quot;108&quot;/&gt;&lt;Image&gt;&lt;filename val=&quot;C:\Users\Jillian\AppData\Local\Temp\PR\data\asimages\{EA6988AC-9E8C-4CA7-9077-566FDBCB60CE}_1.png&quot;/&gt;&lt;left val=&quot;289&quot;/&gt;&lt;top val=&quot;6&quot;/&gt;&lt;width val=&quot;145&quot;/&gt;&lt;height val=&quot;108&quot;/&gt;&lt;hasText val=&quot;0&quot;/&gt;&lt;/Image&gt;&lt;Image&gt;&lt;filename val=&quot;C:\Users\Jillian\AppData\Local\Temp\PR\data\asimages\{42143B7A-46F4-41E4-B7B3-D75AAD64BA36}_1.png&quot;/&gt;&lt;left val=&quot;312&quot;/&gt;&lt;top val=&quot;22&quot;/&gt;&lt;width val=&quot;107&quot;/&gt;&lt;height val=&quot;72&quot;/&gt;&lt;hasText val=&quot;1&quot;/&gt;&lt;/Image&gt;&lt;/SmartArtElem&gt;&lt;SmartArtElem id=&quot;{F2E5B408-BAAD-4AFD-86DB-C59B3B181B76}&quot;&gt;&lt;left val=&quot;407&quot;/&gt;&lt;top val=&quot;135&quot;/&gt;&lt;width val=&quot;49&quot;/&gt;&lt;height val=&quot;79&quot;/&gt;&lt;Image&gt;&lt;filename val=&quot;C:\Users\Jillian\AppData\Local\Temp\PR\data\asimages\{07E13665-FC5E-4901-AA39-63F494339BD5}_1.png&quot;/&gt;&lt;left val=&quot;407&quot;/&gt;&lt;top val=&quot;142&quot;/&gt;&lt;width val=&quot;49&quot;/&gt;&lt;height val=&quot;66&quot;/&gt;&lt;hasText val=&quot;0&quot;/&gt;&lt;/Image&gt;&lt;Image&gt;&lt;filename val=&quot;C:\Users\Jillian\AppData\Local\Temp\PR\data\asimages\{99927658-381A-4CAB-9F4F-BD83C39E3E02}_1.png&quot;/&gt;&lt;left val=&quot;427&quot;/&gt;&lt;top val=&quot;171&quot;/&gt;&lt;width val=&quot;7&quot;/&gt;&lt;height val=&quot;7&quot;/&gt;&lt;hasText val=&quot;0&quot;/&gt;&lt;/Image&gt;&lt;/SmartArtElem&gt;&lt;SmartArtElem id=&quot;{169D5084-A697-4451-B3B5-0B7D5F1B2FC5}&quot;&gt;&lt;left val=&quot;417&quot;/&gt;&lt;top val=&quot;47&quot;/&gt;&lt;width val=&quot;136&quot;/&gt;&lt;height val=&quot;108&quot;/&gt;&lt;Image&gt;&lt;filename val=&quot;C:\Users\Jillian\AppData\Local\Temp\PR\data\asimages\{9FAE2162-65BE-45C8-82AE-9480DF625C46}_1.png&quot;/&gt;&lt;left val=&quot;417&quot;/&gt;&lt;top val=&quot;47&quot;/&gt;&lt;width val=&quot;136&quot;/&gt;&lt;height val=&quot;108&quot;/&gt;&lt;hasText val=&quot;0&quot;/&gt;&lt;/Image&gt;&lt;Image&gt;&lt;filename val=&quot;C:\Users\Jillian\AppData\Local\Temp\PR\data\asimages\{4D8867E7-8D46-4335-9948-1D0348B2C4F9}_1.png&quot;/&gt;&lt;left val=&quot;440&quot;/&gt;&lt;top val=&quot;63&quot;/&gt;&lt;width val=&quot;91&quot;/&gt;&lt;height val=&quot;72&quot;/&gt;&lt;hasText val=&quot;1&quot;/&gt;&lt;/Image&gt;&lt;/SmartArtElem&gt;&lt;SmartArtElem id=&quot;{14D37E31-1B70-4D0B-A6FF-78A90FDBF646}&quot;&gt;&lt;left val=&quot;434&quot;/&gt;&lt;top val=&quot;226&quot;/&gt;&lt;width val=&quot;61&quot;/&gt;&lt;height val=&quot;21&quot;/&gt;&lt;Image&gt;&lt;filename val=&quot;C:\Users\Jillian\AppData\Local\Temp\PR\data\asimages\{18571150-2D21-44E7-A8C4-E368273BE8A9}_1.png&quot;/&gt;&lt;left val=&quot;435&quot;/&gt;&lt;top val=&quot;226&quot;/&gt;&lt;width val=&quot;59&quot;/&gt;&lt;height val=&quot;21&quot;/&gt;&lt;hasText val=&quot;0&quot;/&gt;&lt;/Image&gt;&lt;Image&gt;&lt;filename val=&quot;C:\Users\Jillian\AppData\Local\Temp\PR\data\asimages\{E3AFC1EB-D0DF-42D8-83EF-411835837294}_1.png&quot;/&gt;&lt;left val=&quot;462&quot;/&gt;&lt;top val=&quot;234&quot;/&gt;&lt;width val=&quot;5&quot;/&gt;&lt;height val=&quot;5&quot;/&gt;&lt;hasText val=&quot;0&quot;/&gt;&lt;/Image&gt;&lt;/SmartArtElem&gt;&lt;SmartArtElem id=&quot;{D7A156DB-A5E9-40B6-9CC9-6033927389F0}&quot;&gt;&lt;left val=&quot;482&quot;/&gt;&lt;top val=&quot;153&quot;/&gt;&lt;width val=&quot;162&quot;/&gt;&lt;height val=&quot;108&quot;/&gt;&lt;Image&gt;&lt;filename val=&quot;C:\Users\Jillian\AppData\Local\Temp\PR\data\asimages\{F676703D-0B1A-4E05-B7E2-C63EA06E1CA4}_1.png&quot;/&gt;&lt;left val=&quot;482&quot;/&gt;&lt;top val=&quot;153&quot;/&gt;&lt;width val=&quot;162&quot;/&gt;&lt;height val=&quot;108&quot;/&gt;&lt;hasText val=&quot;0&quot;/&gt;&lt;/Image&gt;&lt;Image&gt;&lt;filename val=&quot;C:\Users\Jillian\AppData\Local\Temp\PR\data\asimages\{A635EBAB-6F01-4128-8BE2-B7D98E3832AA}_1.png&quot;/&gt;&lt;left val=&quot;508&quot;/&gt;&lt;top val=&quot;168&quot;/&gt;&lt;width val=&quot;109&quot;/&gt;&lt;height val=&quot;72&quot;/&gt;&lt;hasText val=&quot;1&quot;/&gt;&lt;/Image&gt;&lt;/SmartArtElem&gt;&lt;SmartArtElem id=&quot;{06C2AA72-0349-44DF-A4CD-58C317E67504}&quot;&gt;&lt;left val=&quot;434&quot;/&gt;&lt;top val=&quot;294&quot;/&gt;&lt;width val=&quot;59&quot;/&gt;&lt;height val=&quot;20&quot;/&gt;&lt;Image&gt;&lt;filename val=&quot;C:\Users\Jillian\AppData\Local\Temp\PR\data\asimages\{353A8E36-3156-479B-AA5B-5C21C5075A61}_1.png&quot;/&gt;&lt;left val=&quot;435&quot;/&gt;&lt;top val=&quot;294&quot;/&gt;&lt;width val=&quot;58&quot;/&gt;&lt;height val=&quot;20&quot;/&gt;&lt;hasText val=&quot;0&quot;/&gt;&lt;/Image&gt;&lt;Image&gt;&lt;filename val=&quot;C:\Users\Jillian\AppData\Local\Temp\PR\data\asimages\{9CADE224-879C-409D-BF58-DCDE04DBB99B}_1.png&quot;/&gt;&lt;left val=&quot;462&quot;/&gt;&lt;top val=&quot;301&quot;/&gt;&lt;width val=&quot;5&quot;/&gt;&lt;height val=&quot;5&quot;/&gt;&lt;hasText val=&quot;0&quot;/&gt;&lt;/Image&gt;&lt;/SmartArtElem&gt;&lt;SmartArtElem id=&quot;{4DE97E29-E565-489C-908D-E1CCE4BD00EB}&quot;&gt;&lt;left val=&quot;480&quot;/&gt;&lt;top val=&quot;283&quot;/&gt;&lt;width val=&quot;166&quot;/&gt;&lt;height val=&quot;108&quot;/&gt;&lt;Image&gt;&lt;filename val=&quot;C:\Users\Jillian\AppData\Local\Temp\PR\data\asimages\{1837591B-C4E9-4F7C-BA5D-A7F6418EF894}_1.png&quot;/&gt;&lt;left val=&quot;480&quot;/&gt;&lt;top val=&quot;283&quot;/&gt;&lt;width val=&quot;166&quot;/&gt;&lt;height val=&quot;108&quot;/&gt;&lt;hasText val=&quot;0&quot;/&gt;&lt;/Image&gt;&lt;Image&gt;&lt;filename val=&quot;C:\Users\Jillian\AppData\Local\Temp\PR\data\asimages\{DEE8D231-234D-4964-A317-1D9C038BDDC3}_1.png&quot;/&gt;&lt;left val=&quot;500&quot;/&gt;&lt;top val=&quot;300&quot;/&gt;&lt;width val=&quot;126&quot;/&gt;&lt;height val=&quot;72&quot;/&gt;&lt;hasText val=&quot;1&quot;/&gt;&lt;/Image&gt;&lt;/SmartArtElem&gt;&lt;SmartArtElem id=&quot;{7DA63098-44B4-4D22-B0D3-7CF533CAC07D}&quot;&gt;&lt;left val=&quot;407&quot;/&gt;&lt;top val=&quot;325&quot;/&gt;&lt;width val=&quot;49&quot;/&gt;&lt;height val=&quot;79&quot;/&gt;&lt;Image&gt;&lt;filename val=&quot;C:\Users\Jillian\AppData\Local\Temp\PR\data\asimages\{09024B4E-18F6-43EE-9080-E6B2C091F66E}_1.png&quot;/&gt;&lt;left val=&quot;407&quot;/&gt;&lt;top val=&quot;333&quot;/&gt;&lt;width val=&quot;49&quot;/&gt;&lt;height val=&quot;66&quot;/&gt;&lt;hasText val=&quot;0&quot;/&gt;&lt;/Image&gt;&lt;Image&gt;&lt;filename val=&quot;C:\Users\Jillian\AppData\Local\Temp\PR\data\asimages\{96DF0651-1FB8-4E6C-906D-3B36096A562D}_1.png&quot;/&gt;&lt;left val=&quot;427&quot;/&gt;&lt;top val=&quot;362&quot;/&gt;&lt;width val=&quot;7&quot;/&gt;&lt;height val=&quot;7&quot;/&gt;&lt;hasText val=&quot;0&quot;/&gt;&lt;/Image&gt;&lt;/SmartArtElem&gt;&lt;SmartArtElem id=&quot;{E7FECA27-B023-4205-ADCF-5E4C1A8A4C5F}&quot;&gt;&lt;left val=&quot;417&quot;/&gt;&lt;top val=&quot;389&quot;/&gt;&lt;width val=&quot;136&quot;/&gt;&lt;height val=&quot;108&quot;/&gt;&lt;Image&gt;&lt;filename val=&quot;C:\Users\Jillian\AppData\Local\Temp\PR\data\asimages\{E497211D-E5A2-4D7C-9667-9E3CB36F3F03}_1.png&quot;/&gt;&lt;left val=&quot;417&quot;/&gt;&lt;top val=&quot;389&quot;/&gt;&lt;width val=&quot;136&quot;/&gt;&lt;height val=&quot;108&quot;/&gt;&lt;hasText val=&quot;0&quot;/&gt;&lt;/Image&gt;&lt;Image&gt;&lt;filename val=&quot;C:\Users\Jillian\AppData\Local\Temp\PR\data\asimages\{B066AABD-99F7-4406-AAE6-A8BBF9301DF2}_1.png&quot;/&gt;&lt;left val=&quot;440&quot;/&gt;&lt;top val=&quot;405&quot;/&gt;&lt;width val=&quot;91&quot;/&gt;&lt;height val=&quot;72&quot;/&gt;&lt;hasText val=&quot;1&quot;/&gt;&lt;/Image&gt;&lt;/SmartArtElem&gt;&lt;SmartArtElem id=&quot;{3F907E9C-29B1-4F6F-8A15-8623CFC8F9C7}&quot;&gt;&lt;left val=&quot;359&quot;/&gt;&lt;top val=&quot;348&quot;/&gt;&lt;width val=&quot;5&quot;/&gt;&lt;height val=&quot;85&quot;/&gt;&lt;Image&gt;&lt;filename val=&quot;C:\Users\Jillian\AppData\Local\Temp\PR\data\asimages\{9248C89B-890B-4EFF-9CF3-D0F292C9F729}_1.png&quot;/&gt;&lt;left val=&quot;361&quot;/&gt;&lt;top val=&quot;348&quot;/&gt;&lt;width val=&quot;2&quot;/&gt;&lt;height val=&quot;85&quot;/&gt;&lt;hasText val=&quot;0&quot;/&gt;&lt;/Image&gt;&lt;Image&gt;&lt;filename val=&quot;C:\Users\Jillian\AppData\Local\Temp\PR\data\asimages\{386880F2-22B5-4F61-A006-8A3D71B18602}_1.png&quot;/&gt;&lt;left val=&quot;359&quot;/&gt;&lt;top val=&quot;387&quot;/&gt;&lt;width val=&quot;5&quot;/&gt;&lt;height val=&quot;5&quot;/&gt;&lt;hasText val=&quot;0&quot;/&gt;&lt;/Image&gt;&lt;/SmartArtElem&gt;&lt;SmartArtElem id=&quot;{EB2D5D6C-9E5A-482D-86C2-E22697B81EC4}&quot;&gt;&lt;left val=&quot;287&quot;/&gt;&lt;top val=&quot;429&quot;/&gt;&lt;width val=&quot;148&quot;/&gt;&lt;height val=&quot;108&quot;/&gt;&lt;Image&gt;&lt;filename val=&quot;C:\Users\Jillian\AppData\Local\Temp\PR\data\asimages\{2714D9BB-45CA-4C42-B717-94E42F2AFB16}_1.png&quot;/&gt;&lt;left val=&quot;287&quot;/&gt;&lt;top val=&quot;429&quot;/&gt;&lt;width val=&quot;148&quot;/&gt;&lt;height val=&quot;108&quot;/&gt;&lt;hasText val=&quot;0&quot;/&gt;&lt;/Image&gt;&lt;Image&gt;&lt;filename val=&quot;C:\Users\Jillian\AppData\Local\Temp\PR\data\asimages\{B1975F1F-0F74-4EAA-A9C3-5FC937A6925F}_1.png&quot;/&gt;&lt;left val=&quot;306&quot;/&gt;&lt;top val=&quot;446&quot;/&gt;&lt;width val=&quot;118&quot;/&gt;&lt;height val=&quot;72&quot;/&gt;&lt;hasText val=&quot;1&quot;/&gt;&lt;/Image&gt;&lt;/SmartArtElem&gt;&lt;SmartArtElem id=&quot;{59669550-AC55-4C42-82CC-A281D194B0DF}&quot;&gt;&lt;left val=&quot;268&quot;/&gt;&lt;top val=&quot;325&quot;/&gt;&lt;width val=&quot;49&quot;/&gt;&lt;height val=&quot;79&quot;/&gt;&lt;Image&gt;&lt;filename val=&quot;C:\Users\Jillian\AppData\Local\Temp\PR\data\asimages\{BFAA1442-6C50-4DC5-A8BF-9CCEDA270A6F}_1.png&quot;/&gt;&lt;left val=&quot;268&quot;/&gt;&lt;top val=&quot;333&quot;/&gt;&lt;width val=&quot;49&quot;/&gt;&lt;height val=&quot;67&quot;/&gt;&lt;hasText val=&quot;0&quot;/&gt;&lt;/Image&gt;&lt;Image&gt;&lt;filename val=&quot;C:\Users\Jillian\AppData\Local\Temp\PR\data\asimages\{1DEE064D-2D32-4B90-99CB-B475B5009B01}_1.png&quot;/&gt;&lt;left val=&quot;289&quot;/&gt;&lt;top val=&quot;363&quot;/&gt;&lt;width val=&quot;7&quot;/&gt;&lt;height val=&quot;7&quot;/&gt;&lt;hasText val=&quot;0&quot;/&gt;&lt;/Image&gt;&lt;/SmartArtElem&gt;&lt;SmartArtElem id=&quot;{1BFB4116-D832-4A5C-88FF-D97AD0EE1C08}&quot;&gt;&lt;left val=&quot;170&quot;/&gt;&lt;top val=&quot;389&quot;/&gt;&lt;width val=&quot;134&quot;/&gt;&lt;height val=&quot;108&quot;/&gt;&lt;Image&gt;&lt;filename val=&quot;C:\Users\Jillian\AppData\Local\Temp\PR\data\asimages\{E1F15117-15CA-4E22-90A0-6E065C3FF237}_1.png&quot;/&gt;&lt;left val=&quot;170&quot;/&gt;&lt;top val=&quot;389&quot;/&gt;&lt;width val=&quot;134&quot;/&gt;&lt;height val=&quot;108&quot;/&gt;&lt;hasText val=&quot;0&quot;/&gt;&lt;/Image&gt;&lt;Image&gt;&lt;filename val=&quot;C:\Users\Jillian\AppData\Local\Temp\PR\data\asimages\{09A320AB-EB52-4DBF-97EA-C2726BA21E6A}_1.png&quot;/&gt;&lt;left val=&quot;192&quot;/&gt;&lt;top val=&quot;405&quot;/&gt;&lt;width val=&quot;89&quot;/&gt;&lt;height val=&quot;72&quot;/&gt;&lt;hasText val=&quot;1&quot;/&gt;&lt;/Image&gt;&lt;/SmartArtElem&gt;&lt;SmartArtElem id=&quot;{70BC9F09-EFED-49FF-A8D0-EA7EFF67A92F}&quot;&gt;&lt;left val=&quot;226&quot;/&gt;&lt;top val=&quot;294&quot;/&gt;&lt;width val=&quot;63&quot;/&gt;&lt;height val=&quot;21&quot;/&gt;&lt;Image&gt;&lt;filename val=&quot;C:\Users\Jillian\AppData\Local\Temp\PR\data\asimages\{4D649469-7EA9-4EED-AE50-44CF897D1848}_1.png&quot;/&gt;&lt;left val=&quot;228&quot;/&gt;&lt;top val=&quot;294&quot;/&gt;&lt;width val=&quot;61&quot;/&gt;&lt;height val=&quot;21&quot;/&gt;&lt;hasText val=&quot;0&quot;/&gt;&lt;/Image&gt;&lt;Image&gt;&lt;filename val=&quot;C:\Users\Jillian\AppData\Local\Temp\PR\data\asimages\{1C7B811C-FD0D-4C19-BDFA-AF6130F45B2B}_1.png&quot;/&gt;&lt;left val=&quot;255&quot;/&gt;&lt;top val=&quot;301&quot;/&gt;&lt;width val=&quot;5&quot;/&gt;&lt;height val=&quot;6&quot;/&gt;&lt;hasText val=&quot;0&quot;/&gt;&lt;/Image&gt;&lt;/SmartArtElem&gt;&lt;SmartArtElem id=&quot;{2CD4A4CC-B171-4A29-9B9A-51A191309E18}&quot;&gt;&lt;left val=&quot;81&quot;/&gt;&lt;top val=&quot;283&quot;/&gt;&lt;width val=&quot;159&quot;/&gt;&lt;height val=&quot;108&quot;/&gt;&lt;Image&gt;&lt;filename val=&quot;C:\Users\Jillian\AppData\Local\Temp\PR\data\asimages\{5DF410DB-0DD8-4200-BEF1-B88F53515C9F}_1.png&quot;/&gt;&lt;left val=&quot;81&quot;/&gt;&lt;top val=&quot;283&quot;/&gt;&lt;width val=&quot;159&quot;/&gt;&lt;height val=&quot;108&quot;/&gt;&lt;hasText val=&quot;0&quot;/&gt;&lt;/Image&gt;&lt;Image&gt;&lt;filename val=&quot;C:\Users\Jillian\AppData\Local\Temp\PR\data\asimages\{C199AB44-C1F2-4298-BC24-0C13CC5BB668}_1.png&quot;/&gt;&lt;left val=&quot;106&quot;/&gt;&lt;top val=&quot;300&quot;/&gt;&lt;width val=&quot;108&quot;/&gt;&lt;height val=&quot;72&quot;/&gt;&lt;hasText val=&quot;1&quot;/&gt;&lt;/Image&gt;&lt;/SmartArtElem&gt;&lt;SmartArtElem id=&quot;{A0C1B13B-961D-4418-97F2-FA56C231B6E8}&quot;&gt;&lt;left val=&quot;224&quot;/&gt;&lt;top val=&quot;225&quot;/&gt;&lt;width val=&quot;64&quot;/&gt;&lt;height val=&quot;22&quot;/&gt;&lt;Image&gt;&lt;filename val=&quot;C:\Users\Jillian\AppData\Local\Temp\PR\data\asimages\{A772A8EA-BCB1-4233-9F35-37B6FCE6EAF3}_1.png&quot;/&gt;&lt;left val=&quot;225&quot;/&gt;&lt;top val=&quot;225&quot;/&gt;&lt;width val=&quot;63&quot;/&gt;&lt;height val=&quot;22&quot;/&gt;&lt;hasText val=&quot;0&quot;/&gt;&lt;/Image&gt;&lt;Image&gt;&lt;filename val=&quot;C:\Users\Jillian\AppData\Local\Temp\PR\data\asimages\{940420E9-D6F5-450D-9A56-5717B2A66CA9}_1.png&quot;/&gt;&lt;left val=&quot;254&quot;/&gt;&lt;top val=&quot;234&quot;/&gt;&lt;width val=&quot;5&quot;/&gt;&lt;height val=&quot;5&quot;/&gt;&lt;hasText val=&quot;0&quot;/&gt;&lt;/Image&gt;&lt;/SmartArtElem&gt;&lt;SmartArtElem id=&quot;{024C62C8-4409-49E8-819E-7A75089BAAC1}&quot;&gt;&lt;left val=&quot;84&quot;/&gt;&lt;top val=&quot;153&quot;/&gt;&lt;width val=&quot;153&quot;/&gt;&lt;height val=&quot;108&quot;/&gt;&lt;Image&gt;&lt;filename val=&quot;C:\Users\Jillian\AppData\Local\Temp\PR\data\asimages\{8706B246-E504-4483-BDEA-EBE31E88718D}_1.png&quot;/&gt;&lt;left val=&quot;84&quot;/&gt;&lt;top val=&quot;153&quot;/&gt;&lt;width val=&quot;153&quot;/&gt;&lt;height val=&quot;108&quot;/&gt;&lt;hasText val=&quot;0&quot;/&gt;&lt;/Image&gt;&lt;Image&gt;&lt;filename val=&quot;C:\Users\Jillian\AppData\Local\Temp\PR\data\asimages\{BFDD4837-5793-4AA9-B203-9352203AA194}_1.png&quot;/&gt;&lt;left val=&quot;108&quot;/&gt;&lt;top val=&quot;168&quot;/&gt;&lt;width val=&quot;103&quot;/&gt;&lt;height val=&quot;72&quot;/&gt;&lt;hasText val=&quot;1&quot;/&gt;&lt;/Image&gt;&lt;/SmartArtElem&gt;&lt;SmartArtElem id=&quot;{76BC09E3-9FD9-4370-8586-1C94349A9464}&quot;&gt;&lt;left val=&quot;268&quot;/&gt;&lt;top val=&quot;135&quot;/&gt;&lt;width val=&quot;49&quot;/&gt;&lt;height val=&quot;79&quot;/&gt;&lt;Image&gt;&lt;filename val=&quot;C:\Users\Jillian\AppData\Local\Temp\PR\data\asimages\{3B126F77-A4A2-4B62-A6C4-311AFCE769D5}_1.png&quot;/&gt;&lt;left val=&quot;268&quot;/&gt;&lt;top val=&quot;142&quot;/&gt;&lt;width val=&quot;49&quot;/&gt;&lt;height val=&quot;66&quot;/&gt;&lt;hasText val=&quot;0&quot;/&gt;&lt;/Image&gt;&lt;Image&gt;&lt;filename val=&quot;C:\Users\Jillian\AppData\Local\Temp\PR\data\asimages\{CF5C10FE-BF24-4B3E-9E43-CB39C28DE96F}_1.png&quot;/&gt;&lt;left val=&quot;289&quot;/&gt;&lt;top val=&quot;171&quot;/&gt;&lt;width val=&quot;7&quot;/&gt;&lt;height val=&quot;7&quot;/&gt;&lt;hasText val=&quot;0&quot;/&gt;&lt;/Image&gt;&lt;/SmartArtElem&gt;&lt;SmartArtElem id=&quot;{42065E7A-EDD3-48F0-B707-C323B96B2677}&quot;&gt;&lt;left val=&quot;168&quot;/&gt;&lt;top val=&quot;47&quot;/&gt;&lt;width val=&quot;139&quot;/&gt;&lt;height val=&quot;108&quot;/&gt;&lt;Image&gt;&lt;filename val=&quot;C:\Users\Jillian\AppData\Local\Temp\PR\data\asimages\{09FBAC2C-2DCF-46A3-8420-B419AB89BD87}_1.png&quot;/&gt;&lt;left val=&quot;168&quot;/&gt;&lt;top val=&quot;47&quot;/&gt;&lt;width val=&quot;139&quot;/&gt;&lt;height val=&quot;108&quot;/&gt;&lt;hasText val=&quot;0&quot;/&gt;&lt;/Image&gt;&lt;Image&gt;&lt;filename val=&quot;C:\Users\Jillian\AppData\Local\Temp\PR\data\asimages\{EEDD8CEF-1D11-48B0-B131-8445EBA8BA3F}_1.png&quot;/&gt;&lt;left val=&quot;185&quot;/&gt;&lt;top val=&quot;63&quot;/&gt;&lt;width val=&quot;104&quot;/&gt;&lt;height val=&quot;72&quot;/&gt;&lt;hasText val=&quot;1&quot;/&gt;&lt;/Image&gt;&lt;/SmartArtElem&gt;&lt;/SmartArt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26&quot;/&gt;&lt;lineCharCount val=&quot;14&quot;/&gt;&lt;lineCharCount val=&quot;26&quot;/&gt;&lt;lineCharCount val=&quot;22&quot;/&gt;&lt;lineCharCount val=&quot;8&quot;/&gt;&lt;lineCharCount val=&quot;20&quot;/&gt;&lt;lineCharCount val=&quot;26&quot;/&gt;&lt;lineCharCount val=&quot;14&quot;/&gt;&lt;lineCharCount val=&quot;22&quot;/&gt;&lt;lineCharCount val=&quot;23&quot;/&gt;&lt;lineCharCount val=&quot;8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Jillian\AppData\Local\Temp\PR\data\asimages\{9C404F19-AC17-498A-A681-8B5176929E0B}_4.png&quot;/&gt;&lt;left val=&quot;-18&quot;/&gt;&lt;top val=&quot;0&quot;/&gt;&lt;width val=&quot;726&quot;/&gt;&lt;height val=&quot;534&quot;/&gt;&lt;hasText val=&quot;1&quot;/&gt;&lt;/Image&gt;&lt;SmartArtElem id=&quot;{D99AD68A-4568-4DBB-BDCB-E36DBCA16E04}&quot;&gt;&lt;left val=&quot;150&quot;/&gt;&lt;top val=&quot;337&quot;/&gt;&lt;width val=&quot;173&quot;/&gt;&lt;height val=&quot;173&quot;/&gt;&lt;Image&gt;&lt;filename val=&quot;C:\Users\Jillian\AppData\Local\Temp\PR\data\asimages\{B9F289C9-5DE9-48C0-8733-716E6F9D1825}_1.png&quot;/&gt;&lt;left val=&quot;150&quot;/&gt;&lt;top val=&quot;337&quot;/&gt;&lt;width val=&quot;173&quot;/&gt;&lt;height val=&quot;173&quot;/&gt;&lt;hasText val=&quot;0&quot;/&gt;&lt;/Image&gt;&lt;/SmartArtElem&gt;&lt;SmartArtElem id=&quot;{6BAE474B-0867-4F99-902F-6350512BF2F2}&quot;&gt;&lt;left val=&quot;258&quot;/&gt;&lt;top val=&quot;212&quot;/&gt;&lt;width val=&quot;54&quot;/&gt;&lt;height val=&quot;54&quot;/&gt;&lt;Image&gt;&lt;filename val=&quot;C:\Users\Jillian\AppData\Local\Temp\PR\data\asimages\{107CF561-C2BD-4C58-90B0-1CC3FDFE5E5A}_1.png&quot;/&gt;&lt;left val=&quot;258&quot;/&gt;&lt;top val=&quot;212&quot;/&gt;&lt;width val=&quot;54&quot;/&gt;&lt;height val=&quot;54&quot;/&gt;&lt;hasText val=&quot;0&quot;/&gt;&lt;/Image&gt;&lt;/SmartArtElem&gt;&lt;SmartArtElem id=&quot;{9C2250F2-AA86-40AC-A3CC-880E7F3B6FD4}&quot;&gt;&lt;left val=&quot;156&quot;/&gt;&lt;top val=&quot;344&quot;/&gt;&lt;width val=&quot;160&quot;/&gt;&lt;height val=&quot;160&quot;/&gt;&lt;Image&gt;&lt;filename val=&quot;C:\Users\Jillian\AppData\Local\Temp\PR\data\asimages\{AA8F2F18-E075-4F8C-AFE2-4D1B1637C247}_1.png&quot;/&gt;&lt;left val=&quot;156&quot;/&gt;&lt;top val=&quot;344&quot;/&gt;&lt;width val=&quot;160&quot;/&gt;&lt;height val=&quot;160&quot;/&gt;&lt;hasText val=&quot;0&quot;/&gt;&lt;/Image&gt;&lt;/SmartArtElem&gt;&lt;SmartArtElem id=&quot;{55C0AF01-9D82-46F0-8CA8-C05C8B5E1341}&quot;&gt;&lt;left val=&quot;333&quot;/&gt;&lt;top val=&quot;369&quot;/&gt;&lt;width val=&quot;92&quot;/&gt;&lt;height val=&quot;92&quot;/&gt;&lt;Image&gt;&lt;filename val=&quot;C:\Users\Jillian\AppData\Local\Temp\PR\data\asimages\{73C89F6B-7B7A-4F64-9EA7-C41688259CFE}_1.png&quot;/&gt;&lt;left val=&quot;333&quot;/&gt;&lt;top val=&quot;369&quot;/&gt;&lt;width val=&quot;92&quot;/&gt;&lt;height val=&quot;92&quot;/&gt;&lt;hasText val=&quot;0&quot;/&gt;&lt;/Image&gt;&lt;/SmartArtElem&gt;&lt;SmartArtElem id=&quot;{A72D78A2-0765-4F33-9BE4-60B03FFE6847}&quot;&gt;&lt;left val=&quot;338&quot;/&gt;&lt;top val=&quot;375&quot;/&gt;&lt;width val=&quot;82&quot;/&gt;&lt;height val=&quot;82&quot;/&gt;&lt;Image&gt;&lt;filename val=&quot;C:\Users\Jillian\AppData\Local\Temp\PR\data\asimages\{6CFDA89F-68DF-4554-8C50-182D1C45EF91}_1.png&quot;/&gt;&lt;left val=&quot;338&quot;/&gt;&lt;top val=&quot;375&quot;/&gt;&lt;width val=&quot;82&quot;/&gt;&lt;height val=&quot;82&quot;/&gt;&lt;hasText val=&quot;0&quot;/&gt;&lt;/Image&gt;&lt;/SmartArtElem&gt;&lt;SmartArtElem id=&quot;{606EDFF5-8E98-481E-AB81-4C49C45C2E3A}&quot;&gt;&lt;left val=&quot;298&quot;/&gt;&lt;top val=&quot;244&quot;/&gt;&lt;width val=&quot;117&quot;/&gt;&lt;height val=&quot;117&quot;/&gt;&lt;Image&gt;&lt;filename val=&quot;C:\Users\Jillian\AppData\Local\Temp\PR\data\asimages\{77AA7CCD-55F6-4DDC-A7A7-21A1181393CB}_1.png&quot;/&gt;&lt;left val=&quot;298&quot;/&gt;&lt;top val=&quot;244&quot;/&gt;&lt;width val=&quot;117&quot;/&gt;&lt;height val=&quot;117&quot;/&gt;&lt;hasText val=&quot;0&quot;/&gt;&lt;/Image&gt;&lt;/SmartArtElem&gt;&lt;SmartArtElem id=&quot;{DA007FEA-64FF-42E8-BB5F-E4C2673A0537}&quot;&gt;&lt;left val=&quot;437&quot;/&gt;&lt;top val=&quot;36&quot;/&gt;&lt;width val=&quot;40&quot;/&gt;&lt;height val=&quot;40&quot;/&gt;&lt;Image&gt;&lt;filename val=&quot;C:\Users\Jillian\AppData\Local\Temp\PR\data\asimages\{EB034968-88CB-41D8-AFEB-562B1BCAB9E9}_1.png&quot;/&gt;&lt;left val=&quot;437&quot;/&gt;&lt;top val=&quot;36&quot;/&gt;&lt;width val=&quot;40&quot;/&gt;&lt;height val=&quot;40&quot;/&gt;&lt;hasText val=&quot;0&quot;/&gt;&lt;/Image&gt;&lt;/SmartArtElem&gt;&lt;SmartArtElem id=&quot;{286FA7F1-D726-4C51-B5AF-533094F35798}&quot;&gt;&lt;left val=&quot;493&quot;/&gt;&lt;top val=&quot;26&quot;/&gt;&lt;width val=&quot;22&quot;/&gt;&lt;height val=&quot;22&quot;/&gt;&lt;Image&gt;&lt;filename val=&quot;C:\Users\Jillian\AppData\Local\Temp\PR\data\asimages\{A5B9F91F-FDDF-433E-983C-4801E1C4B472}_1.png&quot;/&gt;&lt;left val=&quot;493&quot;/&gt;&lt;top val=&quot;26&quot;/&gt;&lt;width val=&quot;22&quot;/&gt;&lt;height val=&quot;22&quot;/&gt;&lt;hasText val=&quot;0&quot;/&gt;&lt;/Image&gt;&lt;/SmartArtElem&gt;&lt;SmartArtElem id=&quot;{305C76D1-6220-46F2-AB01-34AE9430791F}&quot;&gt;&lt;left val=&quot;304&quot;/&gt;&lt;top val=&quot;250&quot;/&gt;&lt;width val=&quot;105&quot;/&gt;&lt;height val=&quot;105&quot;/&gt;&lt;Image&gt;&lt;filename val=&quot;C:\Users\Jillian\AppData\Local\Temp\PR\data\asimages\{07FAA354-3183-4000-A165-B07877098F4D}_1.png&quot;/&gt;&lt;left val=&quot;304&quot;/&gt;&lt;top val=&quot;250&quot;/&gt;&lt;width val=&quot;105&quot;/&gt;&lt;height val=&quot;105&quot;/&gt;&lt;hasText val=&quot;0&quot;/&gt;&lt;/Image&gt;&lt;/SmartArtElem&gt;&lt;SmartArtElem id=&quot;{5EC625AC-8AC8-4691-A1E4-A9A737222F1A}&quot;&gt;&lt;left val=&quot;311&quot;/&gt;&lt;top val=&quot;142&quot;/&gt;&lt;width val=&quot;82&quot;/&gt;&lt;height val=&quot;83&quot;/&gt;&lt;Image&gt;&lt;filename val=&quot;C:\Users\Jillian\AppData\Local\Temp\PR\data\asimages\{423C7A9F-5940-4DFB-9A44-5F8D260FA4EF}_1.png&quot;/&gt;&lt;left val=&quot;311&quot;/&gt;&lt;top val=&quot;142&quot;/&gt;&lt;width val=&quot;82&quot;/&gt;&lt;height val=&quot;83&quot;/&gt;&lt;hasText val=&quot;0&quot;/&gt;&lt;/Image&gt;&lt;/SmartArtElem&gt;&lt;SmartArtElem id=&quot;{DB2E32B3-3A89-417E-8DCB-E5AB59B67266}&quot;&gt;&lt;left val=&quot;427&quot;/&gt;&lt;top val=&quot;456&quot;/&gt;&lt;width val=&quot;31&quot;/&gt;&lt;height val=&quot;31&quot;/&gt;&lt;Image&gt;&lt;filename val=&quot;C:\Users\Jillian\AppData\Local\Temp\PR\data\asimages\{9C90FBF5-E332-4B7D-9855-7B9B64DAE5FA}_1.png&quot;/&gt;&lt;left val=&quot;427&quot;/&gt;&lt;top val=&quot;456&quot;/&gt;&lt;width val=&quot;31&quot;/&gt;&lt;height val=&quot;31&quot;/&gt;&lt;hasText val=&quot;0&quot;/&gt;&lt;/Image&gt;&lt;/SmartArtElem&gt;&lt;SmartArtElem id=&quot;{BAF64503-05C4-4173-A6F6-CE9C17D7ADF1}&quot;&gt;&lt;left val=&quot;315&quot;/&gt;&lt;top val=&quot;147&quot;/&gt;&lt;width val=&quot;73&quot;/&gt;&lt;height val=&quot;73&quot;/&gt;&lt;Image&gt;&lt;filename val=&quot;C:\Users\Jillian\AppData\Local\Temp\PR\data\asimages\{E6188E30-1E18-4302-8595-69DFE766233B}_1.png&quot;/&gt;&lt;left val=&quot;315&quot;/&gt;&lt;top val=&quot;147&quot;/&gt;&lt;width val=&quot;73&quot;/&gt;&lt;height val=&quot;73&quot;/&gt;&lt;hasText val=&quot;0&quot;/&gt;&lt;/Image&gt;&lt;/SmartArtElem&gt;&lt;SmartArtElem id=&quot;{31920B19-6CAD-4762-9869-761264E3B596}&quot;&gt;&lt;left val=&quot;366&quot;/&gt;&lt;top val=&quot;68&quot;/&gt;&lt;width val=&quot;77&quot;/&gt;&lt;height val=&quot;77&quot;/&gt;&lt;Image&gt;&lt;filename val=&quot;C:\Users\Jillian\AppData\Local\Temp\PR\data\asimages\{265F3551-6BB0-43EF-9A98-C6A3AB496AF9}_1.png&quot;/&gt;&lt;left val=&quot;366&quot;/&gt;&lt;top val=&quot;68&quot;/&gt;&lt;width val=&quot;77&quot;/&gt;&lt;height val=&quot;77&quot;/&gt;&lt;hasText val=&quot;0&quot;/&gt;&lt;/Image&gt;&lt;/SmartArtElem&gt;&lt;SmartArtElem id=&quot;{03235193-C25E-4FAD-B374-F24A1D3FF7BD}&quot;&gt;&lt;left val=&quot;371&quot;/&gt;&lt;top val=&quot;72&quot;/&gt;&lt;width val=&quot;69&quot;/&gt;&lt;height val=&quot;69&quot;/&gt;&lt;Image&gt;&lt;filename val=&quot;C:\Users\Jillian\AppData\Local\Temp\PR\data\asimages\{A48F6AA4-D8B8-4788-A5CE-293CF44EC11A}_1.png&quot;/&gt;&lt;left val=&quot;371&quot;/&gt;&lt;top val=&quot;72&quot;/&gt;&lt;width val=&quot;69&quot;/&gt;&lt;height val=&quot;69&quot;/&gt;&lt;hasText val=&quot;0&quot;/&gt;&lt;/Image&gt;&lt;/SmartArtElem&gt;&lt;SmartArtElem id=&quot;{5C9D2200-82B1-493D-BC42-F211A3F4B741}&quot;&gt;&lt;left val=&quot;-18&quot;/&gt;&lt;top val=&quot;250&quot;/&gt;&lt;width val=&quot;265&quot;/&gt;&lt;height val=&quot;94&quot;/&gt;&lt;Image&gt;&lt;filename val=&quot;C:\Users\Jillian\AppData\Local\Temp\PR\data\asimages\{AC2CADD7-B1EA-44B4-8795-1EB8D5E16FC0}_1.png&quot;/&gt;&lt;left val=&quot;-18&quot;/&gt;&lt;top val=&quot;250&quot;/&gt;&lt;width val=&quot;253&quot;/&gt;&lt;height val=&quot;79&quot;/&gt;&lt;hasText val=&quot;0&quot;/&gt;&lt;/Image&gt;&lt;Image&gt;&lt;filename val=&quot;C:\Users\Jillian\AppData\Local\Temp\PR\data\asimages\{FB231224-98BC-4E4D-93FC-E2E4ACA14768}_1.png&quot;/&gt;&lt;left val=&quot;-18&quot;/&gt;&lt;top val=&quot;250&quot;/&gt;&lt;width val=&quot;265&quot;/&gt;&lt;height val=&quot;94&quot;/&gt;&lt;hasText val=&quot;1&quot;/&gt;&lt;/Image&gt;&lt;/SmartArtElem&gt;&lt;SmartArtElem id=&quot;{28DB6AC6-4463-49D6-AD72-A2DD1A77E89F}&quot;&gt;&lt;left val=&quot;428&quot;/&gt;&lt;top val=&quot;375&quot;/&gt;&lt;width val=&quot;265&quot;/&gt;&lt;height val=&quot;79&quot;/&gt;&lt;Image&gt;&lt;filename val=&quot;C:\Users\Jillian\AppData\Local\Temp\PR\data\asimages\{AF17DD67-A87F-4624-BCF0-569F9B01AF46}_1.png&quot;/&gt;&lt;left val=&quot;440&quot;/&gt;&lt;top val=&quot;375&quot;/&gt;&lt;width val=&quot;253&quot;/&gt;&lt;height val=&quot;79&quot;/&gt;&lt;hasText val=&quot;0&quot;/&gt;&lt;/Image&gt;&lt;Image&gt;&lt;filename val=&quot;C:\Users\Jillian\AppData\Local\Temp\PR\data\asimages\{5374A977-73D3-4370-A5DF-01597B66188A}_1.png&quot;/&gt;&lt;left val=&quot;428&quot;/&gt;&lt;top val=&quot;375&quot;/&gt;&lt;width val=&quot;265&quot;/&gt;&lt;height val=&quot;79&quot;/&gt;&lt;hasText val=&quot;1&quot;/&gt;&lt;/Image&gt;&lt;/SmartArtElem&gt;&lt;SmartArtElem id=&quot;{16692A7F-B5DF-4EFD-821F-5E76B62534B8}&quot;&gt;&lt;left val=&quot;418&quot;/&gt;&lt;top val=&quot;250&quot;/&gt;&lt;width val=&quot;265&quot;/&gt;&lt;height val=&quot;103&quot;/&gt;&lt;Image&gt;&lt;filename val=&quot;C:\Users\Jillian\AppData\Local\Temp\PR\data\asimages\{504CB730-891B-4EE6-AA05-319F56BB332C}_1.png&quot;/&gt;&lt;left val=&quot;430&quot;/&gt;&lt;top val=&quot;250&quot;/&gt;&lt;width val=&quot;253&quot;/&gt;&lt;height val=&quot;103&quot;/&gt;&lt;hasText val=&quot;0&quot;/&gt;&lt;/Image&gt;&lt;Image&gt;&lt;filename val=&quot;C:\Users\Jillian\AppData\Local\Temp\PR\data\asimages\{82DA6776-4F6E-43B0-89FA-EC610C5E5900}_1.png&quot;/&gt;&lt;left val=&quot;418&quot;/&gt;&lt;top val=&quot;250&quot;/&gt;&lt;width val=&quot;265&quot;/&gt;&lt;height val=&quot;103&quot;/&gt;&lt;hasText val=&quot;1&quot;/&gt;&lt;/Image&gt;&lt;/SmartArtElem&gt;&lt;SmartArtElem id=&quot;{E61994E4-01E9-44DD-B219-E733CD611069}&quot;&gt;&lt;left val=&quot;396&quot;/&gt;&lt;top val=&quot;146&quot;/&gt;&lt;width val=&quot;273&quot;/&gt;&lt;height val=&quot;76&quot;/&gt;&lt;Image&gt;&lt;filename val=&quot;C:\Users\Jillian\AppData\Local\Temp\PR\data\asimages\{072CEDD0-FB57-4EA3-BB89-04FAC3B9E53F}_1.png&quot;/&gt;&lt;left val=&quot;408&quot;/&gt;&lt;top val=&quot;147&quot;/&gt;&lt;width val=&quot;253&quot;/&gt;&lt;height val=&quot;72&quot;/&gt;&lt;hasText val=&quot;0&quot;/&gt;&lt;/Image&gt;&lt;Image&gt;&lt;filename val=&quot;C:\Users\Jillian\AppData\Local\Temp\PR\data\asimages\{9A2EA10A-DB1F-4A26-9FD5-DFB9491CFD1A}_1.png&quot;/&gt;&lt;left val=&quot;396&quot;/&gt;&lt;top val=&quot;146&quot;/&gt;&lt;width val=&quot;273&quot;/&gt;&lt;height val=&quot;76&quot;/&gt;&lt;hasText val=&quot;1&quot;/&gt;&lt;/Image&gt;&lt;/SmartArtElem&gt;&lt;SmartArtElem id=&quot;{58684887-4836-48B9-AF8E-84B8CD9F5FB2}&quot;&gt;&lt;left val=&quot;443&quot;/&gt;&lt;top val=&quot;69&quot;/&gt;&lt;width val=&quot;265&quot;/&gt;&lt;height val=&quot;76&quot;/&gt;&lt;Image&gt;&lt;filename val=&quot;C:\Users\Jillian\AppData\Local\Temp\PR\data\asimages\{409DF855-AC2C-42C2-B33A-88FC15570A4B}_1.png&quot;/&gt;&lt;left val=&quot;455&quot;/&gt;&lt;top val=&quot;72&quot;/&gt;&lt;width val=&quot;253&quot;/&gt;&lt;height val=&quot;66&quot;/&gt;&lt;hasText val=&quot;0&quot;/&gt;&lt;/Image&gt;&lt;Image&gt;&lt;filename val=&quot;C:\Users\Jillian\AppData\Local\Temp\PR\data\asimages\{6E02707D-8E33-48C1-ADAA-6E0A10553010}_1.png&quot;/&gt;&lt;left val=&quot;443&quot;/&gt;&lt;top val=&quot;69&quot;/&gt;&lt;width val=&quot;265&quot;/&gt;&lt;height val=&quot;76&quot;/&gt;&lt;hasText val=&quot;1&quot;/&gt;&lt;/Image&gt;&lt;/SmartArtElem&gt;&lt;/SmartArt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Jillian\AppData\Local\Temp\PR\data\asimages\{89B88BAB-0316-40A5-990A-BF84CA3CAA91}_6.png&quot;/&gt;&lt;left val=&quot;12&quot;/&gt;&lt;top val=&quot;18&quot;/&gt;&lt;width val=&quot;696&quot;/&gt;&lt;height val=&quot;492&quot;/&gt;&lt;hasText val=&quot;1&quot;/&gt;&lt;/Image&gt;&lt;SmartArtElem id=&quot;{529D1A20-6074-450B-998A-2DAF5EE1687E}&quot;&gt;&lt;left val=&quot;8&quot;/&gt;&lt;top val=&quot;28&quot;/&gt;&lt;width val=&quot;135&quot;/&gt;&lt;height val=&quot;134&quot;/&gt;&lt;Image&gt;&lt;filename val=&quot;C:\Users\Jillian\AppData\Local\Temp\PR\data\asimages\{16DE7C97-454E-4008-A0B5-77B8C22D8AB4}_1.png&quot;/&gt;&lt;left val=&quot;8&quot;/&gt;&lt;top val=&quot;28&quot;/&gt;&lt;width val=&quot;135&quot;/&gt;&lt;height val=&quot;134&quot;/&gt;&lt;hasText val=&quot;0&quot;/&gt;&lt;/Image&gt;&lt;Image&gt;&lt;filename val=&quot;C:\Users\Jillian\AppData\Local\Temp\PR\data\asimages\{6572B39E-3131-40B2-B840-B4632EA0842B}_1.png&quot;/&gt;&lt;left val=&quot;21&quot;/&gt;&lt;top val=&quot;48&quot;/&gt;&lt;width val=&quot;111&quot;/&gt;&lt;height val=&quot;90&quot;/&gt;&lt;hasText val=&quot;1&quot;/&gt;&lt;/Image&gt;&lt;/SmartArtElem&gt;&lt;SmartArtElem id=&quot;{D611920A-CEDA-463E-ADBF-7BFD9E0F03B1}&quot;&gt;&lt;left val=&quot;49&quot;/&gt;&lt;top val=&quot;171&quot;/&gt;&lt;width val=&quot;52&quot;/&gt;&lt;height val=&quot;43&quot;/&gt;&lt;Image&gt;&lt;filename val=&quot;C:\Users\Jillian\AppData\Local\Temp\PR\data\asimages\{3DC5F558-AE88-492A-A68A-537CF129B7C9}_1.png&quot;/&gt;&lt;left val=&quot;49&quot;/&gt;&lt;top val=&quot;171&quot;/&gt;&lt;width val=&quot;52&quot;/&gt;&lt;height val=&quot;43&quot;/&gt;&lt;hasText val=&quot;0&quot;/&gt;&lt;/Image&gt;&lt;/SmartArtElem&gt;&lt;SmartArtElem id=&quot;{3D928944-1550-4E1B-946E-9D16BDF07ADB}&quot;&gt;&lt;left val=&quot;30&quot;/&gt;&lt;top val=&quot;220&quot;/&gt;&lt;width val=&quot;92&quot;/&gt;&lt;height val=&quot;91&quot;/&gt;&lt;Image&gt;&lt;filename val=&quot;C:\Users\Jillian\AppData\Local\Temp\PR\data\asimages\{FD8D420C-3C4F-44C6-BB38-9F6EC040F35C}_1.png&quot;/&gt;&lt;left val=&quot;30&quot;/&gt;&lt;top val=&quot;220&quot;/&gt;&lt;width val=&quot;92&quot;/&gt;&lt;height val=&quot;91&quot;/&gt;&lt;hasText val=&quot;0&quot;/&gt;&lt;/Image&gt;&lt;Image&gt;&lt;filename val=&quot;C:\Users\Jillian\AppData\Local\Temp\PR\data\asimages\{81FD2567-2408-40AE-BFD6-2E148CCCE36E}_1.png&quot;/&gt;&lt;left val=&quot;45&quot;/&gt;&lt;top val=&quot;234&quot;/&gt;&lt;width val=&quot;63&quot;/&gt;&lt;height val=&quot;61&quot;/&gt;&lt;hasText val=&quot;1&quot;/&gt;&lt;/Image&gt;&lt;/SmartArtElem&gt;&lt;SmartArtElem id=&quot;{C1C7ACDC-9719-465B-9678-DC6A348EAD21}&quot;&gt;&lt;left val=&quot;49&quot;/&gt;&lt;top val=&quot;331&quot;/&gt;&lt;width val=&quot;52&quot;/&gt;&lt;height val=&quot;42&quot;/&gt;&lt;Image&gt;&lt;filename val=&quot;C:\Users\Jillian\AppData\Local\Temp\PR\data\asimages\{195D2D33-C3CB-4D54-A009-DCEA621E30D4}_1.png&quot;/&gt;&lt;left val=&quot;49&quot;/&gt;&lt;top val=&quot;331&quot;/&gt;&lt;width val=&quot;52&quot;/&gt;&lt;height val=&quot;42&quot;/&gt;&lt;hasText val=&quot;0&quot;/&gt;&lt;/Image&gt;&lt;/SmartArtElem&gt;&lt;SmartArtElem id=&quot;{B48147FB-AC4E-427A-A2A4-72FF9F0A0A91}&quot;&gt;&lt;left val=&quot;30&quot;/&gt;&lt;top val=&quot;390&quot;/&gt;&lt;width val=&quot;92&quot;/&gt;&lt;height val=&quot;92&quot;/&gt;&lt;Image&gt;&lt;filename val=&quot;C:\Users\Jillian\AppData\Local\Temp\PR\data\asimages\{08FD028F-95D1-4E02-9340-F997826ECCED}_1.png&quot;/&gt;&lt;left val=&quot;30&quot;/&gt;&lt;top val=&quot;390&quot;/&gt;&lt;width val=&quot;92&quot;/&gt;&lt;height val=&quot;92&quot;/&gt;&lt;hasText val=&quot;0&quot;/&gt;&lt;/Image&gt;&lt;Image&gt;&lt;filename val=&quot;C:\Users\Jillian\AppData\Local\Temp\PR\data\asimages\{27B9B4A6-8A89-42C9-BD5D-63B791E5AFCE}_1.png&quot;/&gt;&lt;left val=&quot;45&quot;/&gt;&lt;top val=&quot;405&quot;/&gt;&lt;width val=&quot;60&quot;/&gt;&lt;height val=&quot;60&quot;/&gt;&lt;hasText val=&quot;1&quot;/&gt;&lt;/Image&gt;&lt;/SmartArtElem&gt;&lt;SmartArtElem id=&quot;{9F52C7F9-A106-48A3-88E5-F6873985887A}&quot;&gt;&lt;left val=&quot;149&quot;/&gt;&lt;top val=&quot;411&quot;/&gt;&lt;width val=&quot;44&quot;/&gt;&lt;height val=&quot;52&quot;/&gt;&lt;Image&gt;&lt;filename val=&quot;C:\Users\Jillian\AppData\Local\Temp\PR\data\asimages\{D8C088FD-F201-4DA0-A01E-217F26FD9CFF}_1.png&quot;/&gt;&lt;left val=&quot;150&quot;/&gt;&lt;top val=&quot;411&quot;/&gt;&lt;width val=&quot;43&quot;/&gt;&lt;height val=&quot;52&quot;/&gt;&lt;hasText val=&quot;0&quot;/&gt;&lt;/Image&gt;&lt;/SmartArtElem&gt;&lt;SmartArtElem id=&quot;{4CE3DDAE-CA4A-4470-806D-43BFBE992C07}&quot;&gt;&lt;left val=&quot;219&quot;/&gt;&lt;top val=&quot;390&quot;/&gt;&lt;width val=&quot;93&quot;/&gt;&lt;height val=&quot;92&quot;/&gt;&lt;Image&gt;&lt;filename val=&quot;C:\Users\Jillian\AppData\Local\Temp\PR\data\asimages\{BF9279DB-BEDB-4D5E-8C83-6844CDE2F8C0}_1.png&quot;/&gt;&lt;left val=&quot;219&quot;/&gt;&lt;top val=&quot;390&quot;/&gt;&lt;width val=&quot;93&quot;/&gt;&lt;height val=&quot;92&quot;/&gt;&lt;hasText val=&quot;0&quot;/&gt;&lt;/Image&gt;&lt;Image&gt;&lt;filename val=&quot;C:\Users\Jillian\AppData\Local\Temp\PR\data\asimages\{ADD86E51-CAFD-4692-A855-AEA304167E1F}_1.png&quot;/&gt;&lt;left val=&quot;235&quot;/&gt;&lt;top val=&quot;405&quot;/&gt;&lt;width val=&quot;60&quot;/&gt;&lt;height val=&quot;60&quot;/&gt;&lt;hasText val=&quot;1&quot;/&gt;&lt;/Image&gt;&lt;/SmartArtElem&gt;&lt;SmartArtElem id=&quot;{2C811F20-7005-4450-926F-27F6DA32CABE}&quot;&gt;&lt;left val=&quot;239&quot;/&gt;&lt;top val=&quot;329&quot;/&gt;&lt;width val=&quot;52&quot;/&gt;&lt;height val=&quot;43&quot;/&gt;&lt;Image&gt;&lt;filename val=&quot;C:\Users\Jillian\AppData\Local\Temp\PR\data\asimages\{04B0627D-74CD-4FEF-AAF1-75383CE9B056}_1.png&quot;/&gt;&lt;left val=&quot;239&quot;/&gt;&lt;top val=&quot;329&quot;/&gt;&lt;width val=&quot;52&quot;/&gt;&lt;height val=&quot;43&quot;/&gt;&lt;hasText val=&quot;0&quot;/&gt;&lt;/Image&gt;&lt;/SmartArtElem&gt;&lt;SmartArtElem id=&quot;{AB494318-E50A-40CF-9DDF-C2E7AEF867F8}&quot;&gt;&lt;left val=&quot;219&quot;/&gt;&lt;top val=&quot;220&quot;/&gt;&lt;width val=&quot;93&quot;/&gt;&lt;height val=&quot;91&quot;/&gt;&lt;Image&gt;&lt;filename val=&quot;C:\Users\Jillian\AppData\Local\Temp\PR\data\asimages\{02CF58DE-8F31-427A-BDEC-7CABA0E4F3A2}_1.png&quot;/&gt;&lt;left val=&quot;219&quot;/&gt;&lt;top val=&quot;220&quot;/&gt;&lt;width val=&quot;93&quot;/&gt;&lt;height val=&quot;91&quot;/&gt;&lt;hasText val=&quot;0&quot;/&gt;&lt;/Image&gt;&lt;Image&gt;&lt;filename val=&quot;C:\Users\Jillian\AppData\Local\Temp\PR\data\asimages\{02A7F142-8D7D-494E-BF5A-F2FB64B0ED4C}_1.png&quot;/&gt;&lt;left val=&quot;235&quot;/&gt;&lt;top val=&quot;234&quot;/&gt;&lt;width val=&quot;60&quot;/&gt;&lt;height val=&quot;61&quot;/&gt;&lt;hasText val=&quot;1&quot;/&gt;&lt;/Image&gt;&lt;/SmartArtElem&gt;&lt;SmartArtElem id=&quot;{F9AB1450-CF25-4868-86F7-A7E0E714E85B}&quot;&gt;&lt;left val=&quot;239&quot;/&gt;&lt;top val=&quot;159&quot;/&gt;&lt;width val=&quot;52&quot;/&gt;&lt;height val=&quot;42&quot;/&gt;&lt;Image&gt;&lt;filename val=&quot;C:\Users\Jillian\AppData\Local\Temp\PR\data\asimages\{E765179F-0EC0-4D84-AB38-0BF900AABE1C}_1.png&quot;/&gt;&lt;left val=&quot;239&quot;/&gt;&lt;top val=&quot;159&quot;/&gt;&lt;width val=&quot;52&quot;/&gt;&lt;height val=&quot;42&quot;/&gt;&lt;hasText val=&quot;0&quot;/&gt;&lt;/Image&gt;&lt;/SmartArtElem&gt;&lt;SmartArtElem id=&quot;{B90EA283-A4DC-4689-B0C6-09DD962194B1}&quot;&gt;&lt;left val=&quot;219&quot;/&gt;&lt;top val=&quot;49&quot;/&gt;&lt;width val=&quot;93&quot;/&gt;&lt;height val=&quot;92&quot;/&gt;&lt;Image&gt;&lt;filename val=&quot;C:\Users\Jillian\AppData\Local\Temp\PR\data\asimages\{072A9B46-EABC-4FB8-9C45-8D1453CB4BB2}_1.png&quot;/&gt;&lt;left val=&quot;219&quot;/&gt;&lt;top val=&quot;49&quot;/&gt;&lt;width val=&quot;93&quot;/&gt;&lt;height val=&quot;92&quot;/&gt;&lt;hasText val=&quot;0&quot;/&gt;&lt;/Image&gt;&lt;Image&gt;&lt;filename val=&quot;C:\Users\Jillian\AppData\Local\Temp\PR\data\asimages\{DE0CECE7-C56D-4956-A29F-97C69F8E6CA7}_1.png&quot;/&gt;&lt;left val=&quot;233&quot;/&gt;&lt;top val=&quot;63&quot;/&gt;&lt;width val=&quot;64&quot;/&gt;&lt;height val=&quot;60&quot;/&gt;&lt;hasText val=&quot;1&quot;/&gt;&lt;/Image&gt;&lt;/SmartArtElem&gt;&lt;SmartArtElem id=&quot;{8AF3E69A-D540-4C34-83D8-25B2F46A338C}&quot;&gt;&lt;left val=&quot;338&quot;/&gt;&lt;top val=&quot;69&quot;/&gt;&lt;width val=&quot;44&quot;/&gt;&lt;height val=&quot;52&quot;/&gt;&lt;Image&gt;&lt;filename val=&quot;C:\Users\Jillian\AppData\Local\Temp\PR\data\asimages\{87C6B15C-43FF-4A82-92C6-3D560F0352A7}_1.png&quot;/&gt;&lt;left val=&quot;339&quot;/&gt;&lt;top val=&quot;69&quot;/&gt;&lt;width val=&quot;43&quot;/&gt;&lt;height val=&quot;52&quot;/&gt;&lt;hasText val=&quot;0&quot;/&gt;&lt;/Image&gt;&lt;/SmartArtElem&gt;&lt;SmartArtElem id=&quot;{60B221A0-16E0-43F2-B103-D92C40A352DE}&quot;&gt;&lt;left val=&quot;408&quot;/&gt;&lt;top val=&quot;49&quot;/&gt;&lt;width val=&quot;93&quot;/&gt;&lt;height val=&quot;92&quot;/&gt;&lt;Image&gt;&lt;filename val=&quot;C:\Users\Jillian\AppData\Local\Temp\PR\data\asimages\{D377297A-B8E2-44AC-B857-082E4BAC2E81}_1.png&quot;/&gt;&lt;left val=&quot;408&quot;/&gt;&lt;top val=&quot;49&quot;/&gt;&lt;width val=&quot;93&quot;/&gt;&lt;height val=&quot;92&quot;/&gt;&lt;hasText val=&quot;0&quot;/&gt;&lt;/Image&gt;&lt;Image&gt;&lt;filename val=&quot;C:\Users\Jillian\AppData\Local\Temp\PR\data\asimages\{D350EFCA-D7EF-4F08-93E6-B73999A5827B}_1.png&quot;/&gt;&lt;left val=&quot;424&quot;/&gt;&lt;top val=&quot;63&quot;/&gt;&lt;width val=&quot;61&quot;/&gt;&lt;height val=&quot;60&quot;/&gt;&lt;hasText val=&quot;1&quot;/&gt;&lt;/Image&gt;&lt;/SmartArtElem&gt;&lt;SmartArtElem id=&quot;{236A99CC-6E40-44D4-BF72-2372EF205634}&quot;&gt;&lt;left val=&quot;429&quot;/&gt;&lt;top val=&quot;160&quot;/&gt;&lt;width val=&quot;52&quot;/&gt;&lt;height val=&quot;43&quot;/&gt;&lt;Image&gt;&lt;filename val=&quot;C:\Users\Jillian\AppData\Local\Temp\PR\data\asimages\{AE87633D-34AA-4A6C-8FB0-0AB35E7BD5EC}_1.png&quot;/&gt;&lt;left val=&quot;429&quot;/&gt;&lt;top val=&quot;160&quot;/&gt;&lt;width val=&quot;52&quot;/&gt;&lt;height val=&quot;43&quot;/&gt;&lt;hasText val=&quot;0&quot;/&gt;&lt;/Image&gt;&lt;/SmartArtElem&gt;&lt;SmartArtElem id=&quot;{D6B9F46E-4320-4875-91A6-54A5E389B19F}&quot;&gt;&lt;left val=&quot;408&quot;/&gt;&lt;top val=&quot;220&quot;/&gt;&lt;width val=&quot;93&quot;/&gt;&lt;height val=&quot;91&quot;/&gt;&lt;Image&gt;&lt;filename val=&quot;C:\Users\Jillian\AppData\Local\Temp\PR\data\asimages\{09A194AF-FC82-40CF-AF68-12A3EDB68E22}_1.png&quot;/&gt;&lt;left val=&quot;408&quot;/&gt;&lt;top val=&quot;220&quot;/&gt;&lt;width val=&quot;93&quot;/&gt;&lt;height val=&quot;91&quot;/&gt;&lt;hasText val=&quot;0&quot;/&gt;&lt;/Image&gt;&lt;Image&gt;&lt;filename val=&quot;C:\Users\Jillian\AppData\Local\Temp\PR\data\asimages\{7AABCBD4-6C36-4267-BFEF-9C321ED54224}_1.png&quot;/&gt;&lt;left val=&quot;423&quot;/&gt;&lt;top val=&quot;234&quot;/&gt;&lt;width val=&quot;66&quot;/&gt;&lt;height val=&quot;61&quot;/&gt;&lt;hasText val=&quot;1&quot;/&gt;&lt;/Image&gt;&lt;/SmartArtElem&gt;&lt;SmartArtElem id=&quot;{7B06A7E1-3797-492B-864A-839E996F8DC2}&quot;&gt;&lt;left val=&quot;429&quot;/&gt;&lt;top val=&quot;331&quot;/&gt;&lt;width val=&quot;52&quot;/&gt;&lt;height val=&quot;42&quot;/&gt;&lt;Image&gt;&lt;filename val=&quot;C:\Users\Jillian\AppData\Local\Temp\PR\data\asimages\{F52AA761-6371-4497-AEEF-C3F97304769B}_1.png&quot;/&gt;&lt;left val=&quot;429&quot;/&gt;&lt;top val=&quot;331&quot;/&gt;&lt;width val=&quot;52&quot;/&gt;&lt;height val=&quot;42&quot;/&gt;&lt;hasText val=&quot;0&quot;/&gt;&lt;/Image&gt;&lt;/SmartArtElem&gt;&lt;SmartArtElem id=&quot;{554E07B1-1576-4A34-9BDD-D28BB1828B88}&quot;&gt;&lt;left val=&quot;408&quot;/&gt;&lt;top val=&quot;390&quot;/&gt;&lt;width val=&quot;93&quot;/&gt;&lt;height val=&quot;92&quot;/&gt;&lt;Image&gt;&lt;filename val=&quot;C:\Users\Jillian\AppData\Local\Temp\PR\data\asimages\{9BCD73B1-7FBE-4682-81D7-E8412D433968}_1.png&quot;/&gt;&lt;left val=&quot;408&quot;/&gt;&lt;top val=&quot;390&quot;/&gt;&lt;width val=&quot;93&quot;/&gt;&lt;height val=&quot;92&quot;/&gt;&lt;hasText val=&quot;0&quot;/&gt;&lt;/Image&gt;&lt;Image&gt;&lt;filename val=&quot;C:\Users\Jillian\AppData\Local\Temp\PR\data\asimages\{41C06345-DDBD-4A2B-A7D8-411C9BF6D5BD}_1.png&quot;/&gt;&lt;left val=&quot;425&quot;/&gt;&lt;top val=&quot;405&quot;/&gt;&lt;width val=&quot;60&quot;/&gt;&lt;height val=&quot;60&quot;/&gt;&lt;hasText val=&quot;1&quot;/&gt;&lt;/Image&gt;&lt;/SmartArtElem&gt;&lt;SmartArtElem id=&quot;{1516D473-AB0C-49AE-9FFA-C96604D386F5}&quot;&gt;&lt;left val=&quot;517&quot;/&gt;&lt;top val=&quot;411&quot;/&gt;&lt;width val=&quot;45&quot;/&gt;&lt;height val=&quot;52&quot;/&gt;&lt;Image&gt;&lt;filename val=&quot;C:\Users\Jillian\AppData\Local\Temp\PR\data\asimages\{FE004108-51ED-4AAA-A75E-DAECDF35224F}_1.png&quot;/&gt;&lt;left val=&quot;519&quot;/&gt;&lt;top val=&quot;411&quot;/&gt;&lt;width val=&quot;43&quot;/&gt;&lt;height val=&quot;52&quot;/&gt;&lt;hasText val=&quot;0&quot;/&gt;&lt;/Image&gt;&lt;/SmartArtElem&gt;&lt;SmartArtElem id=&quot;{5DE1E823-6686-441C-9DD9-AB9F688DA7AF}&quot;&gt;&lt;left val=&quot;577&quot;/&gt;&lt;top val=&quot;369&quot;/&gt;&lt;width val=&quot;135&quot;/&gt;&lt;height val=&quot;134&quot;/&gt;&lt;Image&gt;&lt;filename val=&quot;C:\Users\Jillian\AppData\Local\Temp\PR\data\asimages\{EAEC78F1-CD7F-4B0B-9D65-151FC612046A}_1.png&quot;/&gt;&lt;left val=&quot;577&quot;/&gt;&lt;top val=&quot;369&quot;/&gt;&lt;width val=&quot;135&quot;/&gt;&lt;height val=&quot;134&quot;/&gt;&lt;hasText val=&quot;0&quot;/&gt;&lt;/Image&gt;&lt;Image&gt;&lt;filename val=&quot;C:\Users\Jillian\AppData\Local\Temp\PR\data\asimages\{E6B8EC0A-788F-4B9C-A42C-722BA2DD6578}_1.png&quot;/&gt;&lt;left val=&quot;600&quot;/&gt;&lt;top val=&quot;390&quot;/&gt;&lt;width val=&quot;90&quot;/&gt;&lt;height val=&quot;90&quot;/&gt;&lt;hasText val=&quot;1&quot;/&gt;&lt;/Image&gt;&lt;/SmartArtElem&gt;&lt;/SmartArt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5&quot;/&gt;&lt;/TableIndex&gt;&lt;/ShapeTextInfo&gt;"/>
  <p:tag name="PRESENTER_SHAPEINFO" val="&lt;ThreeDShapeInfo&gt;&lt;uuid val=&quot;{A3B4B95C-06C0-4E19-AEAE-F9C81D76CA88}&quot;/&gt;&lt;isInvalidForFieldText val=&quot;0&quot;/&gt;&lt;Image&gt;&lt;filename val=&quot;C:\Users\Jillian\AppData\Local\Temp\PR\data\asimages\{A3B4B95C-06C0-4E19-AEAE-F9C81D76CA88}_7.png&quot;/&gt;&lt;left val=&quot;29&quot;/&gt;&lt;top val=&quot;69&quot;/&gt;&lt;width val=&quot;684&quot;/&gt;&lt;height val=&quot;328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4&quot;/&gt;&lt;lineCharCount val=&quot;26&quot;/&gt;&lt;lineCharCount val=&quot;2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8&quot;/&gt;&lt;lineCharCount val=&quot;21&quot;/&gt;&lt;lineCharCount val=&quot;19&quot;/&gt;&lt;lineCharCount val=&quot;12&quot;/&gt;&lt;lineCharCount val=&quot;21&quot;/&gt;&lt;lineCharCount val=&quot;20&quot;/&gt;&lt;lineCharCount val=&quot;12&quot;/&gt;&lt;lineCharCount val=&quot;16&quot;/&gt;&lt;lineCharCount val=&quot;12&quot;/&gt;&lt;lineCharCount val=&quot;1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1&quot;/&gt;&lt;lineCharCount val=&quot;37&quot;/&gt;&lt;lineCharCount val=&quot;37&quot;/&gt;&lt;lineCharCount val=&quot;38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EB62F2-2E12-4A84-A333-1B7F9017CF65}&quot;/&gt;&lt;isInvalidForFieldText val=&quot;0&quot;/&gt;&lt;Image&gt;&lt;filename val=&quot;C:\Users\Jillian\AppData\Local\Temp\PR\data\asimages\{BFEB62F2-2E12-4A84-A333-1B7F9017CF65}_11.png&quot;/&gt;&lt;left val=&quot;18&quot;/&gt;&lt;top val=&quot;39&quot;/&gt;&lt;width val=&quot;351&quot;/&gt;&lt;height val=&quot;410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36&quot;/&gt;&lt;lineCharCount val=&quot;35&quot;/&gt;&lt;lineCharCount val=&quot;37&quot;/&gt;&lt;lineCharCount val=&quot;33&quot;/&gt;&lt;lineCharCount val=&quot;32&quot;/&gt;&lt;lineCharCount val=&quot;23&quot;/&gt;&lt;lineCharCount val=&quot;2&quot;/&gt;&lt;lineCharCount val=&quot;36&quot;/&gt;&lt;lineCharCount val=&quot;31&quot;/&gt;&lt;lineCharCount val=&quot;16&quot;/&gt;&lt;lineCharCount val=&quot;25&quot;/&gt;&lt;lineCharCount val=&quot;33&quot;/&gt;&lt;lineCharCount val=&quot;28&quot;/&gt;&lt;lineCharCount val=&quot;32&quot;/&gt;&lt;lineCharCount val=&quot;42&quot;/&gt;&lt;lineCharCount val=&quot;36&quot;/&gt;&lt;lineCharCount val=&quot;3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31&quot;/&gt;&lt;lineCharCount val=&quot;25&quot;/&gt;&lt;lineCharCount val=&quot;32&quot;/&gt;&lt;lineCharCount val=&quot;27&quot;/&gt;&lt;lineCharCount val=&quot;28&quot;/&gt;&lt;lineCharCount val=&quot;28&quot;/&gt;&lt;lineCharCount val=&quot;33&quot;/&gt;&lt;lineCharCount val=&quot;32&quot;/&gt;&lt;lineCharCount val=&quot;27&quot;/&gt;&lt;lineCharCount val=&quot;29&quot;/&gt;&lt;lineCharCount val=&quot;1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5&quot;/&gt;&lt;/TableIndex&gt;&lt;/ShapeTextInfo&gt;"/>
  <p:tag name="PRESENTER_SHAPEINFO" val="&lt;ThreeDShapeInfo&gt;&lt;uuid val=&quot;{DCE4FBEF-C8CA-4D30-ABCA-E9D6E07B4B37}&quot;/&gt;&lt;isInvalidForFieldText val=&quot;0&quot;/&gt;&lt;Image&gt;&lt;filename val=&quot;C:\Users\Jillian\AppData\Local\Temp\PR\data\asimages\{DCE4FBEF-C8CA-4D30-ABCA-E9D6E07B4B37}_14.png&quot;/&gt;&lt;left val=&quot;18&quot;/&gt;&lt;top val=&quot;69&quot;/&gt;&lt;width val=&quot;706&quot;/&gt;&lt;height val=&quot;32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Jillian\AppData\Local\Temp\PR\data\asimages\{FE3EF68F-8563-4657-ACFE-AA3420318B36}_15.png&quot;/&gt;&lt;left val=&quot;30&quot;/&gt;&lt;top val=&quot;30&quot;/&gt;&lt;width val=&quot;666&quot;/&gt;&lt;height val=&quot;492&quot;/&gt;&lt;hasText val=&quot;1&quot;/&gt;&lt;/Image&gt;&lt;SmartArtElem id=&quot;{3EA174C2-F627-4E84-942E-5816557F0CFC}&quot;&gt;&lt;left val=&quot;-525&quot;/&gt;&lt;top val=&quot;-54&quot;/&gt;&lt;width val=&quot;663&quot;/&gt;&lt;height val=&quot;662&quot;/&gt;&lt;Image&gt;&lt;filename val=&quot;C:\Users\Jillian\AppData\Local\Temp\PR\data\asimages\{09F57C2C-2918-4CC5-9DA4-8A1AFFDE69BA}_1.png&quot;/&gt;&lt;left val=&quot;38&quot;/&gt;&lt;top val=&quot;42&quot;/&gt;&lt;width val=&quot;100&quot;/&gt;&lt;height val=&quot;470&quot;/&gt;&lt;hasText val=&quot;0&quot;/&gt;&lt;/Image&gt;&lt;/SmartArtElem&gt;&lt;SmartArtElem id=&quot;{A1DDE2C1-7AF8-4029-A5F6-6AFF3EA5CE35}&quot;&gt;&lt;left val=&quot;66&quot;/&gt;&lt;top val=&quot;53&quot;/&gt;&lt;width val=&quot;634&quot;/&gt;&lt;height val=&quot;61&quot;/&gt;&lt;Image&gt;&lt;filename val=&quot;C:\Users\Jillian\AppData\Local\Temp\PR\data\asimages\{B3AE5A31-F6A9-46A7-91D7-8ADBF40344D0}_1.png&quot;/&gt;&lt;left val=&quot;66&quot;/&gt;&lt;top val=&quot;54&quot;/&gt;&lt;width val=&quot;628&quot;/&gt;&lt;height val=&quot;59&quot;/&gt;&lt;hasText val=&quot;0&quot;/&gt;&lt;/Image&gt;&lt;Image&gt;&lt;filename val=&quot;C:\Users\Jillian\AppData\Local\Temp\PR\data\asimages\{2725BFAB-86EB-4851-B806-E00338CA8C28}_1.png&quot;/&gt;&lt;left val=&quot;69&quot;/&gt;&lt;top val=&quot;53&quot;/&gt;&lt;width val=&quot;631&quot;/&gt;&lt;height val=&quot;61&quot;/&gt;&lt;hasText val=&quot;1&quot;/&gt;&lt;/Image&gt;&lt;/SmartArtElem&gt;&lt;SmartArtElem id=&quot;{915DCD7E-17F3-4AD8-BCBD-A065AC6C2E39}&quot;&gt;&lt;left val=&quot;37&quot;/&gt;&lt;top val=&quot;49&quot;/&gt;&lt;width val=&quot;66&quot;/&gt;&lt;height val=&quot;67&quot;/&gt;&lt;Image&gt;&lt;filename val=&quot;C:\Users\Jillian\AppData\Local\Temp\PR\data\asimages\{8DFAB95D-F614-42FF-A0EE-16397D2F0FC2}_1.png&quot;/&gt;&lt;left val=&quot;37&quot;/&gt;&lt;top val=&quot;49&quot;/&gt;&lt;width val=&quot;66&quot;/&gt;&lt;height val=&quot;67&quot;/&gt;&lt;hasText val=&quot;0&quot;/&gt;&lt;/Image&gt;&lt;/SmartArtElem&gt;&lt;SmartArtElem id=&quot;{7D20542F-600C-44BA-A68E-081A906C945F}&quot;&gt;&lt;left val=&quot;108&quot;/&gt;&lt;top val=&quot;132&quot;/&gt;&lt;width val=&quot;586&quot;/&gt;&lt;height val=&quot;59&quot;/&gt;&lt;Image&gt;&lt;filename val=&quot;C:\Users\Jillian\AppData\Local\Temp\PR\data\asimages\{69DA2798-6C75-4F8C-855B-FDA21E015A80}_1.png&quot;/&gt;&lt;left val=&quot;108&quot;/&gt;&lt;top val=&quot;132&quot;/&gt;&lt;width val=&quot;586&quot;/&gt;&lt;height val=&quot;59&quot;/&gt;&lt;hasText val=&quot;0&quot;/&gt;&lt;/Image&gt;&lt;Image&gt;&lt;filename val=&quot;C:\Users\Jillian\AppData\Local\Temp\PR\data\asimages\{C274FAF3-54EE-4106-938B-D0E5577AFE3D}_1.png&quot;/&gt;&lt;left val=&quot;111&quot;/&gt;&lt;top val=&quot;133&quot;/&gt;&lt;width val=&quot;578&quot;/&gt;&lt;height val=&quot;52&quot;/&gt;&lt;hasText val=&quot;1&quot;/&gt;&lt;/Image&gt;&lt;/SmartArtElem&gt;&lt;SmartArtElem id=&quot;{A8939E57-13FF-447F-8F4E-0AA31B96B6CC}&quot;&gt;&lt;left val=&quot;79&quot;/&gt;&lt;top val=&quot;127&quot;/&gt;&lt;width val=&quot;67&quot;/&gt;&lt;height val=&quot;66&quot;/&gt;&lt;Image&gt;&lt;filename val=&quot;C:\Users\Jillian\AppData\Local\Temp\PR\data\asimages\{FD53A572-6881-4117-8FE6-4F129178EDA7}_1.png&quot;/&gt;&lt;left val=&quot;80&quot;/&gt;&lt;top val=&quot;127&quot;/&gt;&lt;width val=&quot;66&quot;/&gt;&lt;height val=&quot;66&quot;/&gt;&lt;hasText val=&quot;0&quot;/&gt;&lt;/Image&gt;&lt;/SmartArtElem&gt;&lt;SmartArtElem id=&quot;{4A956538-699E-451E-A979-7B3372FD667F}&quot;&gt;&lt;left val=&quot;127&quot;/&gt;&lt;top val=&quot;210&quot;/&gt;&lt;width val=&quot;566&quot;/&gt;&lt;height val=&quot;59&quot;/&gt;&lt;Image&gt;&lt;filename val=&quot;C:\Users\Jillian\AppData\Local\Temp\PR\data\asimages\{1F46F0A0-3ACC-45A1-B3A1-A429CB77E05A}_1.png&quot;/&gt;&lt;left val=&quot;127&quot;/&gt;&lt;top val=&quot;210&quot;/&gt;&lt;width val=&quot;566&quot;/&gt;&lt;height val=&quot;59&quot;/&gt;&lt;hasText val=&quot;0&quot;/&gt;&lt;/Image&gt;&lt;Image&gt;&lt;filename val=&quot;C:\Users\Jillian\AppData\Local\Temp\PR\data\asimages\{0AA169DD-6C15-4B1A-8BBA-7FD483B0F045}_1.png&quot;/&gt;&lt;left val=&quot;131&quot;/&gt;&lt;top val=&quot;211&quot;/&gt;&lt;width val=&quot;559&quot;/&gt;&lt;height val=&quot;52&quot;/&gt;&lt;hasText val=&quot;1&quot;/&gt;&lt;/Image&gt;&lt;/SmartArtElem&gt;&lt;SmartArtElem id=&quot;{553D3539-5E90-407A-91F5-A6A50B413D4C}&quot;&gt;&lt;left val=&quot;99&quot;/&gt;&lt;top val=&quot;205&quot;/&gt;&lt;width val=&quot;66&quot;/&gt;&lt;height val=&quot;66&quot;/&gt;&lt;Image&gt;&lt;filename val=&quot;C:\Users\Jillian\AppData\Local\Temp\PR\data\asimages\{914ECA2C-7DA3-441A-B2B0-8AC534369497}_1.png&quot;/&gt;&lt;left val=&quot;99&quot;/&gt;&lt;top val=&quot;205&quot;/&gt;&lt;width val=&quot;66&quot;/&gt;&lt;height val=&quot;66&quot;/&gt;&lt;hasText val=&quot;0&quot;/&gt;&lt;/Image&gt;&lt;/SmartArtElem&gt;&lt;SmartArtElem id=&quot;{F688C20A-0984-4DB5-BFEB-1608AF4A1BCA}&quot;&gt;&lt;left val=&quot;127&quot;/&gt;&lt;top val=&quot;287&quot;/&gt;&lt;width val=&quot;566&quot;/&gt;&lt;height val=&quot;59&quot;/&gt;&lt;Image&gt;&lt;filename val=&quot;C:\Users\Jillian\AppData\Local\Temp\PR\data\asimages\{3BD8D269-6E49-494B-BAB2-7C5C8C3E5E8E}_1.png&quot;/&gt;&lt;left val=&quot;127&quot;/&gt;&lt;top val=&quot;287&quot;/&gt;&lt;width val=&quot;566&quot;/&gt;&lt;height val=&quot;59&quot;/&gt;&lt;hasText val=&quot;0&quot;/&gt;&lt;/Image&gt;&lt;Image&gt;&lt;filename val=&quot;C:\Users\Jillian\AppData\Local\Temp\PR\data\asimages\{F5194C49-B5A2-44DF-B0A8-28E57EAEA3F7}_1.png&quot;/&gt;&lt;left val=&quot;131&quot;/&gt;&lt;top val=&quot;288&quot;/&gt;&lt;width val=&quot;559&quot;/&gt;&lt;height val=&quot;52&quot;/&gt;&lt;hasText val=&quot;1&quot;/&gt;&lt;/Image&gt;&lt;/SmartArtElem&gt;&lt;SmartArtElem id=&quot;{FDCCFA45-CA94-4556-AC5D-3A2040345B07}&quot;&gt;&lt;left val=&quot;99&quot;/&gt;&lt;top val=&quot;282&quot;/&gt;&lt;width val=&quot;66&quot;/&gt;&lt;height val=&quot;66&quot;/&gt;&lt;Image&gt;&lt;filename val=&quot;C:\Users\Jillian\AppData\Local\Temp\PR\data\asimages\{32BC67C7-AED9-4158-81D1-FF7DAF5BF75B}_1.png&quot;/&gt;&lt;left val=&quot;99&quot;/&gt;&lt;top val=&quot;282&quot;/&gt;&lt;width val=&quot;66&quot;/&gt;&lt;height val=&quot;66&quot;/&gt;&lt;hasText val=&quot;0&quot;/&gt;&lt;/Image&gt;&lt;/SmartArtElem&gt;&lt;SmartArtElem id=&quot;{D1D9A681-68FB-4E97-B652-357571906C06}&quot;&gt;&lt;left val=&quot;108&quot;/&gt;&lt;top val=&quot;365&quot;/&gt;&lt;width val=&quot;586&quot;/&gt;&lt;height val=&quot;59&quot;/&gt;&lt;Image&gt;&lt;filename val=&quot;C:\Users\Jillian\AppData\Local\Temp\PR\data\asimages\{3EC70B1A-7D51-4013-9C20-5F6AE3EAC91B}_1.png&quot;/&gt;&lt;left val=&quot;108&quot;/&gt;&lt;top val=&quot;365&quot;/&gt;&lt;width val=&quot;586&quot;/&gt;&lt;height val=&quot;59&quot;/&gt;&lt;hasText val=&quot;0&quot;/&gt;&lt;/Image&gt;&lt;Image&gt;&lt;filename val=&quot;C:\Users\Jillian\AppData\Local\Temp\PR\data\asimages\{53B4DEA0-8E4A-48A2-BB31-D02FF3EBAE6B}_1.png&quot;/&gt;&lt;left val=&quot;111&quot;/&gt;&lt;top val=&quot;366&quot;/&gt;&lt;width val=&quot;578&quot;/&gt;&lt;height val=&quot;52&quot;/&gt;&lt;hasText val=&quot;1&quot;/&gt;&lt;/Image&gt;&lt;/SmartArtElem&gt;&lt;SmartArtElem id=&quot;{037208C1-1F8F-4A82-81CD-16436F8859F3}&quot;&gt;&lt;left val=&quot;79&quot;/&gt;&lt;top val=&quot;360&quot;/&gt;&lt;width val=&quot;67&quot;/&gt;&lt;height val=&quot;66&quot;/&gt;&lt;Image&gt;&lt;filename val=&quot;C:\Users\Jillian\AppData\Local\Temp\PR\data\asimages\{40A9283B-3A15-4C59-9407-4B69DD066560}_1.png&quot;/&gt;&lt;left val=&quot;80&quot;/&gt;&lt;top val=&quot;360&quot;/&gt;&lt;width val=&quot;66&quot;/&gt;&lt;height val=&quot;66&quot;/&gt;&lt;hasText val=&quot;0&quot;/&gt;&lt;/Image&gt;&lt;/SmartArtElem&gt;&lt;SmartArtElem id=&quot;{C2289C13-220F-431A-A48C-F3491C1D4E61}&quot;&gt;&lt;left val=&quot;66&quot;/&gt;&lt;top val=&quot;442&quot;/&gt;&lt;width val=&quot;628&quot;/&gt;&lt;height val=&quot;59&quot;/&gt;&lt;Image&gt;&lt;filename val=&quot;C:\Users\Jillian\AppData\Local\Temp\PR\data\asimages\{68114009-B7E2-4184-8FD1-290AAAE1A9CE}_1.png&quot;/&gt;&lt;left val=&quot;66&quot;/&gt;&lt;top val=&quot;442&quot;/&gt;&lt;width val=&quot;628&quot;/&gt;&lt;height val=&quot;59&quot;/&gt;&lt;hasText val=&quot;0&quot;/&gt;&lt;/Image&gt;&lt;Image&gt;&lt;filename val=&quot;C:\Users\Jillian\AppData\Local\Temp\PR\data\asimages\{57E78BF5-97CE-4297-ACF4-D8E359C17C92}_1.png&quot;/&gt;&lt;left val=&quot;69&quot;/&gt;&lt;top val=&quot;444&quot;/&gt;&lt;width val=&quot;620&quot;/&gt;&lt;height val=&quot;52&quot;/&gt;&lt;hasText val=&quot;1&quot;/&gt;&lt;/Image&gt;&lt;/SmartArtElem&gt;&lt;SmartArtElem id=&quot;{EA9102DA-08AE-441A-9B8D-423241B8E531}&quot;&gt;&lt;left val=&quot;37&quot;/&gt;&lt;top val=&quot;438&quot;/&gt;&lt;width val=&quot;66&quot;/&gt;&lt;height val=&quot;67&quot;/&gt;&lt;Image&gt;&lt;filename val=&quot;C:\Users\Jillian\AppData\Local\Temp\PR\data\asimages\{141C5A2D-ABA5-424E-BC85-975123ACAB28}_1.png&quot;/&gt;&lt;left val=&quot;37&quot;/&gt;&lt;top val=&quot;438&quot;/&gt;&lt;width val=&quot;66&quot;/&gt;&lt;height val=&quot;67&quot;/&gt;&lt;hasText val=&quot;0&quot;/&gt;&lt;/Image&gt;&lt;/SmartArtElem&gt;&lt;/SmartArt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17&quot;/&gt;&lt;lineCharCount val=&quot;1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25&quot;/&gt;&lt;lineCharCount val=&quot;7&quot;/&gt;&lt;lineCharCount val=&quot;27&quot;/&gt;&lt;lineCharCount val=&quot;21&quot;/&gt;&lt;lineCharCount val=&quot;27&quot;/&gt;&lt;lineCharCount val=&quot;24&quot;/&gt;&lt;lineCharCount val=&quot;22&quot;/&gt;&lt;lineCharCount val=&quot;21&quot;/&gt;&lt;lineCharCount val=&quot;19&quot;/&gt;&lt;lineChar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6&quot;/&gt;&lt;lineCharCount val=&quot;39&quot;/&gt;&lt;lineCharCount val=&quot;39&quot;/&gt;&lt;lineCharCount val=&quot;2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Jillian\AppData\Local\Temp\PR\data\asimages\{F794EB98-3639-4687-9495-A707A7819E02}_20.png&quot;/&gt;&lt;left val=&quot;24&quot;/&gt;&lt;top val=&quot;18&quot;/&gt;&lt;width val=&quot;672&quot;/&gt;&lt;height val=&quot;504&quot;/&gt;&lt;hasText val=&quot;1&quot;/&gt;&lt;/Image&gt;&lt;SmartArtElem id=&quot;{F0315E0B-0F5E-46BC-A3CD-AD7658133569}&quot;&gt;&lt;left val=&quot;14&quot;/&gt;&lt;top val=&quot;18&quot;/&gt;&lt;width val=&quot;711&quot;/&gt;&lt;height val=&quot;202&quot;/&gt;&lt;Image&gt;&lt;filename val=&quot;C:\Users\Jillian\AppData\Local\Temp\PR\data\asimages\{C5D04C05-630A-4518-903B-9C31B27F9E66}_1.png&quot;/&gt;&lt;left val=&quot;24&quot;/&gt;&lt;top val=&quot;18&quot;/&gt;&lt;width val=&quot;674&quot;/&gt;&lt;height val=&quot;191&quot;/&gt;&lt;hasText val=&quot;0&quot;/&gt;&lt;/Image&gt;&lt;Image&gt;&lt;filename val=&quot;C:\Users\Jillian\AppData\Local\Temp\PR\data\asimages\{BC10F348-DBD5-4C44-A237-22853A003B14}_1.png&quot;/&gt;&lt;left val=&quot;14&quot;/&gt;&lt;top val=&quot;18&quot;/&gt;&lt;width val=&quot;711&quot;/&gt;&lt;height val=&quot;202&quot;/&gt;&lt;hasText val=&quot;1&quot;/&gt;&lt;/Image&gt;&lt;/SmartArtElem&gt;&lt;SmartArtElem id=&quot;{C568463A-C604-4C7F-9C2C-15EF1B252927}&quot;&gt;&lt;left val=&quot;25&quot;/&gt;&lt;top val=&quot;200&quot;/&gt;&lt;width val=&quot;214&quot;/&gt;&lt;height val=&quot;151&quot;/&gt;&lt;Image&gt;&lt;filename val=&quot;C:\Users\Jillian\AppData\Local\Temp\PR\data\asimages\{692D3971-1C48-4638-8E70-1CB034159D9D}_1.png&quot;/&gt;&lt;left val=&quot;25&quot;/&gt;&lt;top val=&quot;220&quot;/&gt;&lt;width val=&quot;214&quot;/&gt;&lt;height val=&quot;100&quot;/&gt;&lt;hasText val=&quot;0&quot;/&gt;&lt;/Image&gt;&lt;Image&gt;&lt;filename val=&quot;C:\Users\Jillian\AppData\Local\Temp\PR\data\asimages\{4BA51111-821D-463F-82C6-7CBFD7752E57}_1.png&quot;/&gt;&lt;left val=&quot;28&quot;/&gt;&lt;top val=&quot;200&quot;/&gt;&lt;width val=&quot;207&quot;/&gt;&lt;height val=&quot;151&quot;/&gt;&lt;hasText val=&quot;1&quot;/&gt;&lt;/Image&gt;&lt;/SmartArtElem&gt;&lt;SmartArtElem id=&quot;{ACFA16AF-3D2F-4FED-88AA-FFC92E2FF4A1}&quot;&gt;&lt;left val=&quot;21&quot;/&gt;&lt;top val=&quot;332&quot;/&gt;&lt;width val=&quot;228&quot;/&gt;&lt;height val=&quot;194&quot;/&gt;&lt;Image&gt;&lt;filename val=&quot;C:\Users\Jillian\AppData\Local\Temp\PR\data\asimages\{93736BB3-CB3C-463A-92D1-2B7D9A1196D6}_1.png&quot;/&gt;&lt;left val=&quot;25&quot;/&gt;&lt;top val=&quot;332&quot;/&gt;&lt;width val=&quot;214&quot;/&gt;&lt;height val=&quot;191&quot;/&gt;&lt;hasText val=&quot;0&quot;/&gt;&lt;/Image&gt;&lt;Image&gt;&lt;filename val=&quot;C:\Users\Jillian\AppData\Local\Temp\PR\data\asimages\{FFD75FB2-8E2F-49BB-AC40-A6D836CB707F}_1.png&quot;/&gt;&lt;left val=&quot;21&quot;/&gt;&lt;top val=&quot;333&quot;/&gt;&lt;width val=&quot;228&quot;/&gt;&lt;height val=&quot;193&quot;/&gt;&lt;hasText val=&quot;1&quot;/&gt;&lt;/Image&gt;&lt;/SmartArtElem&gt;&lt;SmartArtElem id=&quot;{ED8E257D-9AA0-4304-B38E-4D03BA9FEA92}&quot;&gt;&lt;left val=&quot;254&quot;/&gt;&lt;top val=&quot;202&quot;/&gt;&lt;width val=&quot;214&quot;/&gt;&lt;height val=&quot;151&quot;/&gt;&lt;Image&gt;&lt;filename val=&quot;C:\Users\Jillian\AppData\Local\Temp\PR\data\asimages\{E23C3F97-4407-4F5D-8C15-31E5879CBD6F}_1.png&quot;/&gt;&lt;left val=&quot;254&quot;/&gt;&lt;top val=&quot;220&quot;/&gt;&lt;width val=&quot;214&quot;/&gt;&lt;height val=&quot;102&quot;/&gt;&lt;hasText val=&quot;0&quot;/&gt;&lt;/Image&gt;&lt;Image&gt;&lt;filename val=&quot;C:\Users\Jillian\AppData\Local\Temp\PR\data\asimages\{7A1DF40C-62B8-49E4-B2BA-436D466A1A6E}_1.png&quot;/&gt;&lt;left val=&quot;258&quot;/&gt;&lt;top val=&quot;202&quot;/&gt;&lt;width val=&quot;207&quot;/&gt;&lt;height val=&quot;151&quot;/&gt;&lt;hasText val=&quot;1&quot;/&gt;&lt;/Image&gt;&lt;/SmartArtElem&gt;&lt;SmartArtElem id=&quot;{D5700C7C-A02F-47EC-9A2D-70E42DB5D25B}&quot;&gt;&lt;left val=&quot;253&quot;/&gt;&lt;top val=&quot;333&quot;/&gt;&lt;width val=&quot;221&quot;/&gt;&lt;height val=&quot;194&quot;/&gt;&lt;Image&gt;&lt;filename val=&quot;C:\Users\Jillian\AppData\Local\Temp\PR\data\asimages\{7E511FEC-7D23-4C79-B0FA-C638F27A73D5}_1.png&quot;/&gt;&lt;left val=&quot;254&quot;/&gt;&lt;top val=&quot;333&quot;/&gt;&lt;width val=&quot;214&quot;/&gt;&lt;height val=&quot;191&quot;/&gt;&lt;hasText val=&quot;0&quot;/&gt;&lt;/Image&gt;&lt;Image&gt;&lt;filename val=&quot;C:\Users\Jillian\AppData\Local\Temp\PR\data\asimages\{282BC890-1B62-4306-91E6-80FA581EA131}_1.png&quot;/&gt;&lt;left val=&quot;253&quot;/&gt;&lt;top val=&quot;334&quot;/&gt;&lt;width val=&quot;221&quot;/&gt;&lt;height val=&quot;193&quot;/&gt;&lt;hasText val=&quot;1&quot;/&gt;&lt;/Image&gt;&lt;/SmartArtElem&gt;&lt;SmartArtElem id=&quot;{18672978-A4A4-420A-A4AB-4A857E4FDB8C}&quot;&gt;&lt;left val=&quot;483&quot;/&gt;&lt;top val=&quot;202&quot;/&gt;&lt;width val=&quot;214&quot;/&gt;&lt;height val=&quot;151&quot;/&gt;&lt;Image&gt;&lt;filename val=&quot;C:\Users\Jillian\AppData\Local\Temp\PR\data\asimages\{E466E985-B3B1-412C-B02B-346696F6AC5F}_1.png&quot;/&gt;&lt;left val=&quot;483&quot;/&gt;&lt;top val=&quot;220&quot;/&gt;&lt;width val=&quot;214&quot;/&gt;&lt;height val=&quot;102&quot;/&gt;&lt;hasText val=&quot;0&quot;/&gt;&lt;/Image&gt;&lt;Image&gt;&lt;filename val=&quot;C:\Users\Jillian\AppData\Local\Temp\PR\data\asimages\{87CCC208-F623-43EB-96DB-63B22AA25CE4}_1.png&quot;/&gt;&lt;left val=&quot;487&quot;/&gt;&lt;top val=&quot;202&quot;/&gt;&lt;width val=&quot;206&quot;/&gt;&lt;height val=&quot;151&quot;/&gt;&lt;hasText val=&quot;1&quot;/&gt;&lt;/Image&gt;&lt;/SmartArtElem&gt;&lt;SmartArtElem id=&quot;{A293231D-0F4B-42DC-8363-6EDD513AF5A0}&quot;&gt;&lt;left val=&quot;483&quot;/&gt;&lt;top val=&quot;333&quot;/&gt;&lt;width val=&quot;222&quot;/&gt;&lt;height val=&quot;193&quot;/&gt;&lt;Image&gt;&lt;filename val=&quot;C:\Users\Jillian\AppData\Local\Temp\PR\data\asimages\{E980F11B-4E0C-4FD1-BE7D-A377146886D5}_1.png&quot;/&gt;&lt;left val=&quot;483&quot;/&gt;&lt;top val=&quot;333&quot;/&gt;&lt;width val=&quot;214&quot;/&gt;&lt;height val=&quot;191&quot;/&gt;&lt;hasText val=&quot;0&quot;/&gt;&lt;/Image&gt;&lt;Image&gt;&lt;filename val=&quot;C:\Users\Jillian\AppData\Local\Temp\PR\data\asimages\{20B61386-4134-4FC5-843F-9364D7FD763E}_1.png&quot;/&gt;&lt;left val=&quot;485&quot;/&gt;&lt;top val=&quot;333&quot;/&gt;&lt;width val=&quot;220&quot;/&gt;&lt;height val=&quot;193&quot;/&gt;&lt;hasText val=&quot;1&quot;/&gt;&lt;/Image&gt;&lt;/SmartArtElem&gt;&lt;/SmartAr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01519B-CF63-41E8-B07E-950D0828B7E4}&quot;/&gt;&lt;isInvalidForFieldText val=&quot;0&quot;/&gt;&lt;Image&gt;&lt;filename val=&quot;C:\Users\Jillian\AppData\Local\Temp\PR\data\asimages\{8201519B-CF63-41E8-B07E-950D0828B7E4}_21.png&quot;/&gt;&lt;left val=&quot;11&quot;/&gt;&lt;top val=&quot;18&quot;/&gt;&lt;width val=&quot;703&quot;/&gt;&lt;height val=&quot;51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Jillian\AppData\Local\Temp\PR\data\asimages\{5E56D931-44EE-46E0-B23B-555D89A19972}_22.png&quot;/&gt;&lt;left val=&quot;24&quot;/&gt;&lt;top val=&quot;90&quot;/&gt;&lt;width val=&quot;678&quot;/&gt;&lt;height val=&quot;432&quot;/&gt;&lt;hasText val=&quot;1&quot;/&gt;&lt;/Image&gt;&lt;SmartArtElem id=&quot;{052A5E2C-1564-4720-84C1-E911BC6445DC}&quot;&gt;&lt;left val=&quot;74&quot;/&gt;&lt;top val=&quot;90&quot;/&gt;&lt;width val=&quot;578&quot;/&gt;&lt;height val=&quot;433&quot;/&gt;&lt;Image&gt;&lt;filename val=&quot;C:\Users\Jillian\AppData\Local\Temp\PR\data\asimages\{3129B48C-0F17-49AA-A46B-BE787EAA5A41}_1.png&quot;/&gt;&lt;left val=&quot;75&quot;/&gt;&lt;top val=&quot;90&quot;/&gt;&lt;width val=&quot;577&quot;/&gt;&lt;height val=&quot;433&quot;/&gt;&lt;hasText val=&quot;0&quot;/&gt;&lt;/Image&gt;&lt;/SmartArtElem&gt;&lt;SmartArtElem id=&quot;{2FCE405F-2D4C-4E92-8E55-C97FFD439C95}&quot;&gt;&lt;left val=&quot;24&quot;/&gt;&lt;top val=&quot;219&quot;/&gt;&lt;width val=&quot;166&quot;/&gt;&lt;height val=&quot;176&quot;/&gt;&lt;Image&gt;&lt;filename val=&quot;C:\Users\Jillian\AppData\Local\Temp\PR\data\asimages\{AF8423F4-19E3-4F74-88AB-965D809B80DB}_1.png&quot;/&gt;&lt;left val=&quot;24&quot;/&gt;&lt;top val=&quot;219&quot;/&gt;&lt;width val=&quot;166&quot;/&gt;&lt;height val=&quot;176&quot;/&gt;&lt;hasText val=&quot;0&quot;/&gt;&lt;/Image&gt;&lt;Image&gt;&lt;filename val=&quot;C:\Users\Jillian\AppData\Local\Temp\PR\data\asimages\{54102602-2E52-4A5F-BD9E-A6E89973E687}_1.png&quot;/&gt;&lt;left val=&quot;33&quot;/&gt;&lt;top val=&quot;228&quot;/&gt;&lt;width val=&quot;148&quot;/&gt;&lt;height val=&quot;157&quot;/&gt;&lt;hasText val=&quot;1&quot;/&gt;&lt;/Image&gt;&lt;/SmartArtElem&gt;&lt;SmartArtElem id=&quot;{9BE563FD-6443-4C28-ACDE-EC22D78DCED3}&quot;&gt;&lt;left val=&quot;195&quot;/&gt;&lt;top val=&quot;219&quot;/&gt;&lt;width val=&quot;166&quot;/&gt;&lt;height val=&quot;176&quot;/&gt;&lt;Image&gt;&lt;filename val=&quot;C:\Users\Jillian\AppData\Local\Temp\PR\data\asimages\{A8C09E53-BEEE-4977-8B22-5BD1AAEBE95D}_1.png&quot;/&gt;&lt;left val=&quot;195&quot;/&gt;&lt;top val=&quot;219&quot;/&gt;&lt;width val=&quot;166&quot;/&gt;&lt;height val=&quot;176&quot;/&gt;&lt;hasText val=&quot;0&quot;/&gt;&lt;/Image&gt;&lt;Image&gt;&lt;filename val=&quot;C:\Users\Jillian\AppData\Local\Temp\PR\data\asimages\{1B21CC68-87D9-425A-980E-5633FB14276C}_1.png&quot;/&gt;&lt;left val=&quot;204&quot;/&gt;&lt;top val=&quot;228&quot;/&gt;&lt;width val=&quot;148&quot;/&gt;&lt;height val=&quot;157&quot;/&gt;&lt;hasText val=&quot;1&quot;/&gt;&lt;/Image&gt;&lt;/SmartArtElem&gt;&lt;SmartArtElem id=&quot;{4D053EDE-B9D0-418D-826E-0659118CA379}&quot;&gt;&lt;left val=&quot;367&quot;/&gt;&lt;top val=&quot;219&quot;/&gt;&lt;width val=&quot;166&quot;/&gt;&lt;height val=&quot;176&quot;/&gt;&lt;Image&gt;&lt;filename val=&quot;C:\Users\Jillian\AppData\Local\Temp\PR\data\asimages\{D326DA05-1A65-465B-9C28-C2DB10ECAD65}_1.png&quot;/&gt;&lt;left val=&quot;367&quot;/&gt;&lt;top val=&quot;219&quot;/&gt;&lt;width val=&quot;166&quot;/&gt;&lt;height val=&quot;176&quot;/&gt;&lt;hasText val=&quot;0&quot;/&gt;&lt;/Image&gt;&lt;Image&gt;&lt;filename val=&quot;C:\Users\Jillian\AppData\Local\Temp\PR\data\asimages\{5486D6CC-D04F-416E-A987-7F4F777630FD}_1.png&quot;/&gt;&lt;left val=&quot;371&quot;/&gt;&lt;top val=&quot;228&quot;/&gt;&lt;width val=&quot;162&quot;/&gt;&lt;height val=&quot;157&quot;/&gt;&lt;hasText val=&quot;1&quot;/&gt;&lt;/Image&gt;&lt;/SmartArtElem&gt;&lt;SmartArtElem id=&quot;{BA457B1D-C471-4A67-8EF7-B909B0244AD6}&quot;&gt;&lt;left val=&quot;538&quot;/&gt;&lt;top val=&quot;219&quot;/&gt;&lt;width val=&quot;166&quot;/&gt;&lt;height val=&quot;176&quot;/&gt;&lt;Image&gt;&lt;filename val=&quot;C:\Users\Jillian\AppData\Local\Temp\PR\data\asimages\{F922D35D-84AF-4F24-983E-2C870936EFE9}_1.png&quot;/&gt;&lt;left val=&quot;538&quot;/&gt;&lt;top val=&quot;219&quot;/&gt;&lt;width val=&quot;166&quot;/&gt;&lt;height val=&quot;176&quot;/&gt;&lt;hasText val=&quot;0&quot;/&gt;&lt;/Image&gt;&lt;Image&gt;&lt;filename val=&quot;C:\Users\Jillian\AppData\Local\Temp\PR\data\asimages\{0DFCACC4-FCCD-4258-8A02-BA83F5A79192}_1.png&quot;/&gt;&lt;left val=&quot;547&quot;/&gt;&lt;top val=&quot;228&quot;/&gt;&lt;width val=&quot;148&quot;/&gt;&lt;height val=&quot;157&quot;/&gt;&lt;hasText val=&quot;1&quot;/&gt;&lt;/Image&gt;&lt;/SmartArtElem&gt;&lt;/SmartArt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47&quot;/&gt;&lt;lineCharCount val=&quot;48&quot;/&gt;&lt;lineCharCount val=&quot;48&quot;/&gt;&lt;lineCharCount val=&quot;46&quot;/&gt;&lt;lineCharCount val=&quot;49&quot;/&gt;&lt;lineCharCount val=&quot;48&quot;/&gt;&lt;lineCharCount val=&quot;49&quot;/&gt;&lt;lineCharCount val=&quot;43&quot;/&gt;&lt;lineCharCount val=&quot;47&quot;/&gt;&lt;lineCharCount val=&quot;46&quot;/&gt;&lt;lineCharCount val=&quot;4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3F918E-A7CA-4381-9FB0-B9C11F9BC0BD}&quot;/&gt;&lt;isInvalidForFieldText val=&quot;0&quot;/&gt;&lt;Image&gt;&lt;filename val=&quot;C:\Users\Jillian\AppData\Local\Temp\PR\data\asimages\{7F3F918E-A7CA-4381-9FB0-B9C11F9BC0BD}_24.png&quot;/&gt;&lt;left val=&quot;12&quot;/&gt;&lt;top val=&quot;90&quot;/&gt;&lt;width val=&quot;691&quot;/&gt;&lt;height val=&quot;451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E258B62-A98D-44D7-8B47-3BDB8AA1C3A0}&quot;/&gt;&lt;isInvalidForFieldText val=&quot;0&quot;/&gt;&lt;Image&gt;&lt;filename val=&quot;C:\Users\Jillian\AppData\Local\Temp\PR\data\asimages\{7E258B62-A98D-44D7-8B47-3BDB8AA1C3A0}_26.png&quot;/&gt;&lt;left val=&quot;19&quot;/&gt;&lt;top val=&quot;71&quot;/&gt;&lt;width val=&quot;419&quot;/&gt;&lt;height val=&quot;39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569D6E-ACAB-42E4-9E2E-B8D8B579E6EF}&quot;/&gt;&lt;isInvalidForFieldText val=&quot;0&quot;/&gt;&lt;Image&gt;&lt;filename val=&quot;C:\Users\Jillian\AppData\Local\Temp\PR\data\asimages\{E0569D6E-ACAB-42E4-9E2E-B8D8B579E6EF}_26.png&quot;/&gt;&lt;left val=&quot;321&quot;/&gt;&lt;top val=&quot;30&quot;/&gt;&lt;width val=&quot;414&quot;/&gt;&lt;height val=&quot;47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3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6&quot;/&gt;&lt;lineCharCount val=&quot;27&quot;/&gt;&lt;lineCharCount val=&quot;37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6&quot;/&gt;&lt;lineCharCount val=&quot;135&quot;/&gt;&lt;lineCharCount val=&quot;24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2&quot;/&gt;&lt;lineCharCount val=&quot;9&quot;/&gt;&lt;lineCharCount val=&quot;22&quot;/&gt;&lt;/TableIndex&gt;&lt;TableIndex row=&quot;1&quot; col=&quot;3&quot;&gt;&lt;linesCount val=&quot;1&quot;/&gt;&lt;lineCharCount val=&quot;1&quot;/&gt;&lt;/TableIndex&gt;&lt;TableIndex row=&quot;1&quot; col=&quot;4&quot;&gt;&lt;linesCount val=&quot;3&quot;/&gt;&lt;lineCharCount val=&quot;9&quot;/&gt;&lt;lineCharCount val=&quot;36&quot;/&gt;&lt;lineCharCount val=&quot;8&quot;/&gt;&lt;/TableIndex&gt;&lt;TableIndex row=&quot;2&quot; col=&quot;1&quot;&gt;&lt;linesCount val=&quot;1&quot;/&gt;&lt;lineCharCount val=&quot;1&quot;/&gt;&lt;/TableIndex&gt;&lt;TableIndex row=&quot;2&quot; col=&quot;2&quot;&gt;&lt;linesCount val=&quot;3&quot;/&gt;&lt;lineCharCount val=&quot;11&quot;/&gt;&lt;lineCharCount val=&quot;29&quot;/&gt;&lt;lineCharCount val=&quot;8&quot;/&gt;&lt;/TableIndex&gt;&lt;TableIndex row=&quot;2&quot; col=&quot;3&quot;&gt;&lt;linesCount val=&quot;1&quot;/&gt;&lt;lineCharCount val=&quot;1&quot;/&gt;&lt;/TableIndex&gt;&lt;TableIndex row=&quot;2&quot; col=&quot;4&quot;&gt;&lt;linesCount val=&quot;3&quot;/&gt;&lt;lineCharCount val=&quot;9&quot;/&gt;&lt;lineCharCount val=&quot;33&quot;/&gt;&lt;lineCharCount val=&quot;6&quot;/&gt;&lt;/TableIndex&gt;&lt;TableIndex row=&quot;3&quot; col=&quot;1&quot;&gt;&lt;linesCount val=&quot;1&quot;/&gt;&lt;lineCharCount val=&quot;1&quot;/&gt;&lt;/TableIndex&gt;&lt;TableIndex row=&quot;3&quot; col=&quot;2&quot;&gt;&lt;linesCount val=&quot;3&quot;/&gt;&lt;lineCharCount val=&quot;9&quot;/&gt;&lt;lineCharCount val=&quot;34&quot;/&gt;&lt;lineCharCount val=&quot;28&quot;/&gt;&lt;/TableIndex&gt;&lt;TableIndex row=&quot;3&quot; col=&quot;3&quot;&gt;&lt;linesCount val=&quot;1&quot;/&gt;&lt;lineCharCount val=&quot;1&quot;/&gt;&lt;/TableIndex&gt;&lt;TableIndex row=&quot;3&quot; col=&quot;4&quot;&gt;&lt;linesCount val=&quot;4&quot;/&gt;&lt;lineCharCount val=&quot;10&quot;/&gt;&lt;lineCharCount val=&quot;34&quot;/&gt;&lt;lineCharCount val=&quot;33&quot;/&gt;&lt;lineCharCount val=&quot;36&quot;/&gt;&lt;/TableIndex&gt;&lt;TableIndex row=&quot;4&quot; col=&quot;1&quot;&gt;&lt;linesCount val=&quot;1&quot;/&gt;&lt;lineCharCount val=&quot;1&quot;/&gt;&lt;/TableIndex&gt;&lt;TableIndex row=&quot;4&quot; col=&quot;2&quot;&gt;&lt;linesCount val=&quot;3&quot;/&gt;&lt;lineCharCount val=&quot;9&quot;/&gt;&lt;lineCharCount val=&quot;39&quot;/&gt;&lt;lineCharCount val=&quot;7&quot;/&gt;&lt;/TableIndex&gt;&lt;TableIndex row=&quot;4&quot; col=&quot;3&quot;&gt;&lt;linesCount val=&quot;1&quot;/&gt;&lt;lineCharCount val=&quot;1&quot;/&gt;&lt;/TableIndex&gt;&lt;TableIndex row=&quot;4&quot; col=&quot;4&quot;&gt;&lt;linesCount val=&quot;4&quot;/&gt;&lt;lineCharCount val=&quot;14&quot;/&gt;&lt;lineCharCount val=&quot;34&quot;/&gt;&lt;lineCharCount val=&quot;30&quot;/&gt;&lt;lineCharCount val=&quot;25&quot;/&gt;&lt;/TableIndex&gt;&lt;TableIndex row=&quot;5&quot; col=&quot;1&quot;&gt;&lt;linesCount val=&quot;1&quot;/&gt;&lt;lineCharCount val=&quot;1&quot;/&gt;&lt;/TableIndex&gt;&lt;TableIndex row=&quot;5&quot; col=&quot;2&quot;&gt;&lt;linesCount val=&quot;2&quot;/&gt;&lt;lineCharCount val=&quot;8&quot;/&gt;&lt;lineCharCount val=&quot;15&quot;/&gt;&lt;/TableIndex&gt;&lt;TableIndex row=&quot;5&quot; col=&quot;3&quot;&gt;&lt;linesCount val=&quot;1&quot;/&gt;&lt;lineCharCount val=&quot;2&quot;/&gt;&lt;/TableIndex&gt;&lt;TableIndex row=&quot;5&quot; col=&quot;4&quot;&gt;&lt;linesCount val=&quot;2&quot;/&gt;&lt;lineCharCount val=&quot;11&quot;/&gt;&lt;lineCharCount val=&quot;3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909</Words>
  <Application>Microsoft Office PowerPoint</Application>
  <PresentationFormat>On-screen Show (4:3)</PresentationFormat>
  <Paragraphs>138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 Tres Misiones Fundamentales de la Salud Pública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Profesionales de Salud Pública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Salud Publica</dc:title>
  <dc:creator>Ileana Ponce</dc:creator>
  <cp:lastModifiedBy>Jillian</cp:lastModifiedBy>
  <cp:revision>78</cp:revision>
  <dcterms:created xsi:type="dcterms:W3CDTF">2014-11-03T21:40:03Z</dcterms:created>
  <dcterms:modified xsi:type="dcterms:W3CDTF">2015-01-14T20:40:45Z</dcterms:modified>
</cp:coreProperties>
</file>