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8" r:id="rId3"/>
    <p:sldId id="267" r:id="rId4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D8C"/>
    <a:srgbClr val="ECA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4660"/>
  </p:normalViewPr>
  <p:slideViewPr>
    <p:cSldViewPr snapToGrid="0">
      <p:cViewPr>
        <p:scale>
          <a:sx n="66" d="100"/>
          <a:sy n="66" d="100"/>
        </p:scale>
        <p:origin x="162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6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5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6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1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2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9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9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3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BC50F-F3C7-4E97-8687-1BC08DF8E8EE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2.sv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62C91EB0-601C-4789-B106-B796478125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5" t="665" r="648" b="728"/>
          <a:stretch/>
        </p:blipFill>
        <p:spPr>
          <a:xfrm>
            <a:off x="0" y="-1"/>
            <a:ext cx="7772400" cy="100584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A6C1FD-7AFC-46B7-926F-A4E6FC1E82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66" b="19949"/>
          <a:stretch/>
        </p:blipFill>
        <p:spPr>
          <a:xfrm>
            <a:off x="1" y="5675879"/>
            <a:ext cx="4288646" cy="43825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2FA4F2-A2FE-4826-B545-90CDFDFA285B}"/>
              </a:ext>
            </a:extLst>
          </p:cNvPr>
          <p:cNvSpPr/>
          <p:nvPr/>
        </p:nvSpPr>
        <p:spPr>
          <a:xfrm>
            <a:off x="0" y="5692428"/>
            <a:ext cx="4188506" cy="1059656"/>
          </a:xfrm>
          <a:prstGeom prst="rect">
            <a:avLst/>
          </a:prstGeom>
          <a:solidFill>
            <a:srgbClr val="ECA33B"/>
          </a:solidFill>
          <a:ln>
            <a:noFill/>
          </a:ln>
          <a:effectLst>
            <a:outerShdw blurRad="1016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77C85-21B0-4B46-B71C-D38ACF26DA9A}"/>
              </a:ext>
            </a:extLst>
          </p:cNvPr>
          <p:cNvSpPr/>
          <p:nvPr/>
        </p:nvSpPr>
        <p:spPr>
          <a:xfrm>
            <a:off x="1" y="4673253"/>
            <a:ext cx="3464606" cy="1042987"/>
          </a:xfrm>
          <a:prstGeom prst="rect">
            <a:avLst/>
          </a:prstGeom>
          <a:solidFill>
            <a:srgbClr val="ECA33B"/>
          </a:solidFill>
          <a:ln>
            <a:noFill/>
          </a:ln>
          <a:effectLst>
            <a:outerShdw blurRad="1016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8EE3C-104F-47C4-B24D-83AC7FF3CBF1}"/>
              </a:ext>
            </a:extLst>
          </p:cNvPr>
          <p:cNvSpPr txBox="1"/>
          <p:nvPr/>
        </p:nvSpPr>
        <p:spPr>
          <a:xfrm>
            <a:off x="415018" y="4554588"/>
            <a:ext cx="283051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YO 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A62CF4-6F6A-406C-9CA0-A41DA30BA9B0}"/>
              </a:ext>
            </a:extLst>
          </p:cNvPr>
          <p:cNvSpPr txBox="1"/>
          <p:nvPr/>
        </p:nvSpPr>
        <p:spPr>
          <a:xfrm>
            <a:off x="415017" y="6844757"/>
            <a:ext cx="3406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Cuando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tengas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la </a:t>
            </a:r>
            <a:r>
              <a:rPr lang="en-US" sz="3600" dirty="0" err="1">
                <a:solidFill>
                  <a:schemeClr val="bg1"/>
                </a:solidFill>
              </a:rPr>
              <a:t>oportunidad</a:t>
            </a:r>
            <a:r>
              <a:rPr lang="en-US" sz="3600" dirty="0">
                <a:solidFill>
                  <a:schemeClr val="bg1"/>
                </a:solidFill>
              </a:rPr>
              <a:t>,</a:t>
            </a:r>
          </a:p>
          <a:p>
            <a:r>
              <a:rPr lang="en-US" sz="3600" dirty="0" err="1">
                <a:solidFill>
                  <a:schemeClr val="bg1"/>
                </a:solidFill>
              </a:rPr>
              <a:t>ponte</a:t>
            </a:r>
            <a:r>
              <a:rPr lang="en-US" sz="3600" dirty="0">
                <a:solidFill>
                  <a:schemeClr val="bg1"/>
                </a:solidFill>
              </a:rPr>
              <a:t> la </a:t>
            </a:r>
            <a:r>
              <a:rPr lang="en-US" sz="3600" dirty="0" err="1">
                <a:solidFill>
                  <a:schemeClr val="bg1"/>
                </a:solidFill>
              </a:rPr>
              <a:t>vacuna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contra COVID-19.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506EA8-3683-49C2-A084-0555FC25E03D}"/>
              </a:ext>
            </a:extLst>
          </p:cNvPr>
          <p:cNvSpPr txBox="1"/>
          <p:nvPr/>
        </p:nvSpPr>
        <p:spPr>
          <a:xfrm>
            <a:off x="415017" y="5606703"/>
            <a:ext cx="350202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LA PUSE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BC75A-A96F-4D4B-AD74-85706EB64ED3}"/>
              </a:ext>
            </a:extLst>
          </p:cNvPr>
          <p:cNvSpPr txBox="1"/>
          <p:nvPr/>
        </p:nvSpPr>
        <p:spPr>
          <a:xfrm>
            <a:off x="1562142" y="9221830"/>
            <a:ext cx="2104882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</a:rPr>
              <a:t>www.migrantclinician.org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0ACF4F-3A1D-4762-A9B0-C502D8A0D9B5}"/>
              </a:ext>
            </a:extLst>
          </p:cNvPr>
          <p:cNvSpPr txBox="1"/>
          <p:nvPr/>
        </p:nvSpPr>
        <p:spPr>
          <a:xfrm>
            <a:off x="1750896" y="9496531"/>
            <a:ext cx="927681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dirty="0">
                <a:solidFill>
                  <a:schemeClr val="bg1"/>
                </a:solidFill>
              </a:rPr>
              <a:t>@</a:t>
            </a:r>
            <a:r>
              <a:rPr lang="en-US" sz="1000" dirty="0">
                <a:solidFill>
                  <a:schemeClr val="bg1"/>
                </a:solidFill>
              </a:rPr>
              <a:t>migrantclinician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CAD38A-4F6C-4231-96AC-76DABDB1A0A6}"/>
              </a:ext>
            </a:extLst>
          </p:cNvPr>
          <p:cNvSpPr txBox="1"/>
          <p:nvPr/>
        </p:nvSpPr>
        <p:spPr>
          <a:xfrm>
            <a:off x="2936123" y="9495794"/>
            <a:ext cx="691371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chemeClr val="bg1"/>
                </a:solidFill>
              </a:rPr>
              <a:t>@tweetMCN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9D504D9-60CF-4E4C-B5B1-C7CD8533B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52618" y="9476666"/>
            <a:ext cx="167640" cy="16764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665CD66-25E6-4174-8240-F5BCE0D38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6578" y="9476666"/>
            <a:ext cx="167640" cy="167640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4F0C3572-AF1E-40B5-8381-433961B04A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9246800"/>
            <a:ext cx="927681" cy="4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0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D89B6826-0D45-4144-9FBE-1B79BF2EF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62" t="1363" r="1362" b="1363"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A6C1FD-7AFC-46B7-926F-A4E6FC1E82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66" b="19949"/>
          <a:stretch/>
        </p:blipFill>
        <p:spPr>
          <a:xfrm>
            <a:off x="1" y="5675879"/>
            <a:ext cx="4288646" cy="43825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2FA4F2-A2FE-4826-B545-90CDFDFA285B}"/>
              </a:ext>
            </a:extLst>
          </p:cNvPr>
          <p:cNvSpPr/>
          <p:nvPr/>
        </p:nvSpPr>
        <p:spPr>
          <a:xfrm>
            <a:off x="0" y="5692428"/>
            <a:ext cx="4188506" cy="1059656"/>
          </a:xfrm>
          <a:prstGeom prst="rect">
            <a:avLst/>
          </a:prstGeom>
          <a:solidFill>
            <a:srgbClr val="ECA33B"/>
          </a:solidFill>
          <a:ln>
            <a:noFill/>
          </a:ln>
          <a:effectLst>
            <a:outerShdw blurRad="1016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77C85-21B0-4B46-B71C-D38ACF26DA9A}"/>
              </a:ext>
            </a:extLst>
          </p:cNvPr>
          <p:cNvSpPr/>
          <p:nvPr/>
        </p:nvSpPr>
        <p:spPr>
          <a:xfrm>
            <a:off x="1" y="4673253"/>
            <a:ext cx="3464606" cy="1042987"/>
          </a:xfrm>
          <a:prstGeom prst="rect">
            <a:avLst/>
          </a:prstGeom>
          <a:solidFill>
            <a:srgbClr val="ECA33B"/>
          </a:solidFill>
          <a:ln>
            <a:noFill/>
          </a:ln>
          <a:effectLst>
            <a:outerShdw blurRad="1016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8EE3C-104F-47C4-B24D-83AC7FF3CBF1}"/>
              </a:ext>
            </a:extLst>
          </p:cNvPr>
          <p:cNvSpPr txBox="1"/>
          <p:nvPr/>
        </p:nvSpPr>
        <p:spPr>
          <a:xfrm>
            <a:off x="415018" y="4554588"/>
            <a:ext cx="283051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YO 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A62CF4-6F6A-406C-9CA0-A41DA30BA9B0}"/>
              </a:ext>
            </a:extLst>
          </p:cNvPr>
          <p:cNvSpPr txBox="1"/>
          <p:nvPr/>
        </p:nvSpPr>
        <p:spPr>
          <a:xfrm>
            <a:off x="415017" y="6844757"/>
            <a:ext cx="3406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Cuando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tengas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la </a:t>
            </a:r>
            <a:r>
              <a:rPr lang="en-US" sz="3600" dirty="0" err="1">
                <a:solidFill>
                  <a:schemeClr val="bg1"/>
                </a:solidFill>
              </a:rPr>
              <a:t>oportunidad</a:t>
            </a:r>
            <a:r>
              <a:rPr lang="en-US" sz="3600" dirty="0">
                <a:solidFill>
                  <a:schemeClr val="bg1"/>
                </a:solidFill>
              </a:rPr>
              <a:t>,</a:t>
            </a:r>
          </a:p>
          <a:p>
            <a:r>
              <a:rPr lang="en-US" sz="3600" dirty="0" err="1">
                <a:solidFill>
                  <a:schemeClr val="bg1"/>
                </a:solidFill>
              </a:rPr>
              <a:t>ponte</a:t>
            </a:r>
            <a:r>
              <a:rPr lang="en-US" sz="3600" dirty="0">
                <a:solidFill>
                  <a:schemeClr val="bg1"/>
                </a:solidFill>
              </a:rPr>
              <a:t> la </a:t>
            </a:r>
            <a:r>
              <a:rPr lang="en-US" sz="3600" dirty="0" err="1">
                <a:solidFill>
                  <a:schemeClr val="bg1"/>
                </a:solidFill>
              </a:rPr>
              <a:t>vacuna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contra COVID-19.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506EA8-3683-49C2-A084-0555FC25E03D}"/>
              </a:ext>
            </a:extLst>
          </p:cNvPr>
          <p:cNvSpPr txBox="1"/>
          <p:nvPr/>
        </p:nvSpPr>
        <p:spPr>
          <a:xfrm>
            <a:off x="415017" y="5606703"/>
            <a:ext cx="350202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LA PUSE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BC75A-A96F-4D4B-AD74-85706EB64ED3}"/>
              </a:ext>
            </a:extLst>
          </p:cNvPr>
          <p:cNvSpPr txBox="1"/>
          <p:nvPr/>
        </p:nvSpPr>
        <p:spPr>
          <a:xfrm>
            <a:off x="1562142" y="9221830"/>
            <a:ext cx="2104882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</a:rPr>
              <a:t>www.migrantclinician.org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0ACF4F-3A1D-4762-A9B0-C502D8A0D9B5}"/>
              </a:ext>
            </a:extLst>
          </p:cNvPr>
          <p:cNvSpPr txBox="1"/>
          <p:nvPr/>
        </p:nvSpPr>
        <p:spPr>
          <a:xfrm>
            <a:off x="1750896" y="9496531"/>
            <a:ext cx="927681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dirty="0">
                <a:solidFill>
                  <a:schemeClr val="bg1"/>
                </a:solidFill>
              </a:rPr>
              <a:t>@</a:t>
            </a:r>
            <a:r>
              <a:rPr lang="en-US" sz="1000" dirty="0">
                <a:solidFill>
                  <a:schemeClr val="bg1"/>
                </a:solidFill>
              </a:rPr>
              <a:t>migrantclinician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CAD38A-4F6C-4231-96AC-76DABDB1A0A6}"/>
              </a:ext>
            </a:extLst>
          </p:cNvPr>
          <p:cNvSpPr txBox="1"/>
          <p:nvPr/>
        </p:nvSpPr>
        <p:spPr>
          <a:xfrm>
            <a:off x="2936123" y="9495794"/>
            <a:ext cx="691371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chemeClr val="bg1"/>
                </a:solidFill>
              </a:rPr>
              <a:t>@tweetMCN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9D504D9-60CF-4E4C-B5B1-C7CD8533B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52618" y="9476666"/>
            <a:ext cx="167640" cy="16764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665CD66-25E6-4174-8240-F5BCE0D38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6578" y="9476666"/>
            <a:ext cx="167640" cy="167640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4F0C3572-AF1E-40B5-8381-433961B04A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9246800"/>
            <a:ext cx="927681" cy="4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2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972887D7-6892-4B44-9BED-80D461004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38" t="1390" r="1538" b="1687"/>
          <a:stretch/>
        </p:blipFill>
        <p:spPr>
          <a:xfrm>
            <a:off x="0" y="-1"/>
            <a:ext cx="7772400" cy="100584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A6C1FD-7AFC-46B7-926F-A4E6FC1E82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66" b="19949"/>
          <a:stretch/>
        </p:blipFill>
        <p:spPr>
          <a:xfrm>
            <a:off x="1" y="5675879"/>
            <a:ext cx="4288646" cy="43825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2FA4F2-A2FE-4826-B545-90CDFDFA285B}"/>
              </a:ext>
            </a:extLst>
          </p:cNvPr>
          <p:cNvSpPr/>
          <p:nvPr/>
        </p:nvSpPr>
        <p:spPr>
          <a:xfrm>
            <a:off x="0" y="5692428"/>
            <a:ext cx="4188506" cy="1059656"/>
          </a:xfrm>
          <a:prstGeom prst="rect">
            <a:avLst/>
          </a:prstGeom>
          <a:solidFill>
            <a:srgbClr val="ECA33B"/>
          </a:solidFill>
          <a:ln>
            <a:noFill/>
          </a:ln>
          <a:effectLst>
            <a:outerShdw blurRad="1016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77C85-21B0-4B46-B71C-D38ACF26DA9A}"/>
              </a:ext>
            </a:extLst>
          </p:cNvPr>
          <p:cNvSpPr/>
          <p:nvPr/>
        </p:nvSpPr>
        <p:spPr>
          <a:xfrm>
            <a:off x="1" y="4673253"/>
            <a:ext cx="3464606" cy="1042987"/>
          </a:xfrm>
          <a:prstGeom prst="rect">
            <a:avLst/>
          </a:prstGeom>
          <a:solidFill>
            <a:srgbClr val="ECA33B"/>
          </a:solidFill>
          <a:ln>
            <a:noFill/>
          </a:ln>
          <a:effectLst>
            <a:outerShdw blurRad="1016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8EE3C-104F-47C4-B24D-83AC7FF3CBF1}"/>
              </a:ext>
            </a:extLst>
          </p:cNvPr>
          <p:cNvSpPr txBox="1"/>
          <p:nvPr/>
        </p:nvSpPr>
        <p:spPr>
          <a:xfrm>
            <a:off x="415018" y="4554588"/>
            <a:ext cx="283051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YO 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A62CF4-6F6A-406C-9CA0-A41DA30BA9B0}"/>
              </a:ext>
            </a:extLst>
          </p:cNvPr>
          <p:cNvSpPr txBox="1"/>
          <p:nvPr/>
        </p:nvSpPr>
        <p:spPr>
          <a:xfrm>
            <a:off x="415017" y="6844757"/>
            <a:ext cx="3406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Cuando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tengas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la </a:t>
            </a:r>
            <a:r>
              <a:rPr lang="en-US" sz="3600" dirty="0" err="1">
                <a:solidFill>
                  <a:schemeClr val="bg1"/>
                </a:solidFill>
              </a:rPr>
              <a:t>oportunidad</a:t>
            </a:r>
            <a:r>
              <a:rPr lang="en-US" sz="3600" dirty="0">
                <a:solidFill>
                  <a:schemeClr val="bg1"/>
                </a:solidFill>
              </a:rPr>
              <a:t>,</a:t>
            </a:r>
          </a:p>
          <a:p>
            <a:r>
              <a:rPr lang="en-US" sz="3600" dirty="0" err="1">
                <a:solidFill>
                  <a:schemeClr val="bg1"/>
                </a:solidFill>
              </a:rPr>
              <a:t>ponte</a:t>
            </a:r>
            <a:r>
              <a:rPr lang="en-US" sz="3600" dirty="0">
                <a:solidFill>
                  <a:schemeClr val="bg1"/>
                </a:solidFill>
              </a:rPr>
              <a:t> la </a:t>
            </a:r>
            <a:r>
              <a:rPr lang="en-US" sz="3600" dirty="0" err="1">
                <a:solidFill>
                  <a:schemeClr val="bg1"/>
                </a:solidFill>
              </a:rPr>
              <a:t>vacuna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contra COVID-19.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506EA8-3683-49C2-A084-0555FC25E03D}"/>
              </a:ext>
            </a:extLst>
          </p:cNvPr>
          <p:cNvSpPr txBox="1"/>
          <p:nvPr/>
        </p:nvSpPr>
        <p:spPr>
          <a:xfrm>
            <a:off x="415017" y="5606703"/>
            <a:ext cx="350202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LA PUSE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BC75A-A96F-4D4B-AD74-85706EB64ED3}"/>
              </a:ext>
            </a:extLst>
          </p:cNvPr>
          <p:cNvSpPr txBox="1"/>
          <p:nvPr/>
        </p:nvSpPr>
        <p:spPr>
          <a:xfrm>
            <a:off x="1562142" y="9221830"/>
            <a:ext cx="2104882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</a:rPr>
              <a:t>www.migrantclinician.org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0ACF4F-3A1D-4762-A9B0-C502D8A0D9B5}"/>
              </a:ext>
            </a:extLst>
          </p:cNvPr>
          <p:cNvSpPr txBox="1"/>
          <p:nvPr/>
        </p:nvSpPr>
        <p:spPr>
          <a:xfrm>
            <a:off x="1750896" y="9496531"/>
            <a:ext cx="927681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dirty="0">
                <a:solidFill>
                  <a:schemeClr val="bg1"/>
                </a:solidFill>
              </a:rPr>
              <a:t>@</a:t>
            </a:r>
            <a:r>
              <a:rPr lang="en-US" sz="1000" dirty="0">
                <a:solidFill>
                  <a:schemeClr val="bg1"/>
                </a:solidFill>
              </a:rPr>
              <a:t>migrantclinician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CAD38A-4F6C-4231-96AC-76DABDB1A0A6}"/>
              </a:ext>
            </a:extLst>
          </p:cNvPr>
          <p:cNvSpPr txBox="1"/>
          <p:nvPr/>
        </p:nvSpPr>
        <p:spPr>
          <a:xfrm>
            <a:off x="2936123" y="9495794"/>
            <a:ext cx="691371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chemeClr val="bg1"/>
                </a:solidFill>
              </a:rPr>
              <a:t>@tweetMCN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9D504D9-60CF-4E4C-B5B1-C7CD8533B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52618" y="9476666"/>
            <a:ext cx="167640" cy="16764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665CD66-25E6-4174-8240-F5BCE0D38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6578" y="9476666"/>
            <a:ext cx="167640" cy="167640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4F0C3572-AF1E-40B5-8381-433961B04A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9246800"/>
            <a:ext cx="927681" cy="4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62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72</Words>
  <Application>Microsoft Office PowerPoint</Application>
  <PresentationFormat>Custom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lastModifiedBy>Giovanni Lopez-Quezada</cp:lastModifiedBy>
  <cp:revision>20</cp:revision>
  <dcterms:created xsi:type="dcterms:W3CDTF">2021-03-16T22:11:36Z</dcterms:created>
  <dcterms:modified xsi:type="dcterms:W3CDTF">2021-04-12T17:28:42Z</dcterms:modified>
</cp:coreProperties>
</file>