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Liebman" initials="AL" lastIdx="1" clrIdx="0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2" name="Giovanni Lopez-Quezada" initials="GL" lastIdx="1" clrIdx="1">
    <p:extLst>
      <p:ext uri="{19B8F6BF-5375-455C-9EA6-DF929625EA0E}">
        <p15:presenceInfo xmlns:p15="http://schemas.microsoft.com/office/powerpoint/2012/main" userId="S::glopez-quezada@migrantclinician.org::d444c8ac-3606-446b-ab90-a96ed9b69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CA0"/>
    <a:srgbClr val="EFEFEF"/>
    <a:srgbClr val="1565C0"/>
    <a:srgbClr val="FF738E"/>
    <a:srgbClr val="FF0000"/>
    <a:srgbClr val="96CF3A"/>
    <a:srgbClr val="FBC02D"/>
    <a:srgbClr val="E6E6E6"/>
    <a:srgbClr val="6C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1D15F-09A8-8B1F-0230-CE22A6B3CDD4}" v="116" dt="2021-03-08T16:34:54.881"/>
    <p1510:client id="{500FCA84-0A65-4999-5634-49A557282727}" v="23" dt="2021-03-10T17:40:14.398"/>
    <p1510:client id="{82A5FEC5-1908-4FEF-A288-C4F457F75415}" v="294" dt="2021-03-08T17:25:17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Lopez-Quezada" userId="d444c8ac-3606-446b-ab90-a96ed9b696ec" providerId="ADAL" clId="{82A5FEC5-1908-4FEF-A288-C4F457F75415}"/>
    <pc:docChg chg="undo redo custSel modSld">
      <pc:chgData name="Giovanni Lopez-Quezada" userId="d444c8ac-3606-446b-ab90-a96ed9b696ec" providerId="ADAL" clId="{82A5FEC5-1908-4FEF-A288-C4F457F75415}" dt="2021-03-08T17:25:17.208" v="287" actId="554"/>
      <pc:docMkLst>
        <pc:docMk/>
      </pc:docMkLst>
      <pc:sldChg chg="addSp delSp modSp mod">
        <pc:chgData name="Giovanni Lopez-Quezada" userId="d444c8ac-3606-446b-ab90-a96ed9b696ec" providerId="ADAL" clId="{82A5FEC5-1908-4FEF-A288-C4F457F75415}" dt="2021-03-08T17:25:17.208" v="287" actId="554"/>
        <pc:sldMkLst>
          <pc:docMk/>
          <pc:sldMk cId="3659262692" sldId="256"/>
        </pc:sldMkLst>
        <pc:spChg chg="mod">
          <ac:chgData name="Giovanni Lopez-Quezada" userId="d444c8ac-3606-446b-ab90-a96ed9b696ec" providerId="ADAL" clId="{82A5FEC5-1908-4FEF-A288-C4F457F75415}" dt="2021-03-05T18:39:06.166" v="107" actId="164"/>
          <ac:spMkLst>
            <pc:docMk/>
            <pc:sldMk cId="3659262692" sldId="256"/>
            <ac:spMk id="3" creationId="{C4FB058F-EAAB-44EA-A358-600F21BC79AF}"/>
          </ac:spMkLst>
        </pc:spChg>
        <pc:spChg chg="mod">
          <ac:chgData name="Giovanni Lopez-Quezada" userId="d444c8ac-3606-446b-ab90-a96ed9b696ec" providerId="ADAL" clId="{82A5FEC5-1908-4FEF-A288-C4F457F75415}" dt="2021-03-05T19:51:03.475" v="249" actId="1035"/>
          <ac:spMkLst>
            <pc:docMk/>
            <pc:sldMk cId="3659262692" sldId="256"/>
            <ac:spMk id="4" creationId="{BDEC4F43-2238-4631-984A-5F664B28EAEE}"/>
          </ac:spMkLst>
        </pc:spChg>
        <pc:spChg chg="mod">
          <ac:chgData name="Giovanni Lopez-Quezada" userId="d444c8ac-3606-446b-ab90-a96ed9b696ec" providerId="ADAL" clId="{82A5FEC5-1908-4FEF-A288-C4F457F75415}" dt="2021-03-05T18:39:06.166" v="107" actId="164"/>
          <ac:spMkLst>
            <pc:docMk/>
            <pc:sldMk cId="3659262692" sldId="256"/>
            <ac:spMk id="8" creationId="{89C96BB7-A1C3-44F2-91E9-15B81E4E35B5}"/>
          </ac:spMkLst>
        </pc:spChg>
        <pc:spChg chg="mod">
          <ac:chgData name="Giovanni Lopez-Quezada" userId="d444c8ac-3606-446b-ab90-a96ed9b696ec" providerId="ADAL" clId="{82A5FEC5-1908-4FEF-A288-C4F457F75415}" dt="2021-03-05T19:54:08.073" v="275" actId="12788"/>
          <ac:spMkLst>
            <pc:docMk/>
            <pc:sldMk cId="3659262692" sldId="256"/>
            <ac:spMk id="19" creationId="{01A7FDB4-D6F9-4723-ABFB-5DB999A162DF}"/>
          </ac:spMkLst>
        </pc:spChg>
        <pc:spChg chg="mod">
          <ac:chgData name="Giovanni Lopez-Quezada" userId="d444c8ac-3606-446b-ab90-a96ed9b696ec" providerId="ADAL" clId="{82A5FEC5-1908-4FEF-A288-C4F457F75415}" dt="2021-03-05T19:54:46.756" v="280" actId="1076"/>
          <ac:spMkLst>
            <pc:docMk/>
            <pc:sldMk cId="3659262692" sldId="256"/>
            <ac:spMk id="23" creationId="{9E9386D3-A82C-4691-810C-0106D0695D03}"/>
          </ac:spMkLst>
        </pc:spChg>
        <pc:spChg chg="mod">
          <ac:chgData name="Giovanni Lopez-Quezada" userId="d444c8ac-3606-446b-ab90-a96ed9b696ec" providerId="ADAL" clId="{82A5FEC5-1908-4FEF-A288-C4F457F75415}" dt="2021-03-08T17:24:11.124" v="284" actId="12788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Giovanni Lopez-Quezada" userId="d444c8ac-3606-446b-ab90-a96ed9b696ec" providerId="ADAL" clId="{82A5FEC5-1908-4FEF-A288-C4F457F75415}" dt="2021-03-05T19:48:46.695" v="207" actId="1036"/>
          <ac:spMkLst>
            <pc:docMk/>
            <pc:sldMk cId="3659262692" sldId="256"/>
            <ac:spMk id="36" creationId="{F936AC19-6B57-42CD-B969-2A81FBFFCBA2}"/>
          </ac:spMkLst>
        </pc:spChg>
        <pc:spChg chg="mod">
          <ac:chgData name="Giovanni Lopez-Quezada" userId="d444c8ac-3606-446b-ab90-a96ed9b696ec" providerId="ADAL" clId="{82A5FEC5-1908-4FEF-A288-C4F457F75415}" dt="2021-03-08T17:25:17.208" v="287" actId="554"/>
          <ac:spMkLst>
            <pc:docMk/>
            <pc:sldMk cId="3659262692" sldId="256"/>
            <ac:spMk id="40" creationId="{9BECF98E-3795-44BD-85E5-E1207FB16AC6}"/>
          </ac:spMkLst>
        </pc:spChg>
        <pc:spChg chg="mod">
          <ac:chgData name="Giovanni Lopez-Quezada" userId="d444c8ac-3606-446b-ab90-a96ed9b696ec" providerId="ADAL" clId="{82A5FEC5-1908-4FEF-A288-C4F457F75415}" dt="2021-03-05T19:48:46.695" v="207" actId="1036"/>
          <ac:spMkLst>
            <pc:docMk/>
            <pc:sldMk cId="3659262692" sldId="256"/>
            <ac:spMk id="41" creationId="{8F600534-82BA-4FD9-9542-3FB3875CB943}"/>
          </ac:spMkLst>
        </pc:spChg>
        <pc:spChg chg="mod">
          <ac:chgData name="Giovanni Lopez-Quezada" userId="d444c8ac-3606-446b-ab90-a96ed9b696ec" providerId="ADAL" clId="{82A5FEC5-1908-4FEF-A288-C4F457F75415}" dt="2021-03-05T19:49:04.834" v="214" actId="1035"/>
          <ac:spMkLst>
            <pc:docMk/>
            <pc:sldMk cId="3659262692" sldId="256"/>
            <ac:spMk id="52" creationId="{9F397814-19AB-486E-AB92-5AD1EDC50090}"/>
          </ac:spMkLst>
        </pc:spChg>
        <pc:spChg chg="mod">
          <ac:chgData name="Giovanni Lopez-Quezada" userId="d444c8ac-3606-446b-ab90-a96ed9b696ec" providerId="ADAL" clId="{82A5FEC5-1908-4FEF-A288-C4F457F75415}" dt="2021-03-05T19:49:04.834" v="214" actId="1035"/>
          <ac:spMkLst>
            <pc:docMk/>
            <pc:sldMk cId="3659262692" sldId="256"/>
            <ac:spMk id="53" creationId="{2A2B430C-4A89-4B01-934F-58491941772C}"/>
          </ac:spMkLst>
        </pc:spChg>
        <pc:spChg chg="mod">
          <ac:chgData name="Giovanni Lopez-Quezada" userId="d444c8ac-3606-446b-ab90-a96ed9b696ec" providerId="ADAL" clId="{82A5FEC5-1908-4FEF-A288-C4F457F75415}" dt="2021-03-05T19:48:46.695" v="207" actId="1036"/>
          <ac:spMkLst>
            <pc:docMk/>
            <pc:sldMk cId="3659262692" sldId="256"/>
            <ac:spMk id="55" creationId="{B094F103-D081-4777-A2FF-1A2B8C0E0CB6}"/>
          </ac:spMkLst>
        </pc:spChg>
        <pc:spChg chg="mod ord">
          <ac:chgData name="Giovanni Lopez-Quezada" userId="d444c8ac-3606-446b-ab90-a96ed9b696ec" providerId="ADAL" clId="{82A5FEC5-1908-4FEF-A288-C4F457F75415}" dt="2021-03-05T19:48:46.695" v="207" actId="1036"/>
          <ac:spMkLst>
            <pc:docMk/>
            <pc:sldMk cId="3659262692" sldId="256"/>
            <ac:spMk id="56" creationId="{39AB0C2C-351B-4C0A-BE81-7E442000D4E1}"/>
          </ac:spMkLst>
        </pc:spChg>
        <pc:spChg chg="mod">
          <ac:chgData name="Giovanni Lopez-Quezada" userId="d444c8ac-3606-446b-ab90-a96ed9b696ec" providerId="ADAL" clId="{82A5FEC5-1908-4FEF-A288-C4F457F75415}" dt="2021-03-08T17:24:54.707" v="285" actId="2711"/>
          <ac:spMkLst>
            <pc:docMk/>
            <pc:sldMk cId="3659262692" sldId="256"/>
            <ac:spMk id="58" creationId="{80BE4B30-B603-4FB5-9630-AFDDBB0ACEA5}"/>
          </ac:spMkLst>
        </pc:spChg>
        <pc:spChg chg="mod">
          <ac:chgData name="Giovanni Lopez-Quezada" userId="d444c8ac-3606-446b-ab90-a96ed9b696ec" providerId="ADAL" clId="{82A5FEC5-1908-4FEF-A288-C4F457F75415}" dt="2021-03-05T19:54:08.073" v="275" actId="12788"/>
          <ac:spMkLst>
            <pc:docMk/>
            <pc:sldMk cId="3659262692" sldId="256"/>
            <ac:spMk id="59" creationId="{DFCE8E5C-462F-447D-8698-01F042B14565}"/>
          </ac:spMkLst>
        </pc:spChg>
        <pc:spChg chg="mod">
          <ac:chgData name="Giovanni Lopez-Quezada" userId="d444c8ac-3606-446b-ab90-a96ed9b696ec" providerId="ADAL" clId="{82A5FEC5-1908-4FEF-A288-C4F457F75415}" dt="2021-03-05T19:54:13.761" v="276" actId="12788"/>
          <ac:spMkLst>
            <pc:docMk/>
            <pc:sldMk cId="3659262692" sldId="256"/>
            <ac:spMk id="60" creationId="{978F6E91-FAA2-4BAD-8B24-7B2228B926E9}"/>
          </ac:spMkLst>
        </pc:spChg>
        <pc:spChg chg="mod">
          <ac:chgData name="Giovanni Lopez-Quezada" userId="d444c8ac-3606-446b-ab90-a96ed9b696ec" providerId="ADAL" clId="{82A5FEC5-1908-4FEF-A288-C4F457F75415}" dt="2021-03-08T17:25:17.208" v="287" actId="554"/>
          <ac:spMkLst>
            <pc:docMk/>
            <pc:sldMk cId="3659262692" sldId="256"/>
            <ac:spMk id="61" creationId="{A7899511-55D1-4F93-99D7-BD388BDD060B}"/>
          </ac:spMkLst>
        </pc:spChg>
        <pc:spChg chg="mod">
          <ac:chgData name="Giovanni Lopez-Quezada" userId="d444c8ac-3606-446b-ab90-a96ed9b696ec" providerId="ADAL" clId="{82A5FEC5-1908-4FEF-A288-C4F457F75415}" dt="2021-03-08T17:25:17.208" v="287" actId="554"/>
          <ac:spMkLst>
            <pc:docMk/>
            <pc:sldMk cId="3659262692" sldId="256"/>
            <ac:spMk id="63" creationId="{71CF2F74-1635-4DFA-98B9-7BDB7F6CE431}"/>
          </ac:spMkLst>
        </pc:spChg>
        <pc:spChg chg="mod">
          <ac:chgData name="Giovanni Lopez-Quezada" userId="d444c8ac-3606-446b-ab90-a96ed9b696ec" providerId="ADAL" clId="{82A5FEC5-1908-4FEF-A288-C4F457F75415}" dt="2021-03-05T19:48:46.695" v="207" actId="1036"/>
          <ac:spMkLst>
            <pc:docMk/>
            <pc:sldMk cId="3659262692" sldId="256"/>
            <ac:spMk id="112" creationId="{96E53469-A26D-441E-9450-8F2A0DA07002}"/>
          </ac:spMkLst>
        </pc:spChg>
        <pc:grpChg chg="add mod">
          <ac:chgData name="Giovanni Lopez-Quezada" userId="d444c8ac-3606-446b-ab90-a96ed9b696ec" providerId="ADAL" clId="{82A5FEC5-1908-4FEF-A288-C4F457F75415}" dt="2021-03-05T18:39:09.289" v="108" actId="12788"/>
          <ac:grpSpMkLst>
            <pc:docMk/>
            <pc:sldMk cId="3659262692" sldId="256"/>
            <ac:grpSpMk id="2" creationId="{F1F15CAD-A09A-4C37-913D-21C0DE94C817}"/>
          </ac:grpSpMkLst>
        </pc:grpChg>
        <pc:grpChg chg="mod">
          <ac:chgData name="Giovanni Lopez-Quezada" userId="d444c8ac-3606-446b-ab90-a96ed9b696ec" providerId="ADAL" clId="{82A5FEC5-1908-4FEF-A288-C4F457F75415}" dt="2021-03-05T19:49:04.834" v="214" actId="1035"/>
          <ac:grpSpMkLst>
            <pc:docMk/>
            <pc:sldMk cId="3659262692" sldId="256"/>
            <ac:grpSpMk id="103" creationId="{BBA5C8D7-CE51-4044-A939-BCB352550F95}"/>
          </ac:grpSpMkLst>
        </pc:grpChg>
        <pc:picChg chg="del">
          <ac:chgData name="Giovanni Lopez-Quezada" userId="d444c8ac-3606-446b-ab90-a96ed9b696ec" providerId="ADAL" clId="{82A5FEC5-1908-4FEF-A288-C4F457F75415}" dt="2021-03-04T19:17:24.439" v="51" actId="478"/>
          <ac:picMkLst>
            <pc:docMk/>
            <pc:sldMk cId="3659262692" sldId="256"/>
            <ac:picMk id="6" creationId="{6E6A2FC1-F088-4330-A023-1EC6EDE2ACF7}"/>
          </ac:picMkLst>
        </pc:picChg>
        <pc:picChg chg="add mod ord modCrop">
          <ac:chgData name="Giovanni Lopez-Quezada" userId="d444c8ac-3606-446b-ab90-a96ed9b696ec" providerId="ADAL" clId="{82A5FEC5-1908-4FEF-A288-C4F457F75415}" dt="2021-03-05T19:48:46.695" v="207" actId="1036"/>
          <ac:picMkLst>
            <pc:docMk/>
            <pc:sldMk cId="3659262692" sldId="256"/>
            <ac:picMk id="7" creationId="{22E9954F-CAAF-4F2D-AC75-6461303093BF}"/>
          </ac:picMkLst>
        </pc:picChg>
        <pc:picChg chg="mod">
          <ac:chgData name="Giovanni Lopez-Quezada" userId="d444c8ac-3606-446b-ab90-a96ed9b696ec" providerId="ADAL" clId="{82A5FEC5-1908-4FEF-A288-C4F457F75415}" dt="2021-03-05T18:39:06.166" v="107" actId="164"/>
          <ac:picMkLst>
            <pc:docMk/>
            <pc:sldMk cId="3659262692" sldId="256"/>
            <ac:picMk id="11" creationId="{97DE6009-03D2-47D4-88EF-82F976014B7C}"/>
          </ac:picMkLst>
        </pc:picChg>
        <pc:picChg chg="mod">
          <ac:chgData name="Giovanni Lopez-Quezada" userId="d444c8ac-3606-446b-ab90-a96ed9b696ec" providerId="ADAL" clId="{82A5FEC5-1908-4FEF-A288-C4F457F75415}" dt="2021-03-05T22:23:58.999" v="282" actId="1076"/>
          <ac:picMkLst>
            <pc:docMk/>
            <pc:sldMk cId="3659262692" sldId="256"/>
            <ac:picMk id="18" creationId="{FCDBB544-857D-4759-8A14-EEF5CE034694}"/>
          </ac:picMkLst>
        </pc:picChg>
        <pc:picChg chg="mod">
          <ac:chgData name="Giovanni Lopez-Quezada" userId="d444c8ac-3606-446b-ab90-a96ed9b696ec" providerId="ADAL" clId="{82A5FEC5-1908-4FEF-A288-C4F457F75415}" dt="2021-03-05T19:48:46.695" v="207" actId="1036"/>
          <ac:picMkLst>
            <pc:docMk/>
            <pc:sldMk cId="3659262692" sldId="256"/>
            <ac:picMk id="38" creationId="{B87A5360-28AE-44C4-8E5E-16C5BDD4B697}"/>
          </ac:picMkLst>
        </pc:picChg>
        <pc:picChg chg="mod">
          <ac:chgData name="Giovanni Lopez-Quezada" userId="d444c8ac-3606-446b-ab90-a96ed9b696ec" providerId="ADAL" clId="{82A5FEC5-1908-4FEF-A288-C4F457F75415}" dt="2021-03-05T19:49:04.834" v="214" actId="1035"/>
          <ac:picMkLst>
            <pc:docMk/>
            <pc:sldMk cId="3659262692" sldId="256"/>
            <ac:picMk id="91" creationId="{10D3333A-D5A2-4F42-8756-E61FC290AC5D}"/>
          </ac:picMkLst>
        </pc:picChg>
        <pc:picChg chg="mod">
          <ac:chgData name="Giovanni Lopez-Quezada" userId="d444c8ac-3606-446b-ab90-a96ed9b696ec" providerId="ADAL" clId="{82A5FEC5-1908-4FEF-A288-C4F457F75415}" dt="2021-03-05T19:49:04.834" v="214" actId="1035"/>
          <ac:picMkLst>
            <pc:docMk/>
            <pc:sldMk cId="3659262692" sldId="256"/>
            <ac:picMk id="100" creationId="{FFDAF7B9-A0AA-4828-9D6B-D78238332EED}"/>
          </ac:picMkLst>
        </pc:picChg>
        <pc:picChg chg="mod">
          <ac:chgData name="Giovanni Lopez-Quezada" userId="d444c8ac-3606-446b-ab90-a96ed9b696ec" providerId="ADAL" clId="{82A5FEC5-1908-4FEF-A288-C4F457F75415}" dt="2021-03-05T19:48:46.695" v="207" actId="1036"/>
          <ac:picMkLst>
            <pc:docMk/>
            <pc:sldMk cId="3659262692" sldId="256"/>
            <ac:picMk id="104" creationId="{6B838795-C68B-496B-88DB-3E2AE85F45FA}"/>
          </ac:picMkLst>
        </pc:picChg>
      </pc:sldChg>
    </pc:docChg>
  </pc:docChgLst>
  <pc:docChgLst>
    <pc:chgData name="Giovanni Lopez-Quezada" userId="S::glopez-quezada@migrantclinician.org::d444c8ac-3606-446b-ab90-a96ed9b696ec" providerId="AD" clId="Web-{CE47A3F4-D9CA-4477-5139-BB57B56B58A2}"/>
    <pc:docChg chg="modSld">
      <pc:chgData name="Giovanni Lopez-Quezada" userId="S::glopez-quezada@migrantclinician.org::d444c8ac-3606-446b-ab90-a96ed9b696ec" providerId="AD" clId="Web-{CE47A3F4-D9CA-4477-5139-BB57B56B58A2}" dt="2021-03-04T18:31:45.652" v="1"/>
      <pc:docMkLst>
        <pc:docMk/>
      </pc:docMkLst>
      <pc:sldChg chg="modSp addCm">
        <pc:chgData name="Giovanni Lopez-Quezada" userId="S::glopez-quezada@migrantclinician.org::d444c8ac-3606-446b-ab90-a96ed9b696ec" providerId="AD" clId="Web-{CE47A3F4-D9CA-4477-5139-BB57B56B58A2}" dt="2021-03-04T18:31:45.652" v="1"/>
        <pc:sldMkLst>
          <pc:docMk/>
          <pc:sldMk cId="3659262692" sldId="256"/>
        </pc:sldMkLst>
        <pc:spChg chg="mod">
          <ac:chgData name="Giovanni Lopez-Quezada" userId="S::glopez-quezada@migrantclinician.org::d444c8ac-3606-446b-ab90-a96ed9b696ec" providerId="AD" clId="Web-{CE47A3F4-D9CA-4477-5139-BB57B56B58A2}" dt="2021-03-04T18:31:29.089" v="0" actId="20577"/>
          <ac:spMkLst>
            <pc:docMk/>
            <pc:sldMk cId="3659262692" sldId="256"/>
            <ac:spMk id="112" creationId="{96E53469-A26D-441E-9450-8F2A0DA07002}"/>
          </ac:spMkLst>
        </pc:spChg>
      </pc:sldChg>
    </pc:docChg>
  </pc:docChgLst>
  <pc:docChgLst>
    <pc:chgData name="Cloé Destinoble" userId="S::cdestinoble@migrantclinician.org::e95c895f-12e2-49f1-ab8f-529de446ad13" providerId="AD" clId="Web-{3C91D15F-09A8-8B1F-0230-CE22A6B3CDD4}"/>
    <pc:docChg chg="modSld">
      <pc:chgData name="Cloé Destinoble" userId="S::cdestinoble@migrantclinician.org::e95c895f-12e2-49f1-ab8f-529de446ad13" providerId="AD" clId="Web-{3C91D15F-09A8-8B1F-0230-CE22A6B3CDD4}" dt="2021-03-08T16:34:54.881" v="54" actId="20577"/>
      <pc:docMkLst>
        <pc:docMk/>
      </pc:docMkLst>
      <pc:sldChg chg="modSp">
        <pc:chgData name="Cloé Destinoble" userId="S::cdestinoble@migrantclinician.org::e95c895f-12e2-49f1-ab8f-529de446ad13" providerId="AD" clId="Web-{3C91D15F-09A8-8B1F-0230-CE22A6B3CDD4}" dt="2021-03-08T16:34:54.881" v="54" actId="20577"/>
        <pc:sldMkLst>
          <pc:docMk/>
          <pc:sldMk cId="3659262692" sldId="256"/>
        </pc:sldMkLst>
        <pc:spChg chg="mod">
          <ac:chgData name="Cloé Destinoble" userId="S::cdestinoble@migrantclinician.org::e95c895f-12e2-49f1-ab8f-529de446ad13" providerId="AD" clId="Web-{3C91D15F-09A8-8B1F-0230-CE22A6B3CDD4}" dt="2021-03-08T16:34:54.881" v="54" actId="20577"/>
          <ac:spMkLst>
            <pc:docMk/>
            <pc:sldMk cId="3659262692" sldId="256"/>
            <ac:spMk id="4" creationId="{BDEC4F43-2238-4631-984A-5F664B28EAEE}"/>
          </ac:spMkLst>
        </pc:spChg>
        <pc:spChg chg="mod">
          <ac:chgData name="Cloé Destinoble" userId="S::cdestinoble@migrantclinician.org::e95c895f-12e2-49f1-ab8f-529de446ad13" providerId="AD" clId="Web-{3C91D15F-09A8-8B1F-0230-CE22A6B3CDD4}" dt="2021-03-08T16:29:20.266" v="9" actId="20577"/>
          <ac:spMkLst>
            <pc:docMk/>
            <pc:sldMk cId="3659262692" sldId="256"/>
            <ac:spMk id="23" creationId="{9E9386D3-A82C-4691-810C-0106D0695D03}"/>
          </ac:spMkLst>
        </pc:spChg>
        <pc:spChg chg="mod">
          <ac:chgData name="Cloé Destinoble" userId="S::cdestinoble@migrantclinician.org::e95c895f-12e2-49f1-ab8f-529de446ad13" providerId="AD" clId="Web-{3C91D15F-09A8-8B1F-0230-CE22A6B3CDD4}" dt="2021-03-08T16:30:05.157" v="12" actId="20577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Cloé Destinoble" userId="S::cdestinoble@migrantclinician.org::e95c895f-12e2-49f1-ab8f-529de446ad13" providerId="AD" clId="Web-{3C91D15F-09A8-8B1F-0230-CE22A6B3CDD4}" dt="2021-03-08T16:31:24.893" v="22" actId="20577"/>
          <ac:spMkLst>
            <pc:docMk/>
            <pc:sldMk cId="3659262692" sldId="256"/>
            <ac:spMk id="40" creationId="{9BECF98E-3795-44BD-85E5-E1207FB16AC6}"/>
          </ac:spMkLst>
        </pc:spChg>
        <pc:spChg chg="mod">
          <ac:chgData name="Cloé Destinoble" userId="S::cdestinoble@migrantclinician.org::e95c895f-12e2-49f1-ab8f-529de446ad13" providerId="AD" clId="Web-{3C91D15F-09A8-8B1F-0230-CE22A6B3CDD4}" dt="2021-03-08T16:33:07.426" v="39" actId="20577"/>
          <ac:spMkLst>
            <pc:docMk/>
            <pc:sldMk cId="3659262692" sldId="256"/>
            <ac:spMk id="58" creationId="{80BE4B30-B603-4FB5-9630-AFDDBB0ACEA5}"/>
          </ac:spMkLst>
        </pc:spChg>
        <pc:spChg chg="mod">
          <ac:chgData name="Cloé Destinoble" userId="S::cdestinoble@migrantclinician.org::e95c895f-12e2-49f1-ab8f-529de446ad13" providerId="AD" clId="Web-{3C91D15F-09A8-8B1F-0230-CE22A6B3CDD4}" dt="2021-03-08T16:30:07.704" v="13" actId="20577"/>
          <ac:spMkLst>
            <pc:docMk/>
            <pc:sldMk cId="3659262692" sldId="256"/>
            <ac:spMk id="60" creationId="{978F6E91-FAA2-4BAD-8B24-7B2228B926E9}"/>
          </ac:spMkLst>
        </pc:spChg>
        <pc:spChg chg="mod">
          <ac:chgData name="Cloé Destinoble" userId="S::cdestinoble@migrantclinician.org::e95c895f-12e2-49f1-ab8f-529de446ad13" providerId="AD" clId="Web-{3C91D15F-09A8-8B1F-0230-CE22A6B3CDD4}" dt="2021-03-08T16:30:56.814" v="20" actId="20577"/>
          <ac:spMkLst>
            <pc:docMk/>
            <pc:sldMk cId="3659262692" sldId="256"/>
            <ac:spMk id="61" creationId="{A7899511-55D1-4F93-99D7-BD388BDD060B}"/>
          </ac:spMkLst>
        </pc:spChg>
        <pc:spChg chg="mod">
          <ac:chgData name="Cloé Destinoble" userId="S::cdestinoble@migrantclinician.org::e95c895f-12e2-49f1-ab8f-529de446ad13" providerId="AD" clId="Web-{3C91D15F-09A8-8B1F-0230-CE22A6B3CDD4}" dt="2021-03-08T16:32:44.988" v="34" actId="20577"/>
          <ac:spMkLst>
            <pc:docMk/>
            <pc:sldMk cId="3659262692" sldId="256"/>
            <ac:spMk id="63" creationId="{71CF2F74-1635-4DFA-98B9-7BDB7F6CE431}"/>
          </ac:spMkLst>
        </pc:spChg>
      </pc:sldChg>
    </pc:docChg>
  </pc:docChgLst>
  <pc:docChgLst>
    <pc:chgData name="Amy Liebman" userId="S::aliebman@migrantclinician.org::59da9bd5-3b01-4476-8a94-d6cba23d62c0" providerId="AD" clId="Web-{5B10B19F-00C9-0000-A4C4-FB33B3A43AEF}"/>
    <pc:docChg chg="modSld">
      <pc:chgData name="Amy Liebman" userId="S::aliebman@migrantclinician.org::59da9bd5-3b01-4476-8a94-d6cba23d62c0" providerId="AD" clId="Web-{5B10B19F-00C9-0000-A4C4-FB33B3A43AEF}" dt="2021-03-04T20:09:40.325" v="22" actId="1076"/>
      <pc:docMkLst>
        <pc:docMk/>
      </pc:docMkLst>
      <pc:sldChg chg="modSp">
        <pc:chgData name="Amy Liebman" userId="S::aliebman@migrantclinician.org::59da9bd5-3b01-4476-8a94-d6cba23d62c0" providerId="AD" clId="Web-{5B10B19F-00C9-0000-A4C4-FB33B3A43AEF}" dt="2021-03-04T20:09:40.325" v="22" actId="1076"/>
        <pc:sldMkLst>
          <pc:docMk/>
          <pc:sldMk cId="3659262692" sldId="256"/>
        </pc:sldMkLst>
        <pc:spChg chg="mod">
          <ac:chgData name="Amy Liebman" userId="S::aliebman@migrantclinician.org::59da9bd5-3b01-4476-8a94-d6cba23d62c0" providerId="AD" clId="Web-{5B10B19F-00C9-0000-A4C4-FB33B3A43AEF}" dt="2021-03-04T20:07:58.353" v="11" actId="1076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Amy Liebman" userId="S::aliebman@migrantclinician.org::59da9bd5-3b01-4476-8a94-d6cba23d62c0" providerId="AD" clId="Web-{5B10B19F-00C9-0000-A4C4-FB33B3A43AEF}" dt="2021-03-04T20:09:40.325" v="22" actId="1076"/>
          <ac:spMkLst>
            <pc:docMk/>
            <pc:sldMk cId="3659262692" sldId="256"/>
            <ac:spMk id="58" creationId="{80BE4B30-B603-4FB5-9630-AFDDBB0ACEA5}"/>
          </ac:spMkLst>
        </pc:spChg>
        <pc:spChg chg="mod">
          <ac:chgData name="Amy Liebman" userId="S::aliebman@migrantclinician.org::59da9bd5-3b01-4476-8a94-d6cba23d62c0" providerId="AD" clId="Web-{5B10B19F-00C9-0000-A4C4-FB33B3A43AEF}" dt="2021-03-04T20:06:15.569" v="0" actId="20577"/>
          <ac:spMkLst>
            <pc:docMk/>
            <pc:sldMk cId="3659262692" sldId="256"/>
            <ac:spMk id="59" creationId="{DFCE8E5C-462F-447D-8698-01F042B14565}"/>
          </ac:spMkLst>
        </pc:spChg>
      </pc:sldChg>
    </pc:docChg>
  </pc:docChgLst>
  <pc:docChgLst>
    <pc:chgData clId="Web-{5B10B19F-00C9-0000-A4C4-FB33B3A43AEF}"/>
    <pc:docChg chg="modSld">
      <pc:chgData name="" userId="" providerId="" clId="Web-{5B10B19F-00C9-0000-A4C4-FB33B3A43AEF}" dt="2021-03-04T20:06:14.038" v="1" actId="20577"/>
      <pc:docMkLst>
        <pc:docMk/>
      </pc:docMkLst>
      <pc:sldChg chg="modSp">
        <pc:chgData name="" userId="" providerId="" clId="Web-{5B10B19F-00C9-0000-A4C4-FB33B3A43AEF}" dt="2021-03-04T20:06:14.038" v="1" actId="20577"/>
        <pc:sldMkLst>
          <pc:docMk/>
          <pc:sldMk cId="3659262692" sldId="256"/>
        </pc:sldMkLst>
        <pc:spChg chg="mod">
          <ac:chgData name="" userId="" providerId="" clId="Web-{5B10B19F-00C9-0000-A4C4-FB33B3A43AEF}" dt="2021-03-04T20:06:14.038" v="1" actId="20577"/>
          <ac:spMkLst>
            <pc:docMk/>
            <pc:sldMk cId="3659262692" sldId="256"/>
            <ac:spMk id="59" creationId="{DFCE8E5C-462F-447D-8698-01F042B14565}"/>
          </ac:spMkLst>
        </pc:spChg>
      </pc:sldChg>
    </pc:docChg>
  </pc:docChgLst>
  <pc:docChgLst>
    <pc:chgData clId="Web-{3C91D15F-09A8-8B1F-0230-CE22A6B3CDD4}"/>
    <pc:docChg chg="modSld">
      <pc:chgData name="" userId="" providerId="" clId="Web-{3C91D15F-09A8-8B1F-0230-CE22A6B3CDD4}" dt="2021-03-08T16:27:40.264" v="0" actId="20577"/>
      <pc:docMkLst>
        <pc:docMk/>
      </pc:docMkLst>
      <pc:sldChg chg="modSp">
        <pc:chgData name="" userId="" providerId="" clId="Web-{3C91D15F-09A8-8B1F-0230-CE22A6B3CDD4}" dt="2021-03-08T16:27:40.264" v="0" actId="20577"/>
        <pc:sldMkLst>
          <pc:docMk/>
          <pc:sldMk cId="3659262692" sldId="256"/>
        </pc:sldMkLst>
        <pc:spChg chg="mod">
          <ac:chgData name="" userId="" providerId="" clId="Web-{3C91D15F-09A8-8B1F-0230-CE22A6B3CDD4}" dt="2021-03-08T16:27:40.264" v="0" actId="20577"/>
          <ac:spMkLst>
            <pc:docMk/>
            <pc:sldMk cId="3659262692" sldId="256"/>
            <ac:spMk id="4" creationId="{BDEC4F43-2238-4631-984A-5F664B28EAEE}"/>
          </ac:spMkLst>
        </pc:spChg>
      </pc:sldChg>
    </pc:docChg>
  </pc:docChgLst>
  <pc:docChgLst>
    <pc:chgData name="Giovanni Lopez-Quezada" userId="d444c8ac-3606-446b-ab90-a96ed9b696ec" providerId="ADAL" clId="{F550A62F-9EB9-42E5-9AB5-5086A529C038}"/>
    <pc:docChg chg="undo redo custSel modSld">
      <pc:chgData name="Giovanni Lopez-Quezada" userId="d444c8ac-3606-446b-ab90-a96ed9b696ec" providerId="ADAL" clId="{F550A62F-9EB9-42E5-9AB5-5086A529C038}" dt="2021-03-04T19:06:48.265" v="93" actId="1076"/>
      <pc:docMkLst>
        <pc:docMk/>
      </pc:docMkLst>
      <pc:sldChg chg="addSp delSp modSp mod">
        <pc:chgData name="Giovanni Lopez-Quezada" userId="d444c8ac-3606-446b-ab90-a96ed9b696ec" providerId="ADAL" clId="{F550A62F-9EB9-42E5-9AB5-5086A529C038}" dt="2021-03-04T19:06:48.265" v="93" actId="1076"/>
        <pc:sldMkLst>
          <pc:docMk/>
          <pc:sldMk cId="3659262692" sldId="256"/>
        </pc:sldMkLst>
        <pc:spChg chg="mod">
          <ac:chgData name="Giovanni Lopez-Quezada" userId="d444c8ac-3606-446b-ab90-a96ed9b696ec" providerId="ADAL" clId="{F550A62F-9EB9-42E5-9AB5-5086A529C038}" dt="2021-03-04T19:00:32.603" v="2"/>
          <ac:spMkLst>
            <pc:docMk/>
            <pc:sldMk cId="3659262692" sldId="256"/>
            <ac:spMk id="4" creationId="{BDEC4F43-2238-4631-984A-5F664B28EAEE}"/>
          </ac:spMkLst>
        </pc:spChg>
        <pc:spChg chg="mod">
          <ac:chgData name="Giovanni Lopez-Quezada" userId="d444c8ac-3606-446b-ab90-a96ed9b696ec" providerId="ADAL" clId="{F550A62F-9EB9-42E5-9AB5-5086A529C038}" dt="2021-03-04T19:00:55.063" v="8" actId="20577"/>
          <ac:spMkLst>
            <pc:docMk/>
            <pc:sldMk cId="3659262692" sldId="256"/>
            <ac:spMk id="19" creationId="{01A7FDB4-D6F9-4723-ABFB-5DB999A162DF}"/>
          </ac:spMkLst>
        </pc:spChg>
        <pc:spChg chg="mod">
          <ac:chgData name="Giovanni Lopez-Quezada" userId="d444c8ac-3606-446b-ab90-a96ed9b696ec" providerId="ADAL" clId="{F550A62F-9EB9-42E5-9AB5-5086A529C038}" dt="2021-03-04T19:01:49.212" v="14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Giovanni Lopez-Quezada" userId="d444c8ac-3606-446b-ab90-a96ed9b696ec" providerId="ADAL" clId="{F550A62F-9EB9-42E5-9AB5-5086A529C038}" dt="2021-03-04T19:01:12.083" v="11"/>
          <ac:spMkLst>
            <pc:docMk/>
            <pc:sldMk cId="3659262692" sldId="256"/>
            <ac:spMk id="40" creationId="{9BECF98E-3795-44BD-85E5-E1207FB16AC6}"/>
          </ac:spMkLst>
        </pc:spChg>
        <pc:spChg chg="ord">
          <ac:chgData name="Giovanni Lopez-Quezada" userId="d444c8ac-3606-446b-ab90-a96ed9b696ec" providerId="ADAL" clId="{F550A62F-9EB9-42E5-9AB5-5086A529C038}" dt="2021-03-04T19:05:32.051" v="74" actId="167"/>
          <ac:spMkLst>
            <pc:docMk/>
            <pc:sldMk cId="3659262692" sldId="256"/>
            <ac:spMk id="56" creationId="{39AB0C2C-351B-4C0A-BE81-7E442000D4E1}"/>
          </ac:spMkLst>
        </pc:spChg>
        <pc:spChg chg="mod">
          <ac:chgData name="Giovanni Lopez-Quezada" userId="d444c8ac-3606-446b-ab90-a96ed9b696ec" providerId="ADAL" clId="{F550A62F-9EB9-42E5-9AB5-5086A529C038}" dt="2021-03-04T19:04:36.150" v="54" actId="1076"/>
          <ac:spMkLst>
            <pc:docMk/>
            <pc:sldMk cId="3659262692" sldId="256"/>
            <ac:spMk id="58" creationId="{80BE4B30-B603-4FB5-9630-AFDDBB0ACEA5}"/>
          </ac:spMkLst>
        </pc:spChg>
        <pc:spChg chg="mod">
          <ac:chgData name="Giovanni Lopez-Quezada" userId="d444c8ac-3606-446b-ab90-a96ed9b696ec" providerId="ADAL" clId="{F550A62F-9EB9-42E5-9AB5-5086A529C038}" dt="2021-03-04T19:03:07.959" v="31" actId="948"/>
          <ac:spMkLst>
            <pc:docMk/>
            <pc:sldMk cId="3659262692" sldId="256"/>
            <ac:spMk id="59" creationId="{DFCE8E5C-462F-447D-8698-01F042B14565}"/>
          </ac:spMkLst>
        </pc:spChg>
        <pc:spChg chg="mod">
          <ac:chgData name="Giovanni Lopez-Quezada" userId="d444c8ac-3606-446b-ab90-a96ed9b696ec" providerId="ADAL" clId="{F550A62F-9EB9-42E5-9AB5-5086A529C038}" dt="2021-03-04T19:03:23.271" v="35" actId="14100"/>
          <ac:spMkLst>
            <pc:docMk/>
            <pc:sldMk cId="3659262692" sldId="256"/>
            <ac:spMk id="60" creationId="{978F6E91-FAA2-4BAD-8B24-7B2228B926E9}"/>
          </ac:spMkLst>
        </pc:spChg>
        <pc:spChg chg="mod">
          <ac:chgData name="Giovanni Lopez-Quezada" userId="d444c8ac-3606-446b-ab90-a96ed9b696ec" providerId="ADAL" clId="{F550A62F-9EB9-42E5-9AB5-5086A529C038}" dt="2021-03-04T19:06:32.751" v="92" actId="20577"/>
          <ac:spMkLst>
            <pc:docMk/>
            <pc:sldMk cId="3659262692" sldId="256"/>
            <ac:spMk id="61" creationId="{A7899511-55D1-4F93-99D7-BD388BDD060B}"/>
          </ac:spMkLst>
        </pc:spChg>
        <pc:spChg chg="mod">
          <ac:chgData name="Giovanni Lopez-Quezada" userId="d444c8ac-3606-446b-ab90-a96ed9b696ec" providerId="ADAL" clId="{F550A62F-9EB9-42E5-9AB5-5086A529C038}" dt="2021-03-04T19:06:01.502" v="83" actId="20577"/>
          <ac:spMkLst>
            <pc:docMk/>
            <pc:sldMk cId="3659262692" sldId="256"/>
            <ac:spMk id="63" creationId="{71CF2F74-1635-4DFA-98B9-7BDB7F6CE431}"/>
          </ac:spMkLst>
        </pc:spChg>
        <pc:picChg chg="add mod ord modCrop">
          <ac:chgData name="Giovanni Lopez-Quezada" userId="d444c8ac-3606-446b-ab90-a96ed9b696ec" providerId="ADAL" clId="{F550A62F-9EB9-42E5-9AB5-5086A529C038}" dt="2021-03-04T19:06:48.265" v="93" actId="1076"/>
          <ac:picMkLst>
            <pc:docMk/>
            <pc:sldMk cId="3659262692" sldId="256"/>
            <ac:picMk id="6" creationId="{6E6A2FC1-F088-4330-A023-1EC6EDE2ACF7}"/>
          </ac:picMkLst>
        </pc:picChg>
        <pc:picChg chg="del">
          <ac:chgData name="Giovanni Lopez-Quezada" userId="d444c8ac-3606-446b-ab90-a96ed9b696ec" providerId="ADAL" clId="{F550A62F-9EB9-42E5-9AB5-5086A529C038}" dt="2021-03-04T19:05:27.836" v="73" actId="478"/>
          <ac:picMkLst>
            <pc:docMk/>
            <pc:sldMk cId="3659262692" sldId="256"/>
            <ac:picMk id="7" creationId="{FFA30A21-7070-40D1-A316-21095F3B9CFA}"/>
          </ac:picMkLst>
        </pc:picChg>
      </pc:sldChg>
    </pc:docChg>
  </pc:docChgLst>
  <pc:docChgLst>
    <pc:chgData name="Amy Liebman" userId="59da9bd5-3b01-4476-8a94-d6cba23d62c0" providerId="ADAL" clId="{F18146B0-222A-4727-9021-466CB1D0137F}"/>
    <pc:docChg chg="modSld">
      <pc:chgData name="Amy Liebman" userId="59da9bd5-3b01-4476-8a94-d6cba23d62c0" providerId="ADAL" clId="{F18146B0-222A-4727-9021-466CB1D0137F}" dt="2021-03-05T22:17:48.144" v="2" actId="20577"/>
      <pc:docMkLst>
        <pc:docMk/>
      </pc:docMkLst>
      <pc:sldChg chg="modSp mod">
        <pc:chgData name="Amy Liebman" userId="59da9bd5-3b01-4476-8a94-d6cba23d62c0" providerId="ADAL" clId="{F18146B0-222A-4727-9021-466CB1D0137F}" dt="2021-03-05T22:17:48.144" v="2" actId="20577"/>
        <pc:sldMkLst>
          <pc:docMk/>
          <pc:sldMk cId="3659262692" sldId="256"/>
        </pc:sldMkLst>
        <pc:spChg chg="mod">
          <ac:chgData name="Amy Liebman" userId="59da9bd5-3b01-4476-8a94-d6cba23d62c0" providerId="ADAL" clId="{F18146B0-222A-4727-9021-466CB1D0137F}" dt="2021-03-05T22:17:48.144" v="2" actId="20577"/>
          <ac:spMkLst>
            <pc:docMk/>
            <pc:sldMk cId="3659262692" sldId="256"/>
            <ac:spMk id="33" creationId="{4C85692B-58A2-45C2-B169-5EF97854A9C5}"/>
          </ac:spMkLst>
        </pc:spChg>
        <pc:grpChg chg="mod">
          <ac:chgData name="Amy Liebman" userId="59da9bd5-3b01-4476-8a94-d6cba23d62c0" providerId="ADAL" clId="{F18146B0-222A-4727-9021-466CB1D0137F}" dt="2021-03-05T22:17:34.709" v="0" actId="1038"/>
          <ac:grpSpMkLst>
            <pc:docMk/>
            <pc:sldMk cId="3659262692" sldId="256"/>
            <ac:grpSpMk id="2" creationId="{F1F15CAD-A09A-4C37-913D-21C0DE94C817}"/>
          </ac:grpSpMkLst>
        </pc:grpChg>
      </pc:sldChg>
    </pc:docChg>
  </pc:docChgLst>
  <pc:docChgLst>
    <pc:chgData name="Cloé Destinoble" userId="S::cdestinoble@migrantclinician.org::e95c895f-12e2-49f1-ab8f-529de446ad13" providerId="AD" clId="Web-{7100A485-3481-EF79-6187-AA6362060C5D}"/>
    <pc:docChg chg="modSld">
      <pc:chgData name="Cloé Destinoble" userId="S::cdestinoble@migrantclinician.org::e95c895f-12e2-49f1-ab8f-529de446ad13" providerId="AD" clId="Web-{7100A485-3481-EF79-6187-AA6362060C5D}" dt="2021-03-05T19:36:47.800" v="169" actId="20577"/>
      <pc:docMkLst>
        <pc:docMk/>
      </pc:docMkLst>
      <pc:sldChg chg="addSp delSp modSp">
        <pc:chgData name="Cloé Destinoble" userId="S::cdestinoble@migrantclinician.org::e95c895f-12e2-49f1-ab8f-529de446ad13" providerId="AD" clId="Web-{7100A485-3481-EF79-6187-AA6362060C5D}" dt="2021-03-05T19:36:47.800" v="169" actId="20577"/>
        <pc:sldMkLst>
          <pc:docMk/>
          <pc:sldMk cId="3659262692" sldId="256"/>
        </pc:sldMkLst>
        <pc:spChg chg="add del mod">
          <ac:chgData name="Cloé Destinoble" userId="S::cdestinoble@migrantclinician.org::e95c895f-12e2-49f1-ab8f-529de446ad13" providerId="AD" clId="Web-{7100A485-3481-EF79-6187-AA6362060C5D}" dt="2021-03-05T17:45:17.304" v="60"/>
          <ac:spMkLst>
            <pc:docMk/>
            <pc:sldMk cId="3659262692" sldId="256"/>
            <ac:spMk id="2" creationId="{AFBE3312-87FA-4E61-87EB-32664486A154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8:12:35.903" v="156" actId="20577"/>
          <ac:spMkLst>
            <pc:docMk/>
            <pc:sldMk cId="3659262692" sldId="256"/>
            <ac:spMk id="4" creationId="{BDEC4F43-2238-4631-984A-5F664B28EAEE}"/>
          </ac:spMkLst>
        </pc:spChg>
        <pc:spChg chg="add del mod">
          <ac:chgData name="Cloé Destinoble" userId="S::cdestinoble@migrantclinician.org::e95c895f-12e2-49f1-ab8f-529de446ad13" providerId="AD" clId="Web-{7100A485-3481-EF79-6187-AA6362060C5D}" dt="2021-03-05T17:53:17.536" v="92"/>
          <ac:spMkLst>
            <pc:docMk/>
            <pc:sldMk cId="3659262692" sldId="256"/>
            <ac:spMk id="6" creationId="{633EF54D-638D-479D-B3AF-54E6E219719D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8:08:58.874" v="149" actId="20577"/>
          <ac:spMkLst>
            <pc:docMk/>
            <pc:sldMk cId="3659262692" sldId="256"/>
            <ac:spMk id="19" creationId="{01A7FDB4-D6F9-4723-ABFB-5DB999A162DF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9:30:57.699" v="168" actId="20577"/>
          <ac:spMkLst>
            <pc:docMk/>
            <pc:sldMk cId="3659262692" sldId="256"/>
            <ac:spMk id="23" creationId="{9E9386D3-A82C-4691-810C-0106D0695D03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8:01:54.645" v="115" actId="20577"/>
          <ac:spMkLst>
            <pc:docMk/>
            <pc:sldMk cId="3659262692" sldId="256"/>
            <ac:spMk id="33" creationId="{4C85692B-58A2-45C2-B169-5EF97854A9C5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7:48:17.986" v="88" actId="20577"/>
          <ac:spMkLst>
            <pc:docMk/>
            <pc:sldMk cId="3659262692" sldId="256"/>
            <ac:spMk id="40" creationId="{9BECF98E-3795-44BD-85E5-E1207FB16AC6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8:26:02.748" v="160" actId="20577"/>
          <ac:spMkLst>
            <pc:docMk/>
            <pc:sldMk cId="3659262692" sldId="256"/>
            <ac:spMk id="58" creationId="{80BE4B30-B603-4FB5-9630-AFDDBB0ACEA5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8:02:54.696" v="121" actId="20577"/>
          <ac:spMkLst>
            <pc:docMk/>
            <pc:sldMk cId="3659262692" sldId="256"/>
            <ac:spMk id="59" creationId="{DFCE8E5C-462F-447D-8698-01F042B14565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9:36:47.800" v="169" actId="20577"/>
          <ac:spMkLst>
            <pc:docMk/>
            <pc:sldMk cId="3659262692" sldId="256"/>
            <ac:spMk id="60" creationId="{978F6E91-FAA2-4BAD-8B24-7B2228B926E9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8:05:06.922" v="138" actId="20577"/>
          <ac:spMkLst>
            <pc:docMk/>
            <pc:sldMk cId="3659262692" sldId="256"/>
            <ac:spMk id="61" creationId="{A7899511-55D1-4F93-99D7-BD388BDD060B}"/>
          </ac:spMkLst>
        </pc:spChg>
        <pc:spChg chg="mod">
          <ac:chgData name="Cloé Destinoble" userId="S::cdestinoble@migrantclinician.org::e95c895f-12e2-49f1-ab8f-529de446ad13" providerId="AD" clId="Web-{7100A485-3481-EF79-6187-AA6362060C5D}" dt="2021-03-05T17:53:45.600" v="96" actId="14100"/>
          <ac:spMkLst>
            <pc:docMk/>
            <pc:sldMk cId="3659262692" sldId="256"/>
            <ac:spMk id="63" creationId="{71CF2F74-1635-4DFA-98B9-7BDB7F6CE431}"/>
          </ac:spMkLst>
        </pc:spChg>
      </pc:sldChg>
    </pc:docChg>
  </pc:docChgLst>
  <pc:docChgLst>
    <pc:chgData name="Noel Dufrene" userId="S::ndufrene@migrantclinician.org::131c83a1-d70b-4f56-8487-a9b39281de7c" providerId="AD" clId="Web-{500FCA84-0A65-4999-5634-49A557282727}"/>
    <pc:docChg chg="modSld">
      <pc:chgData name="Noel Dufrene" userId="S::ndufrene@migrantclinician.org::131c83a1-d70b-4f56-8487-a9b39281de7c" providerId="AD" clId="Web-{500FCA84-0A65-4999-5634-49A557282727}" dt="2021-03-10T17:40:14.398" v="18" actId="20577"/>
      <pc:docMkLst>
        <pc:docMk/>
      </pc:docMkLst>
      <pc:sldChg chg="addSp delSp modSp">
        <pc:chgData name="Noel Dufrene" userId="S::ndufrene@migrantclinician.org::131c83a1-d70b-4f56-8487-a9b39281de7c" providerId="AD" clId="Web-{500FCA84-0A65-4999-5634-49A557282727}" dt="2021-03-10T17:40:14.398" v="18" actId="20577"/>
        <pc:sldMkLst>
          <pc:docMk/>
          <pc:sldMk cId="3659262692" sldId="256"/>
        </pc:sldMkLst>
        <pc:spChg chg="mod">
          <ac:chgData name="Noel Dufrene" userId="S::ndufrene@migrantclinician.org::131c83a1-d70b-4f56-8487-a9b39281de7c" providerId="AD" clId="Web-{500FCA84-0A65-4999-5634-49A557282727}" dt="2021-03-10T17:39:09.148" v="10" actId="1076"/>
          <ac:spMkLst>
            <pc:docMk/>
            <pc:sldMk cId="3659262692" sldId="256"/>
            <ac:spMk id="40" creationId="{9BECF98E-3795-44BD-85E5-E1207FB16AC6}"/>
          </ac:spMkLst>
        </pc:spChg>
        <pc:spChg chg="mod">
          <ac:chgData name="Noel Dufrene" userId="S::ndufrene@migrantclinician.org::131c83a1-d70b-4f56-8487-a9b39281de7c" providerId="AD" clId="Web-{500FCA84-0A65-4999-5634-49A557282727}" dt="2021-03-10T17:38:37.777" v="2" actId="20577"/>
          <ac:spMkLst>
            <pc:docMk/>
            <pc:sldMk cId="3659262692" sldId="256"/>
            <ac:spMk id="41" creationId="{8F600534-82BA-4FD9-9542-3FB3875CB943}"/>
          </ac:spMkLst>
        </pc:spChg>
        <pc:spChg chg="mod">
          <ac:chgData name="Noel Dufrene" userId="S::ndufrene@migrantclinician.org::131c83a1-d70b-4f56-8487-a9b39281de7c" providerId="AD" clId="Web-{500FCA84-0A65-4999-5634-49A557282727}" dt="2021-03-10T17:40:14.398" v="18" actId="20577"/>
          <ac:spMkLst>
            <pc:docMk/>
            <pc:sldMk cId="3659262692" sldId="256"/>
            <ac:spMk id="42" creationId="{A4318425-188A-4A76-9871-0A9F1A7DCC11}"/>
          </ac:spMkLst>
        </pc:spChg>
        <pc:spChg chg="add mod">
          <ac:chgData name="Noel Dufrene" userId="S::ndufrene@migrantclinician.org::131c83a1-d70b-4f56-8487-a9b39281de7c" providerId="AD" clId="Web-{500FCA84-0A65-4999-5634-49A557282727}" dt="2021-03-10T17:39:51.039" v="15" actId="1076"/>
          <ac:spMkLst>
            <pc:docMk/>
            <pc:sldMk cId="3659262692" sldId="256"/>
            <ac:spMk id="43" creationId="{CE8946FD-14C1-45B0-90E2-842048EB4A03}"/>
          </ac:spMkLst>
        </pc:spChg>
        <pc:spChg chg="mod">
          <ac:chgData name="Noel Dufrene" userId="S::ndufrene@migrantclinician.org::131c83a1-d70b-4f56-8487-a9b39281de7c" providerId="AD" clId="Web-{500FCA84-0A65-4999-5634-49A557282727}" dt="2021-03-10T17:39:24.554" v="12" actId="14100"/>
          <ac:spMkLst>
            <pc:docMk/>
            <pc:sldMk cId="3659262692" sldId="256"/>
            <ac:spMk id="112" creationId="{96E53469-A26D-441E-9450-8F2A0DA07002}"/>
          </ac:spMkLst>
        </pc:spChg>
        <pc:picChg chg="del">
          <ac:chgData name="Noel Dufrene" userId="S::ndufrene@migrantclinician.org::131c83a1-d70b-4f56-8487-a9b39281de7c" providerId="AD" clId="Web-{500FCA84-0A65-4999-5634-49A557282727}" dt="2021-03-10T17:39:39.601" v="13"/>
          <ac:picMkLst>
            <pc:docMk/>
            <pc:sldMk cId="3659262692" sldId="256"/>
            <ac:picMk id="7" creationId="{22E9954F-CAAF-4F2D-AC75-6461303093BF}"/>
          </ac:picMkLst>
        </pc:picChg>
      </pc:sldChg>
    </pc:docChg>
  </pc:docChgLst>
  <pc:docChgLst>
    <pc:chgData name="Amy Liebman" userId="S::aliebman@migrantclinician.org::59da9bd5-3b01-4476-8a94-d6cba23d62c0" providerId="AD" clId="Web-{B24C8F0B-74CE-762A-D6A1-DABE79C3217B}"/>
    <pc:docChg chg="modSld">
      <pc:chgData name="Amy Liebman" userId="S::aliebman@migrantclinician.org::59da9bd5-3b01-4476-8a94-d6cba23d62c0" providerId="AD" clId="Web-{B24C8F0B-74CE-762A-D6A1-DABE79C3217B}" dt="2021-03-04T18:47:24.733" v="6"/>
      <pc:docMkLst>
        <pc:docMk/>
      </pc:docMkLst>
      <pc:sldChg chg="modSp addCm delCm">
        <pc:chgData name="Amy Liebman" userId="S::aliebman@migrantclinician.org::59da9bd5-3b01-4476-8a94-d6cba23d62c0" providerId="AD" clId="Web-{B24C8F0B-74CE-762A-D6A1-DABE79C3217B}" dt="2021-03-04T18:47:24.733" v="6"/>
        <pc:sldMkLst>
          <pc:docMk/>
          <pc:sldMk cId="3659262692" sldId="256"/>
        </pc:sldMkLst>
        <pc:spChg chg="mod">
          <ac:chgData name="Amy Liebman" userId="S::aliebman@migrantclinician.org::59da9bd5-3b01-4476-8a94-d6cba23d62c0" providerId="AD" clId="Web-{B24C8F0B-74CE-762A-D6A1-DABE79C3217B}" dt="2021-03-04T18:26:10.397" v="4" actId="20577"/>
          <ac:spMkLst>
            <pc:docMk/>
            <pc:sldMk cId="3659262692" sldId="256"/>
            <ac:spMk id="59" creationId="{DFCE8E5C-462F-447D-8698-01F042B145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9E63-7006-4C9B-AA66-ACF1F385CAD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39AB0C2C-351B-4C0A-BE81-7E442000D4E1}"/>
              </a:ext>
            </a:extLst>
          </p:cNvPr>
          <p:cNvSpPr/>
          <p:nvPr/>
        </p:nvSpPr>
        <p:spPr>
          <a:xfrm>
            <a:off x="2932762" y="6666196"/>
            <a:ext cx="1906877" cy="1906877"/>
          </a:xfrm>
          <a:prstGeom prst="rect">
            <a:avLst/>
          </a:prstGeom>
          <a:solidFill>
            <a:schemeClr val="bg1"/>
          </a:solidFill>
          <a:ln w="57150">
            <a:solidFill>
              <a:srgbClr val="156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36AC19-6B57-42CD-B969-2A81FBFFCBA2}"/>
              </a:ext>
            </a:extLst>
          </p:cNvPr>
          <p:cNvSpPr/>
          <p:nvPr/>
        </p:nvSpPr>
        <p:spPr>
          <a:xfrm>
            <a:off x="5312023" y="6666196"/>
            <a:ext cx="1906877" cy="1906877"/>
          </a:xfrm>
          <a:prstGeom prst="rect">
            <a:avLst/>
          </a:prstGeom>
          <a:solidFill>
            <a:srgbClr val="96C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C4F43-2238-4631-984A-5F664B28EAEE}"/>
              </a:ext>
            </a:extLst>
          </p:cNvPr>
          <p:cNvSpPr txBox="1"/>
          <p:nvPr/>
        </p:nvSpPr>
        <p:spPr>
          <a:xfrm>
            <a:off x="470745" y="199459"/>
            <a:ext cx="6744339" cy="8679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>
                <a:solidFill>
                  <a:srgbClr val="084CA0"/>
                </a:solidFill>
              </a:rPr>
              <a:t>Ki sa pou ou </a:t>
            </a:r>
            <a:r>
              <a:rPr lang="fr-FR" sz="2800" b="1" err="1">
                <a:solidFill>
                  <a:srgbClr val="084CA0"/>
                </a:solidFill>
              </a:rPr>
              <a:t>atann</a:t>
            </a:r>
            <a:r>
              <a:rPr lang="fr-FR" sz="2800" b="1">
                <a:solidFill>
                  <a:srgbClr val="084CA0"/>
                </a:solidFill>
              </a:rPr>
              <a:t> </a:t>
            </a:r>
            <a:r>
              <a:rPr lang="fr-FR" sz="2800" b="1" err="1">
                <a:solidFill>
                  <a:srgbClr val="084CA0"/>
                </a:solidFill>
                <a:ea typeface="+mn-lt"/>
                <a:cs typeface="+mn-lt"/>
              </a:rPr>
              <a:t>lè</a:t>
            </a:r>
            <a:r>
              <a:rPr lang="fr-FR" sz="2800" b="1">
                <a:solidFill>
                  <a:srgbClr val="084CA0"/>
                </a:solidFill>
                <a:ea typeface="+mn-lt"/>
                <a:cs typeface="+mn-lt"/>
              </a:rPr>
              <a:t> w</a:t>
            </a:r>
            <a:r>
              <a:rPr lang="fr-FR" sz="2800" b="1">
                <a:solidFill>
                  <a:srgbClr val="084CA0"/>
                </a:solidFill>
              </a:rPr>
              <a:t> </a:t>
            </a:r>
            <a:r>
              <a:rPr lang="fr-FR" sz="2800" b="1" err="1">
                <a:solidFill>
                  <a:srgbClr val="084CA0"/>
                </a:solidFill>
              </a:rPr>
              <a:t>ap</a:t>
            </a:r>
            <a:r>
              <a:rPr lang="fr-FR" sz="2800" b="1">
                <a:solidFill>
                  <a:srgbClr val="084CA0"/>
                </a:solidFill>
              </a:rPr>
              <a:t> </a:t>
            </a:r>
            <a:r>
              <a:rPr lang="fr-FR" sz="2800" b="1" err="1">
                <a:solidFill>
                  <a:srgbClr val="084CA0"/>
                </a:solidFill>
              </a:rPr>
              <a:t>resevwa</a:t>
            </a:r>
            <a:endParaRPr lang="fr-FR" sz="2800" b="1" err="1">
              <a:solidFill>
                <a:srgbClr val="084CA0"/>
              </a:solidFill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fr-FR" sz="2800" b="1" err="1">
                <a:solidFill>
                  <a:srgbClr val="084CA0"/>
                </a:solidFill>
              </a:rPr>
              <a:t>vaksen</a:t>
            </a:r>
            <a:r>
              <a:rPr lang="fr-FR" sz="2800" b="1">
                <a:solidFill>
                  <a:srgbClr val="084CA0"/>
                </a:solidFill>
              </a:rPr>
              <a:t> COVID-19</a:t>
            </a:r>
            <a:endParaRPr lang="en-US" sz="2800" b="1">
              <a:solidFill>
                <a:srgbClr val="084C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7FDB4-D6F9-4723-ABFB-5DB999A162DF}"/>
              </a:ext>
            </a:extLst>
          </p:cNvPr>
          <p:cNvSpPr txBox="1"/>
          <p:nvPr/>
        </p:nvSpPr>
        <p:spPr>
          <a:xfrm>
            <a:off x="470229" y="3153988"/>
            <a:ext cx="2059610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Menm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si w te gen</a:t>
            </a:r>
          </a:p>
          <a:p>
            <a:pPr algn="ctr">
              <a:lnSpc>
                <a:spcPct val="90000"/>
              </a:lnSpc>
            </a:pP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COVID-19,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li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enpòtan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pou</a:t>
            </a:r>
            <a:b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</a:b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w 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pran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an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9386D3-A82C-4691-810C-0106D0695D03}"/>
              </a:ext>
            </a:extLst>
          </p:cNvPr>
          <p:cNvSpPr txBox="1"/>
          <p:nvPr/>
        </p:nvSpPr>
        <p:spPr>
          <a:xfrm>
            <a:off x="2792572" y="3137365"/>
            <a:ext cx="2187250" cy="7201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an gratis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pou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prèske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tout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moun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,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menm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imigran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yo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. </a:t>
            </a:r>
            <a:r>
              <a:rPr lang="en-US" sz="1300" b="1" u="sng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Ou pa</a:t>
            </a:r>
          </a:p>
          <a:p>
            <a:pPr algn="ctr">
              <a:lnSpc>
                <a:spcPct val="90000"/>
              </a:lnSpc>
            </a:pPr>
            <a:r>
              <a:rPr lang="en-US" sz="1300" b="1" u="sng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bezwen</a:t>
            </a:r>
            <a:r>
              <a:rPr lang="en-US" sz="1300" b="1" u="sng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300" b="1" u="sng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okenn</a:t>
            </a:r>
            <a:r>
              <a:rPr lang="en-US" sz="1300" b="1" u="sng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kat </a:t>
            </a:r>
            <a:r>
              <a:rPr lang="en-US" sz="1300" b="1" u="sng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idantifikasyon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pou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pran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an.</a:t>
            </a:r>
            <a:endParaRPr lang="en-US" sz="1300" b="1">
              <a:solidFill>
                <a:srgbClr val="084CA0"/>
              </a:solidFill>
              <a:latin typeface="+mj-lt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5692B-58A2-45C2-B169-5EF97854A9C5}"/>
              </a:ext>
            </a:extLst>
          </p:cNvPr>
          <p:cNvSpPr txBox="1"/>
          <p:nvPr/>
        </p:nvSpPr>
        <p:spPr>
          <a:xfrm>
            <a:off x="5220339" y="3137365"/>
            <a:ext cx="2073418" cy="7201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Gen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plizyè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COVID-19. </a:t>
            </a:r>
            <a:br>
              <a:rPr lang="en-US" sz="1300" b="1">
                <a:latin typeface="+mj-lt"/>
                <a:ea typeface="+mn-lt"/>
                <a:cs typeface="+mn-lt"/>
              </a:rPr>
            </a:b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Gen de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ki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mande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pou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w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pran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yon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dezyèm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dòz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.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Yo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tout </a:t>
            </a:r>
            <a:br>
              <a:rPr lang="en-US" sz="1300" b="1">
                <a:latin typeface="+mj-lt"/>
                <a:ea typeface="+mn-lt"/>
                <a:cs typeface="+mn-lt"/>
              </a:rPr>
            </a:b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bon epi 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yo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3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efikas</a:t>
            </a:r>
            <a:r>
              <a:rPr lang="en-US" sz="13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94F103-D081-4777-A2FF-1A2B8C0E0CB6}"/>
              </a:ext>
            </a:extLst>
          </p:cNvPr>
          <p:cNvSpPr/>
          <p:nvPr/>
        </p:nvSpPr>
        <p:spPr>
          <a:xfrm>
            <a:off x="551043" y="6666196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BE4B30-B603-4FB5-9630-AFDDBB0ACEA5}"/>
              </a:ext>
            </a:extLst>
          </p:cNvPr>
          <p:cNvSpPr txBox="1"/>
          <p:nvPr/>
        </p:nvSpPr>
        <p:spPr>
          <a:xfrm>
            <a:off x="5066374" y="5888325"/>
            <a:ext cx="238134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L ap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pran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kèk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semèn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avan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an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komanse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pwoteje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w.</a:t>
            </a:r>
            <a:endParaRPr lang="en-US" b="1">
              <a:latin typeface="+mj-lt"/>
              <a:cs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CE8E5C-462F-447D-8698-01F042B14565}"/>
              </a:ext>
            </a:extLst>
          </p:cNvPr>
          <p:cNvSpPr txBox="1"/>
          <p:nvPr/>
        </p:nvSpPr>
        <p:spPr>
          <a:xfrm>
            <a:off x="422689" y="5888325"/>
            <a:ext cx="215469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Ou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ka gen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doulè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nan bra, 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maltèt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,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lafyèv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oswa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frison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aprè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ou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fin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pran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an.</a:t>
            </a:r>
            <a:endParaRPr lang="en-US" sz="1400" b="1">
              <a:latin typeface="+mj-lt"/>
              <a:ea typeface="+mn-lt"/>
              <a:cs typeface="+mn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8F6E91-FAA2-4BAD-8B24-7B2228B926E9}"/>
              </a:ext>
            </a:extLst>
          </p:cNvPr>
          <p:cNvSpPr txBox="1"/>
          <p:nvPr/>
        </p:nvSpPr>
        <p:spPr>
          <a:xfrm>
            <a:off x="2890799" y="5888325"/>
            <a:ext cx="199079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W ap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kòmanse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santi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w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byen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apre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kèk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jou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.</a:t>
            </a:r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899511-55D1-4F93-99D7-BD388BDD060B}"/>
              </a:ext>
            </a:extLst>
          </p:cNvPr>
          <p:cNvSpPr txBox="1"/>
          <p:nvPr/>
        </p:nvSpPr>
        <p:spPr>
          <a:xfrm>
            <a:off x="308090" y="8652917"/>
            <a:ext cx="2383889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Kontinye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mete 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yon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mask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, lave 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men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w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epi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kenbe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distans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sosyal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CF2F74-1635-4DFA-98B9-7BDB7F6CE431}"/>
              </a:ext>
            </a:extLst>
          </p:cNvPr>
          <p:cNvSpPr txBox="1"/>
          <p:nvPr/>
        </p:nvSpPr>
        <p:spPr>
          <a:xfrm>
            <a:off x="5196494" y="8652917"/>
            <a:ext cx="2121108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Konpliman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,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ou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fè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pati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pa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w </a:t>
            </a:r>
          </a:p>
          <a:p>
            <a:pPr algn="ctr">
              <a:lnSpc>
                <a:spcPct val="90000"/>
              </a:lnSpc>
            </a:pP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pou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pwoteje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tèt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ou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ak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lòt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moun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s-E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kont</a:t>
            </a:r>
            <a:r>
              <a:rPr lang="es-E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COVID-19. </a:t>
            </a:r>
            <a:endParaRPr lang="en-US" b="1">
              <a:solidFill>
                <a:srgbClr val="084CA0"/>
              </a:solidFill>
              <a:latin typeface="+mj-lt"/>
            </a:endParaRPr>
          </a:p>
        </p:txBody>
      </p:sp>
      <p:pic>
        <p:nvPicPr>
          <p:cNvPr id="74" name="Picture 7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5FE60D9-99F3-4389-A6D3-E666D9B02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56" y="9353108"/>
            <a:ext cx="1030537" cy="55320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F397814-19AB-486E-AB92-5AD1EDC50090}"/>
              </a:ext>
            </a:extLst>
          </p:cNvPr>
          <p:cNvSpPr/>
          <p:nvPr/>
        </p:nvSpPr>
        <p:spPr>
          <a:xfrm>
            <a:off x="549681" y="3953508"/>
            <a:ext cx="1906877" cy="1906877"/>
          </a:xfrm>
          <a:prstGeom prst="rect">
            <a:avLst/>
          </a:prstGeom>
          <a:solidFill>
            <a:srgbClr val="FF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10D3333A-D5A2-4F42-8756-E61FC290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50" y="4051514"/>
            <a:ext cx="1360976" cy="1720366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135C36EB-B200-4C19-99DD-2753E8328C61}"/>
              </a:ext>
            </a:extLst>
          </p:cNvPr>
          <p:cNvGrpSpPr/>
          <p:nvPr/>
        </p:nvGrpSpPr>
        <p:grpSpPr>
          <a:xfrm>
            <a:off x="551044" y="1190020"/>
            <a:ext cx="1906877" cy="1906877"/>
            <a:chOff x="551044" y="1088422"/>
            <a:chExt cx="1906877" cy="19068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F1291D-0C2C-49BB-9515-D95962A34FF1}"/>
                </a:ext>
              </a:extLst>
            </p:cNvPr>
            <p:cNvSpPr/>
            <p:nvPr/>
          </p:nvSpPr>
          <p:spPr>
            <a:xfrm>
              <a:off x="551044" y="1088422"/>
              <a:ext cx="1906877" cy="1906877"/>
            </a:xfrm>
            <a:prstGeom prst="rect">
              <a:avLst/>
            </a:prstGeom>
            <a:solidFill>
              <a:srgbClr val="156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C43AF00-5599-4AB6-B99D-AFA6B4231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6659" y="1156341"/>
              <a:ext cx="1508158" cy="174946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95F4A89-92D7-4CC2-8E1D-CC813B75869B}"/>
              </a:ext>
            </a:extLst>
          </p:cNvPr>
          <p:cNvGrpSpPr/>
          <p:nvPr/>
        </p:nvGrpSpPr>
        <p:grpSpPr>
          <a:xfrm>
            <a:off x="5314482" y="1190020"/>
            <a:ext cx="1906877" cy="1906877"/>
            <a:chOff x="5314482" y="1088422"/>
            <a:chExt cx="1906877" cy="19068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E2DE77-D7FC-4A71-B109-C8E850CCC55A}"/>
                </a:ext>
              </a:extLst>
            </p:cNvPr>
            <p:cNvSpPr/>
            <p:nvPr/>
          </p:nvSpPr>
          <p:spPr>
            <a:xfrm>
              <a:off x="5314482" y="1088422"/>
              <a:ext cx="1906877" cy="1906877"/>
            </a:xfrm>
            <a:prstGeom prst="rect">
              <a:avLst/>
            </a:prstGeom>
            <a:solidFill>
              <a:srgbClr val="96C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9FE27120-4FAA-4C7F-BA7A-6740C34DA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58025" y="1187901"/>
              <a:ext cx="1332360" cy="1758499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A2B430C-4A89-4B01-934F-58491941772C}"/>
              </a:ext>
            </a:extLst>
          </p:cNvPr>
          <p:cNvSpPr/>
          <p:nvPr/>
        </p:nvSpPr>
        <p:spPr>
          <a:xfrm>
            <a:off x="2932762" y="3953508"/>
            <a:ext cx="1906877" cy="190687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FFDAF7B9-A0AA-4828-9D6B-D78238332E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00729" y="4102425"/>
            <a:ext cx="1599516" cy="1599516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BA5C8D7-CE51-4044-A939-BCB352550F95}"/>
              </a:ext>
            </a:extLst>
          </p:cNvPr>
          <p:cNvGrpSpPr/>
          <p:nvPr/>
        </p:nvGrpSpPr>
        <p:grpSpPr>
          <a:xfrm>
            <a:off x="5303610" y="3953508"/>
            <a:ext cx="1906877" cy="1906877"/>
            <a:chOff x="5303610" y="3788410"/>
            <a:chExt cx="1906877" cy="19068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50902FF-B8F6-45E0-9BDE-20B544CAFA51}"/>
                </a:ext>
              </a:extLst>
            </p:cNvPr>
            <p:cNvSpPr/>
            <p:nvPr/>
          </p:nvSpPr>
          <p:spPr>
            <a:xfrm>
              <a:off x="5303610" y="3788410"/>
              <a:ext cx="1906877" cy="1906877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B37280D4-4386-427B-9EF8-7506C59E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78320" y="3834418"/>
              <a:ext cx="1806122" cy="1806122"/>
            </a:xfrm>
            <a:prstGeom prst="rect">
              <a:avLst/>
            </a:prstGeom>
          </p:spPr>
        </p:pic>
      </p:grpSp>
      <p:pic>
        <p:nvPicPr>
          <p:cNvPr id="104" name="Graphic 103">
            <a:extLst>
              <a:ext uri="{FF2B5EF4-FFF2-40B4-BE49-F238E27FC236}">
                <a16:creationId xmlns:a16="http://schemas.microsoft.com/office/drawing/2014/main" id="{6B838795-C68B-496B-88DB-3E2AE85F45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878" y="6739001"/>
            <a:ext cx="1580314" cy="1761266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96E53469-A26D-441E-9450-8F2A0DA07002}"/>
              </a:ext>
            </a:extLst>
          </p:cNvPr>
          <p:cNvSpPr txBox="1"/>
          <p:nvPr/>
        </p:nvSpPr>
        <p:spPr>
          <a:xfrm>
            <a:off x="3069739" y="7420778"/>
            <a:ext cx="1783896" cy="7617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500" b="1" dirty="0"/>
              <a:t>Upload State </a:t>
            </a:r>
            <a:endParaRPr lang="en-US" sz="1500" dirty="0">
              <a:ea typeface="+mn-lt"/>
              <a:cs typeface="+mn-lt"/>
            </a:endParaRPr>
          </a:p>
          <a:p>
            <a:pPr algn="ctr"/>
            <a:r>
              <a:rPr lang="en-US" sz="1500" b="1" dirty="0"/>
              <a:t>Resource Link Here</a:t>
            </a:r>
            <a:endParaRPr lang="en-US" sz="1500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endParaRPr lang="en-US" sz="1500" b="1" dirty="0">
              <a:solidFill>
                <a:sysClr val="windowText" lastClr="000000"/>
              </a:solidFill>
              <a:cs typeface="Calibri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B87A5360-28AE-44C4-8E5E-16C5BDD4B6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12662" y="6740133"/>
            <a:ext cx="1496071" cy="190687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F600534-82BA-4FD9-9542-3FB3875CB943}"/>
              </a:ext>
            </a:extLst>
          </p:cNvPr>
          <p:cNvSpPr txBox="1"/>
          <p:nvPr/>
        </p:nvSpPr>
        <p:spPr>
          <a:xfrm>
            <a:off x="3058729" y="7974537"/>
            <a:ext cx="16549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/>
              <a:t>Upload Phone </a:t>
            </a:r>
            <a:endParaRPr lang="en-US" sz="1600" dirty="0">
              <a:ea typeface="+mn-lt"/>
              <a:cs typeface="+mn-lt"/>
            </a:endParaRPr>
          </a:p>
          <a:p>
            <a:pPr algn="ctr"/>
            <a:r>
              <a:rPr lang="en-US" sz="1600" b="1" dirty="0"/>
              <a:t>Numbers Here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F15CAD-A09A-4C37-913D-21C0DE94C817}"/>
              </a:ext>
            </a:extLst>
          </p:cNvPr>
          <p:cNvGrpSpPr/>
          <p:nvPr/>
        </p:nvGrpSpPr>
        <p:grpSpPr>
          <a:xfrm>
            <a:off x="2945641" y="1190020"/>
            <a:ext cx="1906877" cy="1906877"/>
            <a:chOff x="2932763" y="1190020"/>
            <a:chExt cx="1906877" cy="1906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C96BB7-A1C3-44F2-91E9-15B81E4E35B5}"/>
                </a:ext>
              </a:extLst>
            </p:cNvPr>
            <p:cNvSpPr/>
            <p:nvPr/>
          </p:nvSpPr>
          <p:spPr>
            <a:xfrm>
              <a:off x="2932763" y="1190020"/>
              <a:ext cx="1906877" cy="1906877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7DE6009-03D2-47D4-88EF-82F976014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308537" y="1800891"/>
              <a:ext cx="1155326" cy="685134"/>
            </a:xfrm>
            <a:prstGeom prst="rect">
              <a:avLst/>
            </a:prstGeom>
          </p:spPr>
        </p:pic>
        <p:sp>
          <p:nvSpPr>
            <p:cNvPr id="3" name="&quot;Not Allowed&quot; Symbol 2">
              <a:extLst>
                <a:ext uri="{FF2B5EF4-FFF2-40B4-BE49-F238E27FC236}">
                  <a16:creationId xmlns:a16="http://schemas.microsoft.com/office/drawing/2014/main" id="{C4FB058F-EAAB-44EA-A358-600F21BC79AF}"/>
                </a:ext>
              </a:extLst>
            </p:cNvPr>
            <p:cNvSpPr/>
            <p:nvPr/>
          </p:nvSpPr>
          <p:spPr>
            <a:xfrm>
              <a:off x="3087066" y="1344323"/>
              <a:ext cx="1598270" cy="1598270"/>
            </a:xfrm>
            <a:prstGeom prst="noSmoking">
              <a:avLst>
                <a:gd name="adj" fmla="val 6984"/>
              </a:avLst>
            </a:prstGeom>
            <a:solidFill>
              <a:srgbClr val="FF000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4318425-188A-4A76-9871-0A9F1A7DCC11}"/>
              </a:ext>
            </a:extLst>
          </p:cNvPr>
          <p:cNvSpPr txBox="1"/>
          <p:nvPr/>
        </p:nvSpPr>
        <p:spPr>
          <a:xfrm>
            <a:off x="5157134" y="9315379"/>
            <a:ext cx="1638703" cy="8125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ea typeface="+mn-lt"/>
                <a:cs typeface="+mn-lt"/>
              </a:rPr>
              <a:t>UPLOAD YOUR ORGANIZATION LOGO HERE</a:t>
            </a:r>
            <a:endParaRPr lang="en-US" sz="12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200" dirty="0"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ECF98E-3795-44BD-85E5-E1207FB16AC6}"/>
              </a:ext>
            </a:extLst>
          </p:cNvPr>
          <p:cNvSpPr txBox="1"/>
          <p:nvPr/>
        </p:nvSpPr>
        <p:spPr>
          <a:xfrm>
            <a:off x="2846343" y="8652917"/>
            <a:ext cx="2079710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Mete yon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randevou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pou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resevwa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an.</a:t>
            </a: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CDBB544-857D-4759-8A14-EEF5CE0346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03" y="9248287"/>
            <a:ext cx="2187250" cy="610654"/>
          </a:xfrm>
          <a:prstGeom prst="rect">
            <a:avLst/>
          </a:prstGeom>
        </p:spPr>
      </p:pic>
      <p:sp>
        <p:nvSpPr>
          <p:cNvPr id="43" name="TextBox 1">
            <a:extLst>
              <a:ext uri="{FF2B5EF4-FFF2-40B4-BE49-F238E27FC236}">
                <a16:creationId xmlns:a16="http://schemas.microsoft.com/office/drawing/2014/main" id="{CE8946FD-14C1-45B0-90E2-842048EB4A03}"/>
              </a:ext>
            </a:extLst>
          </p:cNvPr>
          <p:cNvSpPr txBox="1"/>
          <p:nvPr/>
        </p:nvSpPr>
        <p:spPr>
          <a:xfrm>
            <a:off x="2927701" y="6744918"/>
            <a:ext cx="1978199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Upload State COVID-19 Logo Here</a:t>
            </a:r>
            <a:r>
              <a:rPr lang="en-US" sz="1600" dirty="0">
                <a:cs typeface="Calibri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6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3C554A533C6F479E90E472C93F90E8" ma:contentTypeVersion="11" ma:contentTypeDescription="Create a new document." ma:contentTypeScope="" ma:versionID="89670ad0a500e75ee979efcf330f1bfb">
  <xsd:schema xmlns:xsd="http://www.w3.org/2001/XMLSchema" xmlns:xs="http://www.w3.org/2001/XMLSchema" xmlns:p="http://schemas.microsoft.com/office/2006/metadata/properties" xmlns:ns2="30b11524-1a45-4028-bde0-1f9e165b8d12" xmlns:ns3="4de906e2-e1c5-45a8-9b25-5ef4b2a86d96" targetNamespace="http://schemas.microsoft.com/office/2006/metadata/properties" ma:root="true" ma:fieldsID="43f956d5cf59a987926f01579fff9d2c" ns2:_="" ns3:_="">
    <xsd:import namespace="30b11524-1a45-4028-bde0-1f9e165b8d12"/>
    <xsd:import namespace="4de906e2-e1c5-45a8-9b25-5ef4b2a86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11524-1a45-4028-bde0-1f9e165b8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906e2-e1c5-45a8-9b25-5ef4b2a86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350673-E3C8-4822-886A-3BF9145B4DAF}">
  <ds:schemaRefs>
    <ds:schemaRef ds:uri="30b11524-1a45-4028-bde0-1f9e165b8d12"/>
    <ds:schemaRef ds:uri="4de906e2-e1c5-45a8-9b25-5ef4b2a86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FAA7E6-1B71-478F-8727-E0C270276E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F715A-EB85-4709-B78B-A15CD4640D68}">
  <ds:schemaRefs>
    <ds:schemaRef ds:uri="30b11524-1a45-4028-bde0-1f9e165b8d12"/>
    <ds:schemaRef ds:uri="4de906e2-e1c5-45a8-9b25-5ef4b2a86d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revision>11</cp:revision>
  <dcterms:created xsi:type="dcterms:W3CDTF">2021-03-01T21:23:16Z</dcterms:created>
  <dcterms:modified xsi:type="dcterms:W3CDTF">2021-03-10T17:40:20Z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0x010100733C554A533C6F479E90E472C93F90E8</vt:lpwstr>
  </property>
</Properties>
</file>