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30175200" cy="23317200"/>
  <p:notesSz cx="6858000" cy="9144000"/>
  <p:embeddedFontLst>
    <p:embeddedFont>
      <p:font typeface="Bowlby One" panose="020B0604020202020204" charset="0"/>
      <p:regular r:id="rId8"/>
    </p:embeddedFont>
    <p:embeddedFont>
      <p:font typeface="Karla" panose="020B0604020202020204" charset="0"/>
      <p:regular r:id="rId9"/>
      <p:bold r:id="rId10"/>
      <p:italic r:id="rId11"/>
      <p:boldItalic r:id="rId12"/>
    </p:embeddedFont>
    <p:embeddedFont>
      <p:font typeface="Work Sans" panose="020B060402020202020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344">
          <p15:clr>
            <a:srgbClr val="A4A3A4"/>
          </p15:clr>
        </p15:guide>
        <p15:guide id="2" pos="95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2340" y="408"/>
      </p:cViewPr>
      <p:guideLst>
        <p:guide orient="horz" pos="7344"/>
        <p:guide pos="95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oogle Shape;3;n">
            <a:extLst>
              <a:ext uri="{FF2B5EF4-FFF2-40B4-BE49-F238E27FC236}">
                <a16:creationId xmlns:a16="http://schemas.microsoft.com/office/drawing/2014/main" id="{FA4DDEBF-78C1-4C3A-BCA7-78737B785C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211263" y="685800"/>
            <a:ext cx="4437062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5" name="Google Shape;4;n">
            <a:extLst>
              <a:ext uri="{FF2B5EF4-FFF2-40B4-BE49-F238E27FC236}">
                <a16:creationId xmlns:a16="http://schemas.microsoft.com/office/drawing/2014/main" id="{9D781883-580A-48B9-B967-4FD7521704E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51;p:notes">
            <a:extLst>
              <a:ext uri="{FF2B5EF4-FFF2-40B4-BE49-F238E27FC236}">
                <a16:creationId xmlns:a16="http://schemas.microsoft.com/office/drawing/2014/main" id="{EA76DD85-15F6-4F14-BCBA-CDC79315088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123" name="Google Shape;52;p:notes">
            <a:extLst>
              <a:ext uri="{FF2B5EF4-FFF2-40B4-BE49-F238E27FC236}">
                <a16:creationId xmlns:a16="http://schemas.microsoft.com/office/drawing/2014/main" id="{74344544-C1FD-4FD7-A3F0-DF3684A1AA4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66;gc04ed0e0a7_0_11:notes">
            <a:extLst>
              <a:ext uri="{FF2B5EF4-FFF2-40B4-BE49-F238E27FC236}">
                <a16:creationId xmlns:a16="http://schemas.microsoft.com/office/drawing/2014/main" id="{3ED4C6DF-6FDB-4F12-AFE5-F62957774C7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7171" name="Google Shape;67;gc04ed0e0a7_0_11:notes">
            <a:extLst>
              <a:ext uri="{FF2B5EF4-FFF2-40B4-BE49-F238E27FC236}">
                <a16:creationId xmlns:a16="http://schemas.microsoft.com/office/drawing/2014/main" id="{AA49EF34-D325-4DC4-B926-EEB91857DBB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83;gc04ed0fa94_5_0:notes">
            <a:extLst>
              <a:ext uri="{FF2B5EF4-FFF2-40B4-BE49-F238E27FC236}">
                <a16:creationId xmlns:a16="http://schemas.microsoft.com/office/drawing/2014/main" id="{D5EFED30-B94A-4195-973A-9235FEB78AF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9219" name="Google Shape;84;gc04ed0fa94_5_0:notes">
            <a:extLst>
              <a:ext uri="{FF2B5EF4-FFF2-40B4-BE49-F238E27FC236}">
                <a16:creationId xmlns:a16="http://schemas.microsoft.com/office/drawing/2014/main" id="{300DF46E-A37A-436B-B089-1457796B70E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96;gc04ed0e0a7_0_30:notes">
            <a:extLst>
              <a:ext uri="{FF2B5EF4-FFF2-40B4-BE49-F238E27FC236}">
                <a16:creationId xmlns:a16="http://schemas.microsoft.com/office/drawing/2014/main" id="{C7BBF618-A754-44F4-92F2-B5D8EE90492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1267" name="Google Shape;97;gc04ed0e0a7_0_30:notes">
            <a:extLst>
              <a:ext uri="{FF2B5EF4-FFF2-40B4-BE49-F238E27FC236}">
                <a16:creationId xmlns:a16="http://schemas.microsoft.com/office/drawing/2014/main" id="{6AD90288-5EF6-4C36-A173-941C9990B99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101;gc04ed0e0a7_0_38:notes">
            <a:extLst>
              <a:ext uri="{FF2B5EF4-FFF2-40B4-BE49-F238E27FC236}">
                <a16:creationId xmlns:a16="http://schemas.microsoft.com/office/drawing/2014/main" id="{1E10C793-C494-4215-981B-65DC7F37360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3315" name="Google Shape;102;gc04ed0e0a7_0_38:notes">
            <a:extLst>
              <a:ext uri="{FF2B5EF4-FFF2-40B4-BE49-F238E27FC236}">
                <a16:creationId xmlns:a16="http://schemas.microsoft.com/office/drawing/2014/main" id="{2813C061-E465-4192-9228-3DB0C8B3E7C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28638" y="3375407"/>
            <a:ext cx="28118100" cy="9305100"/>
          </a:xfrm>
          <a:prstGeom prst="rect">
            <a:avLst/>
          </a:prstGeom>
        </p:spPr>
        <p:txBody>
          <a:bodyPr spcFirstLastPara="1" anchor="b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300"/>
              <a:buNone/>
              <a:defRPr sz="19300"/>
            </a:lvl1pPr>
            <a:lvl2pPr lvl="1" algn="ctr">
              <a:spcBef>
                <a:spcPts val="0"/>
              </a:spcBef>
              <a:spcAft>
                <a:spcPts val="0"/>
              </a:spcAft>
              <a:buSzPts val="19300"/>
              <a:buNone/>
              <a:defRPr sz="19300"/>
            </a:lvl2pPr>
            <a:lvl3pPr lvl="2" algn="ctr">
              <a:spcBef>
                <a:spcPts val="0"/>
              </a:spcBef>
              <a:spcAft>
                <a:spcPts val="0"/>
              </a:spcAft>
              <a:buSzPts val="19300"/>
              <a:buNone/>
              <a:defRPr sz="19300"/>
            </a:lvl3pPr>
            <a:lvl4pPr lvl="3" algn="ctr">
              <a:spcBef>
                <a:spcPts val="0"/>
              </a:spcBef>
              <a:spcAft>
                <a:spcPts val="0"/>
              </a:spcAft>
              <a:buSzPts val="19300"/>
              <a:buNone/>
              <a:defRPr sz="19300"/>
            </a:lvl4pPr>
            <a:lvl5pPr lvl="4" algn="ctr">
              <a:spcBef>
                <a:spcPts val="0"/>
              </a:spcBef>
              <a:spcAft>
                <a:spcPts val="0"/>
              </a:spcAft>
              <a:buSzPts val="19300"/>
              <a:buNone/>
              <a:defRPr sz="19300"/>
            </a:lvl5pPr>
            <a:lvl6pPr lvl="5" algn="ctr">
              <a:spcBef>
                <a:spcPts val="0"/>
              </a:spcBef>
              <a:spcAft>
                <a:spcPts val="0"/>
              </a:spcAft>
              <a:buSzPts val="19300"/>
              <a:buNone/>
              <a:defRPr sz="19300"/>
            </a:lvl6pPr>
            <a:lvl7pPr lvl="6" algn="ctr">
              <a:spcBef>
                <a:spcPts val="0"/>
              </a:spcBef>
              <a:spcAft>
                <a:spcPts val="0"/>
              </a:spcAft>
              <a:buSzPts val="19300"/>
              <a:buNone/>
              <a:defRPr sz="19300"/>
            </a:lvl7pPr>
            <a:lvl8pPr lvl="7" algn="ctr">
              <a:spcBef>
                <a:spcPts val="0"/>
              </a:spcBef>
              <a:spcAft>
                <a:spcPts val="0"/>
              </a:spcAft>
              <a:buSzPts val="19300"/>
              <a:buNone/>
              <a:defRPr sz="19300"/>
            </a:lvl8pPr>
            <a:lvl9pPr lvl="8" algn="ctr">
              <a:spcBef>
                <a:spcPts val="0"/>
              </a:spcBef>
              <a:spcAft>
                <a:spcPts val="0"/>
              </a:spcAft>
              <a:buSzPts val="19300"/>
              <a:buNone/>
              <a:defRPr sz="193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028610" y="12848033"/>
            <a:ext cx="28118100" cy="35931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9pPr>
          </a:lstStyle>
          <a:p>
            <a:endParaRPr/>
          </a:p>
        </p:txBody>
      </p:sp>
      <p:sp>
        <p:nvSpPr>
          <p:cNvPr id="4" name="Google Shape;8;p1">
            <a:extLst>
              <a:ext uri="{FF2B5EF4-FFF2-40B4-BE49-F238E27FC236}">
                <a16:creationId xmlns:a16="http://schemas.microsoft.com/office/drawing/2014/main" id="{A700069D-6AF2-45C2-8E24-EBC51D164F66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16245-EFB3-4CD8-A21E-696E9BDC67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673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1028610" y="5014433"/>
            <a:ext cx="28118100" cy="8901300"/>
          </a:xfrm>
          <a:prstGeom prst="rect">
            <a:avLst/>
          </a:prstGeom>
        </p:spPr>
        <p:txBody>
          <a:bodyPr spcFirstLastPara="1" anchor="b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4500"/>
              <a:buNone/>
              <a:defRPr sz="4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4500"/>
              <a:buNone/>
              <a:defRPr sz="4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4500"/>
              <a:buNone/>
              <a:defRPr sz="4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4500"/>
              <a:buNone/>
              <a:defRPr sz="4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4500"/>
              <a:buNone/>
              <a:defRPr sz="4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4500"/>
              <a:buNone/>
              <a:defRPr sz="4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4500"/>
              <a:buNone/>
              <a:defRPr sz="4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4500"/>
              <a:buNone/>
              <a:defRPr sz="4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4500"/>
              <a:buNone/>
              <a:defRPr sz="44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1028610" y="14290087"/>
            <a:ext cx="28118100" cy="58971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654050" algn="ctr">
              <a:spcBef>
                <a:spcPts val="0"/>
              </a:spcBef>
              <a:spcAft>
                <a:spcPts val="0"/>
              </a:spcAft>
              <a:buSzPts val="6700"/>
              <a:buChar char="●"/>
              <a:defRPr/>
            </a:lvl1pPr>
            <a:lvl2pPr marL="914400" lvl="1" indent="-55880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/>
            </a:lvl2pPr>
            <a:lvl3pPr marL="1371600" lvl="2" indent="-55880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/>
            </a:lvl3pPr>
            <a:lvl4pPr marL="1828800" lvl="3" indent="-55880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/>
            </a:lvl4pPr>
            <a:lvl5pPr marL="2286000" lvl="4" indent="-55880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/>
            </a:lvl5pPr>
            <a:lvl6pPr marL="2743200" lvl="5" indent="-55880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/>
            </a:lvl6pPr>
            <a:lvl7pPr marL="3200400" lvl="6" indent="-55880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/>
            </a:lvl7pPr>
            <a:lvl8pPr marL="3657600" lvl="7" indent="-55880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/>
            </a:lvl8pPr>
            <a:lvl9pPr marL="4114800" lvl="8" indent="-55880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8;p1">
            <a:extLst>
              <a:ext uri="{FF2B5EF4-FFF2-40B4-BE49-F238E27FC236}">
                <a16:creationId xmlns:a16="http://schemas.microsoft.com/office/drawing/2014/main" id="{000AC512-349F-4E58-A48A-D403DC276707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51194-B598-49E4-98CE-8781DC9DD0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271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;p1">
            <a:extLst>
              <a:ext uri="{FF2B5EF4-FFF2-40B4-BE49-F238E27FC236}">
                <a16:creationId xmlns:a16="http://schemas.microsoft.com/office/drawing/2014/main" id="{F3F6405C-BFB3-43A6-9E56-7DEE0CEAEB9B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0A3396-8F06-4319-8C23-6BBC53E7F4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47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028610" y="9750520"/>
            <a:ext cx="28118100" cy="3816300"/>
          </a:xfrm>
          <a:prstGeom prst="rect">
            <a:avLst/>
          </a:prstGeom>
        </p:spPr>
        <p:txBody>
          <a:bodyPr spcFirstLastPara="1" anchor="ctr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9pPr>
          </a:lstStyle>
          <a:p>
            <a:endParaRPr/>
          </a:p>
        </p:txBody>
      </p:sp>
      <p:sp>
        <p:nvSpPr>
          <p:cNvPr id="3" name="Google Shape;8;p1">
            <a:extLst>
              <a:ext uri="{FF2B5EF4-FFF2-40B4-BE49-F238E27FC236}">
                <a16:creationId xmlns:a16="http://schemas.microsoft.com/office/drawing/2014/main" id="{F1EA66F2-C00D-4875-B927-0CEFE99A4623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0C5379-6D6A-487B-B82B-B70113F765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28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028610" y="2017447"/>
            <a:ext cx="28118100" cy="25962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028610" y="5224553"/>
            <a:ext cx="28118100" cy="154878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654050">
              <a:spcBef>
                <a:spcPts val="0"/>
              </a:spcBef>
              <a:spcAft>
                <a:spcPts val="0"/>
              </a:spcAft>
              <a:buSzPts val="6700"/>
              <a:buChar char="●"/>
              <a:defRPr/>
            </a:lvl1pPr>
            <a:lvl2pPr marL="914400" lvl="1" indent="-558800">
              <a:spcBef>
                <a:spcPts val="0"/>
              </a:spcBef>
              <a:spcAft>
                <a:spcPts val="0"/>
              </a:spcAft>
              <a:buSzPts val="5200"/>
              <a:buChar char="○"/>
              <a:defRPr/>
            </a:lvl2pPr>
            <a:lvl3pPr marL="1371600" lvl="2" indent="-558800">
              <a:spcBef>
                <a:spcPts val="0"/>
              </a:spcBef>
              <a:spcAft>
                <a:spcPts val="0"/>
              </a:spcAft>
              <a:buSzPts val="5200"/>
              <a:buChar char="■"/>
              <a:defRPr/>
            </a:lvl3pPr>
            <a:lvl4pPr marL="1828800" lvl="3" indent="-558800">
              <a:spcBef>
                <a:spcPts val="0"/>
              </a:spcBef>
              <a:spcAft>
                <a:spcPts val="0"/>
              </a:spcAft>
              <a:buSzPts val="5200"/>
              <a:buChar char="●"/>
              <a:defRPr/>
            </a:lvl4pPr>
            <a:lvl5pPr marL="2286000" lvl="4" indent="-558800">
              <a:spcBef>
                <a:spcPts val="0"/>
              </a:spcBef>
              <a:spcAft>
                <a:spcPts val="0"/>
              </a:spcAft>
              <a:buSzPts val="5200"/>
              <a:buChar char="○"/>
              <a:defRPr/>
            </a:lvl5pPr>
            <a:lvl6pPr marL="2743200" lvl="5" indent="-558800">
              <a:spcBef>
                <a:spcPts val="0"/>
              </a:spcBef>
              <a:spcAft>
                <a:spcPts val="0"/>
              </a:spcAft>
              <a:buSzPts val="5200"/>
              <a:buChar char="■"/>
              <a:defRPr/>
            </a:lvl6pPr>
            <a:lvl7pPr marL="3200400" lvl="6" indent="-558800">
              <a:spcBef>
                <a:spcPts val="0"/>
              </a:spcBef>
              <a:spcAft>
                <a:spcPts val="0"/>
              </a:spcAft>
              <a:buSzPts val="5200"/>
              <a:buChar char="●"/>
              <a:defRPr/>
            </a:lvl7pPr>
            <a:lvl8pPr marL="3657600" lvl="7" indent="-558800">
              <a:spcBef>
                <a:spcPts val="0"/>
              </a:spcBef>
              <a:spcAft>
                <a:spcPts val="0"/>
              </a:spcAft>
              <a:buSzPts val="5200"/>
              <a:buChar char="○"/>
              <a:defRPr/>
            </a:lvl8pPr>
            <a:lvl9pPr marL="4114800" lvl="8" indent="-558800">
              <a:spcBef>
                <a:spcPts val="0"/>
              </a:spcBef>
              <a:spcAft>
                <a:spcPts val="0"/>
              </a:spcAft>
              <a:buSzPts val="52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8;p1">
            <a:extLst>
              <a:ext uri="{FF2B5EF4-FFF2-40B4-BE49-F238E27FC236}">
                <a16:creationId xmlns:a16="http://schemas.microsoft.com/office/drawing/2014/main" id="{1DD919E5-CFC8-4B4A-BCDC-FC9CFE647CBE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26FB77-6A57-4E63-A8F7-6C123C7257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783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028610" y="2017447"/>
            <a:ext cx="28118100" cy="25962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028610" y="5224553"/>
            <a:ext cx="13199700" cy="154878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55880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marL="914400" lvl="1" indent="-514350">
              <a:spcBef>
                <a:spcPts val="0"/>
              </a:spcBef>
              <a:spcAft>
                <a:spcPts val="0"/>
              </a:spcAft>
              <a:buSzPts val="4500"/>
              <a:buChar char="○"/>
              <a:defRPr sz="4500"/>
            </a:lvl2pPr>
            <a:lvl3pPr marL="1371600" lvl="2" indent="-514350">
              <a:spcBef>
                <a:spcPts val="0"/>
              </a:spcBef>
              <a:spcAft>
                <a:spcPts val="0"/>
              </a:spcAft>
              <a:buSzPts val="4500"/>
              <a:buChar char="■"/>
              <a:defRPr sz="4500"/>
            </a:lvl3pPr>
            <a:lvl4pPr marL="1828800" lvl="3" indent="-514350">
              <a:spcBef>
                <a:spcPts val="0"/>
              </a:spcBef>
              <a:spcAft>
                <a:spcPts val="0"/>
              </a:spcAft>
              <a:buSzPts val="4500"/>
              <a:buChar char="●"/>
              <a:defRPr sz="4500"/>
            </a:lvl4pPr>
            <a:lvl5pPr marL="2286000" lvl="4" indent="-514350">
              <a:spcBef>
                <a:spcPts val="0"/>
              </a:spcBef>
              <a:spcAft>
                <a:spcPts val="0"/>
              </a:spcAft>
              <a:buSzPts val="4500"/>
              <a:buChar char="○"/>
              <a:defRPr sz="4500"/>
            </a:lvl5pPr>
            <a:lvl6pPr marL="2743200" lvl="5" indent="-514350">
              <a:spcBef>
                <a:spcPts val="0"/>
              </a:spcBef>
              <a:spcAft>
                <a:spcPts val="0"/>
              </a:spcAft>
              <a:buSzPts val="4500"/>
              <a:buChar char="■"/>
              <a:defRPr sz="4500"/>
            </a:lvl6pPr>
            <a:lvl7pPr marL="3200400" lvl="6" indent="-514350">
              <a:spcBef>
                <a:spcPts val="0"/>
              </a:spcBef>
              <a:spcAft>
                <a:spcPts val="0"/>
              </a:spcAft>
              <a:buSzPts val="4500"/>
              <a:buChar char="●"/>
              <a:defRPr sz="4500"/>
            </a:lvl7pPr>
            <a:lvl8pPr marL="3657600" lvl="7" indent="-514350">
              <a:spcBef>
                <a:spcPts val="0"/>
              </a:spcBef>
              <a:spcAft>
                <a:spcPts val="0"/>
              </a:spcAft>
              <a:buSzPts val="4500"/>
              <a:buChar char="○"/>
              <a:defRPr sz="4500"/>
            </a:lvl8pPr>
            <a:lvl9pPr marL="4114800" lvl="8" indent="-514350">
              <a:spcBef>
                <a:spcPts val="0"/>
              </a:spcBef>
              <a:spcAft>
                <a:spcPts val="0"/>
              </a:spcAft>
              <a:buSzPts val="4500"/>
              <a:buChar char="■"/>
              <a:defRPr sz="4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15946920" y="5224553"/>
            <a:ext cx="13199700" cy="154878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55880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marL="914400" lvl="1" indent="-514350">
              <a:spcBef>
                <a:spcPts val="0"/>
              </a:spcBef>
              <a:spcAft>
                <a:spcPts val="0"/>
              </a:spcAft>
              <a:buSzPts val="4500"/>
              <a:buChar char="○"/>
              <a:defRPr sz="4500"/>
            </a:lvl2pPr>
            <a:lvl3pPr marL="1371600" lvl="2" indent="-514350">
              <a:spcBef>
                <a:spcPts val="0"/>
              </a:spcBef>
              <a:spcAft>
                <a:spcPts val="0"/>
              </a:spcAft>
              <a:buSzPts val="4500"/>
              <a:buChar char="■"/>
              <a:defRPr sz="4500"/>
            </a:lvl3pPr>
            <a:lvl4pPr marL="1828800" lvl="3" indent="-514350">
              <a:spcBef>
                <a:spcPts val="0"/>
              </a:spcBef>
              <a:spcAft>
                <a:spcPts val="0"/>
              </a:spcAft>
              <a:buSzPts val="4500"/>
              <a:buChar char="●"/>
              <a:defRPr sz="4500"/>
            </a:lvl4pPr>
            <a:lvl5pPr marL="2286000" lvl="4" indent="-514350">
              <a:spcBef>
                <a:spcPts val="0"/>
              </a:spcBef>
              <a:spcAft>
                <a:spcPts val="0"/>
              </a:spcAft>
              <a:buSzPts val="4500"/>
              <a:buChar char="○"/>
              <a:defRPr sz="4500"/>
            </a:lvl5pPr>
            <a:lvl6pPr marL="2743200" lvl="5" indent="-514350">
              <a:spcBef>
                <a:spcPts val="0"/>
              </a:spcBef>
              <a:spcAft>
                <a:spcPts val="0"/>
              </a:spcAft>
              <a:buSzPts val="4500"/>
              <a:buChar char="■"/>
              <a:defRPr sz="4500"/>
            </a:lvl6pPr>
            <a:lvl7pPr marL="3200400" lvl="6" indent="-514350">
              <a:spcBef>
                <a:spcPts val="0"/>
              </a:spcBef>
              <a:spcAft>
                <a:spcPts val="0"/>
              </a:spcAft>
              <a:buSzPts val="4500"/>
              <a:buChar char="●"/>
              <a:defRPr sz="4500"/>
            </a:lvl7pPr>
            <a:lvl8pPr marL="3657600" lvl="7" indent="-514350">
              <a:spcBef>
                <a:spcPts val="0"/>
              </a:spcBef>
              <a:spcAft>
                <a:spcPts val="0"/>
              </a:spcAft>
              <a:buSzPts val="4500"/>
              <a:buChar char="○"/>
              <a:defRPr sz="4500"/>
            </a:lvl8pPr>
            <a:lvl9pPr marL="4114800" lvl="8" indent="-514350">
              <a:spcBef>
                <a:spcPts val="0"/>
              </a:spcBef>
              <a:spcAft>
                <a:spcPts val="0"/>
              </a:spcAft>
              <a:buSzPts val="4500"/>
              <a:buChar char="■"/>
              <a:defRPr sz="4500"/>
            </a:lvl9pPr>
          </a:lstStyle>
          <a:p>
            <a:endParaRPr/>
          </a:p>
        </p:txBody>
      </p:sp>
      <p:sp>
        <p:nvSpPr>
          <p:cNvPr id="5" name="Google Shape;8;p1">
            <a:extLst>
              <a:ext uri="{FF2B5EF4-FFF2-40B4-BE49-F238E27FC236}">
                <a16:creationId xmlns:a16="http://schemas.microsoft.com/office/drawing/2014/main" id="{0E1547B1-BDE5-4991-950A-A929ABA11136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B0C506-37DD-43E8-906B-BA50C2C8C6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486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028610" y="2017447"/>
            <a:ext cx="28118100" cy="25962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9pPr>
          </a:lstStyle>
          <a:p>
            <a:endParaRPr/>
          </a:p>
        </p:txBody>
      </p:sp>
      <p:sp>
        <p:nvSpPr>
          <p:cNvPr id="3" name="Google Shape;8;p1">
            <a:extLst>
              <a:ext uri="{FF2B5EF4-FFF2-40B4-BE49-F238E27FC236}">
                <a16:creationId xmlns:a16="http://schemas.microsoft.com/office/drawing/2014/main" id="{0F5D2FF6-E27A-43DD-804D-B191F838B786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3F6F1-843F-4F42-925E-7FC92E60B1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235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028610" y="2518720"/>
            <a:ext cx="9266400" cy="3425700"/>
          </a:xfrm>
          <a:prstGeom prst="rect">
            <a:avLst/>
          </a:prstGeom>
        </p:spPr>
        <p:txBody>
          <a:bodyPr spcFirstLastPara="1" anchor="b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1pPr>
            <a:lvl2pPr lvl="1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028610" y="6299520"/>
            <a:ext cx="9266400" cy="144132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514350">
              <a:spcBef>
                <a:spcPts val="0"/>
              </a:spcBef>
              <a:spcAft>
                <a:spcPts val="0"/>
              </a:spcAft>
              <a:buSzPts val="4500"/>
              <a:buChar char="●"/>
              <a:defRPr sz="4500"/>
            </a:lvl1pPr>
            <a:lvl2pPr marL="914400" lvl="1" indent="-514350">
              <a:spcBef>
                <a:spcPts val="0"/>
              </a:spcBef>
              <a:spcAft>
                <a:spcPts val="0"/>
              </a:spcAft>
              <a:buSzPts val="4500"/>
              <a:buChar char="○"/>
              <a:defRPr sz="4500"/>
            </a:lvl2pPr>
            <a:lvl3pPr marL="1371600" lvl="2" indent="-514350">
              <a:spcBef>
                <a:spcPts val="0"/>
              </a:spcBef>
              <a:spcAft>
                <a:spcPts val="0"/>
              </a:spcAft>
              <a:buSzPts val="4500"/>
              <a:buChar char="■"/>
              <a:defRPr sz="4500"/>
            </a:lvl3pPr>
            <a:lvl4pPr marL="1828800" lvl="3" indent="-514350">
              <a:spcBef>
                <a:spcPts val="0"/>
              </a:spcBef>
              <a:spcAft>
                <a:spcPts val="0"/>
              </a:spcAft>
              <a:buSzPts val="4500"/>
              <a:buChar char="●"/>
              <a:defRPr sz="4500"/>
            </a:lvl4pPr>
            <a:lvl5pPr marL="2286000" lvl="4" indent="-514350">
              <a:spcBef>
                <a:spcPts val="0"/>
              </a:spcBef>
              <a:spcAft>
                <a:spcPts val="0"/>
              </a:spcAft>
              <a:buSzPts val="4500"/>
              <a:buChar char="○"/>
              <a:defRPr sz="4500"/>
            </a:lvl5pPr>
            <a:lvl6pPr marL="2743200" lvl="5" indent="-514350">
              <a:spcBef>
                <a:spcPts val="0"/>
              </a:spcBef>
              <a:spcAft>
                <a:spcPts val="0"/>
              </a:spcAft>
              <a:buSzPts val="4500"/>
              <a:buChar char="■"/>
              <a:defRPr sz="4500"/>
            </a:lvl6pPr>
            <a:lvl7pPr marL="3200400" lvl="6" indent="-514350">
              <a:spcBef>
                <a:spcPts val="0"/>
              </a:spcBef>
              <a:spcAft>
                <a:spcPts val="0"/>
              </a:spcAft>
              <a:buSzPts val="4500"/>
              <a:buChar char="●"/>
              <a:defRPr sz="4500"/>
            </a:lvl7pPr>
            <a:lvl8pPr marL="3657600" lvl="7" indent="-514350">
              <a:spcBef>
                <a:spcPts val="0"/>
              </a:spcBef>
              <a:spcAft>
                <a:spcPts val="0"/>
              </a:spcAft>
              <a:buSzPts val="4500"/>
              <a:buChar char="○"/>
              <a:defRPr sz="4500"/>
            </a:lvl8pPr>
            <a:lvl9pPr marL="4114800" lvl="8" indent="-514350">
              <a:spcBef>
                <a:spcPts val="0"/>
              </a:spcBef>
              <a:spcAft>
                <a:spcPts val="0"/>
              </a:spcAft>
              <a:buSzPts val="4500"/>
              <a:buChar char="■"/>
              <a:defRPr sz="4500"/>
            </a:lvl9pPr>
          </a:lstStyle>
          <a:p>
            <a:endParaRPr/>
          </a:p>
        </p:txBody>
      </p:sp>
      <p:sp>
        <p:nvSpPr>
          <p:cNvPr id="4" name="Google Shape;8;p1">
            <a:extLst>
              <a:ext uri="{FF2B5EF4-FFF2-40B4-BE49-F238E27FC236}">
                <a16:creationId xmlns:a16="http://schemas.microsoft.com/office/drawing/2014/main" id="{95C746D2-1292-45CD-989F-F4FE3F1C49C8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A16631-D015-4A87-9D27-93DDB23A94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568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617825" y="2040680"/>
            <a:ext cx="21013800" cy="18545100"/>
          </a:xfrm>
          <a:prstGeom prst="rect">
            <a:avLst/>
          </a:prstGeom>
        </p:spPr>
        <p:txBody>
          <a:bodyPr spcFirstLastPara="1" anchor="ctr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800"/>
              <a:buNone/>
              <a:defRPr sz="17800"/>
            </a:lvl1pPr>
            <a:lvl2pPr lvl="1">
              <a:spcBef>
                <a:spcPts val="0"/>
              </a:spcBef>
              <a:spcAft>
                <a:spcPts val="0"/>
              </a:spcAft>
              <a:buSzPts val="17800"/>
              <a:buNone/>
              <a:defRPr sz="17800"/>
            </a:lvl2pPr>
            <a:lvl3pPr lvl="2">
              <a:spcBef>
                <a:spcPts val="0"/>
              </a:spcBef>
              <a:spcAft>
                <a:spcPts val="0"/>
              </a:spcAft>
              <a:buSzPts val="17800"/>
              <a:buNone/>
              <a:defRPr sz="17800"/>
            </a:lvl3pPr>
            <a:lvl4pPr lvl="3">
              <a:spcBef>
                <a:spcPts val="0"/>
              </a:spcBef>
              <a:spcAft>
                <a:spcPts val="0"/>
              </a:spcAft>
              <a:buSzPts val="17800"/>
              <a:buNone/>
              <a:defRPr sz="17800"/>
            </a:lvl4pPr>
            <a:lvl5pPr lvl="4">
              <a:spcBef>
                <a:spcPts val="0"/>
              </a:spcBef>
              <a:spcAft>
                <a:spcPts val="0"/>
              </a:spcAft>
              <a:buSzPts val="17800"/>
              <a:buNone/>
              <a:defRPr sz="17800"/>
            </a:lvl5pPr>
            <a:lvl6pPr lvl="5">
              <a:spcBef>
                <a:spcPts val="0"/>
              </a:spcBef>
              <a:spcAft>
                <a:spcPts val="0"/>
              </a:spcAft>
              <a:buSzPts val="17800"/>
              <a:buNone/>
              <a:defRPr sz="17800"/>
            </a:lvl6pPr>
            <a:lvl7pPr lvl="6">
              <a:spcBef>
                <a:spcPts val="0"/>
              </a:spcBef>
              <a:spcAft>
                <a:spcPts val="0"/>
              </a:spcAft>
              <a:buSzPts val="17800"/>
              <a:buNone/>
              <a:defRPr sz="17800"/>
            </a:lvl7pPr>
            <a:lvl8pPr lvl="7">
              <a:spcBef>
                <a:spcPts val="0"/>
              </a:spcBef>
              <a:spcAft>
                <a:spcPts val="0"/>
              </a:spcAft>
              <a:buSzPts val="17800"/>
              <a:buNone/>
              <a:defRPr sz="17800"/>
            </a:lvl8pPr>
            <a:lvl9pPr lvl="8">
              <a:spcBef>
                <a:spcPts val="0"/>
              </a:spcBef>
              <a:spcAft>
                <a:spcPts val="0"/>
              </a:spcAft>
              <a:buSzPts val="17800"/>
              <a:buNone/>
              <a:defRPr sz="17800"/>
            </a:lvl9pPr>
          </a:lstStyle>
          <a:p>
            <a:endParaRPr/>
          </a:p>
        </p:txBody>
      </p:sp>
      <p:sp>
        <p:nvSpPr>
          <p:cNvPr id="3" name="Google Shape;8;p1">
            <a:extLst>
              <a:ext uri="{FF2B5EF4-FFF2-40B4-BE49-F238E27FC236}">
                <a16:creationId xmlns:a16="http://schemas.microsoft.com/office/drawing/2014/main" id="{F5033DAE-42C3-4F7C-B169-FE47178BEA85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1C2EDC-F164-4BE1-9F86-DE1E1C9617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8524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6;p9">
            <a:extLst>
              <a:ext uri="{FF2B5EF4-FFF2-40B4-BE49-F238E27FC236}">
                <a16:creationId xmlns:a16="http://schemas.microsoft.com/office/drawing/2014/main" id="{6F7BCE63-D64B-4B61-BD2E-319D67BC3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7600" y="0"/>
            <a:ext cx="15087600" cy="2331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9300" tIns="339300" rIns="339300" bIns="3393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76150" y="5590393"/>
            <a:ext cx="13349100" cy="6719700"/>
          </a:xfrm>
          <a:prstGeom prst="rect">
            <a:avLst/>
          </a:prstGeom>
        </p:spPr>
        <p:txBody>
          <a:bodyPr spcFirstLastPara="1" anchor="b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600"/>
              <a:buNone/>
              <a:defRPr sz="1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600"/>
              <a:buNone/>
              <a:defRPr sz="1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600"/>
              <a:buNone/>
              <a:defRPr sz="1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600"/>
              <a:buNone/>
              <a:defRPr sz="1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600"/>
              <a:buNone/>
              <a:defRPr sz="1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600"/>
              <a:buNone/>
              <a:defRPr sz="1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600"/>
              <a:buNone/>
              <a:defRPr sz="1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600"/>
              <a:buNone/>
              <a:defRPr sz="1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600"/>
              <a:buNone/>
              <a:defRPr sz="1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876150" y="12707273"/>
            <a:ext cx="13349100" cy="55992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16300350" y="3282473"/>
            <a:ext cx="12662100" cy="16751100"/>
          </a:xfrm>
          <a:prstGeom prst="rect">
            <a:avLst/>
          </a:prstGeom>
        </p:spPr>
        <p:txBody>
          <a:bodyPr spcFirstLastPara="1" anchor="ctr">
            <a:normAutofit/>
          </a:bodyPr>
          <a:lstStyle>
            <a:lvl1pPr marL="457200" lvl="0" indent="-654050">
              <a:spcBef>
                <a:spcPts val="0"/>
              </a:spcBef>
              <a:spcAft>
                <a:spcPts val="0"/>
              </a:spcAft>
              <a:buSzPts val="6700"/>
              <a:buChar char="●"/>
              <a:defRPr/>
            </a:lvl1pPr>
            <a:lvl2pPr marL="914400" lvl="1" indent="-558800">
              <a:spcBef>
                <a:spcPts val="0"/>
              </a:spcBef>
              <a:spcAft>
                <a:spcPts val="0"/>
              </a:spcAft>
              <a:buSzPts val="5200"/>
              <a:buChar char="○"/>
              <a:defRPr/>
            </a:lvl2pPr>
            <a:lvl3pPr marL="1371600" lvl="2" indent="-558800">
              <a:spcBef>
                <a:spcPts val="0"/>
              </a:spcBef>
              <a:spcAft>
                <a:spcPts val="0"/>
              </a:spcAft>
              <a:buSzPts val="5200"/>
              <a:buChar char="■"/>
              <a:defRPr/>
            </a:lvl3pPr>
            <a:lvl4pPr marL="1828800" lvl="3" indent="-558800">
              <a:spcBef>
                <a:spcPts val="0"/>
              </a:spcBef>
              <a:spcAft>
                <a:spcPts val="0"/>
              </a:spcAft>
              <a:buSzPts val="5200"/>
              <a:buChar char="●"/>
              <a:defRPr/>
            </a:lvl4pPr>
            <a:lvl5pPr marL="2286000" lvl="4" indent="-558800">
              <a:spcBef>
                <a:spcPts val="0"/>
              </a:spcBef>
              <a:spcAft>
                <a:spcPts val="0"/>
              </a:spcAft>
              <a:buSzPts val="5200"/>
              <a:buChar char="○"/>
              <a:defRPr/>
            </a:lvl5pPr>
            <a:lvl6pPr marL="2743200" lvl="5" indent="-558800">
              <a:spcBef>
                <a:spcPts val="0"/>
              </a:spcBef>
              <a:spcAft>
                <a:spcPts val="0"/>
              </a:spcAft>
              <a:buSzPts val="5200"/>
              <a:buChar char="■"/>
              <a:defRPr/>
            </a:lvl6pPr>
            <a:lvl7pPr marL="3200400" lvl="6" indent="-558800">
              <a:spcBef>
                <a:spcPts val="0"/>
              </a:spcBef>
              <a:spcAft>
                <a:spcPts val="0"/>
              </a:spcAft>
              <a:buSzPts val="5200"/>
              <a:buChar char="●"/>
              <a:defRPr/>
            </a:lvl7pPr>
            <a:lvl8pPr marL="3657600" lvl="7" indent="-558800">
              <a:spcBef>
                <a:spcPts val="0"/>
              </a:spcBef>
              <a:spcAft>
                <a:spcPts val="0"/>
              </a:spcAft>
              <a:buSzPts val="5200"/>
              <a:buChar char="○"/>
              <a:defRPr/>
            </a:lvl8pPr>
            <a:lvl9pPr marL="4114800" lvl="8" indent="-558800">
              <a:spcBef>
                <a:spcPts val="0"/>
              </a:spcBef>
              <a:spcAft>
                <a:spcPts val="0"/>
              </a:spcAft>
              <a:buSzPts val="5200"/>
              <a:buChar char="■"/>
              <a:defRPr/>
            </a:lvl9pPr>
          </a:lstStyle>
          <a:p>
            <a:endParaRPr/>
          </a:p>
        </p:txBody>
      </p:sp>
      <p:sp>
        <p:nvSpPr>
          <p:cNvPr id="6" name="Google Shape;40;p9">
            <a:extLst>
              <a:ext uri="{FF2B5EF4-FFF2-40B4-BE49-F238E27FC236}">
                <a16:creationId xmlns:a16="http://schemas.microsoft.com/office/drawing/2014/main" id="{F2464B56-97E2-49CD-A9F9-FA4258C573B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A678318-DDD8-4E70-BA0A-87595A24C1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64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028610" y="19178607"/>
            <a:ext cx="19796100" cy="2743200"/>
          </a:xfrm>
          <a:prstGeom prst="rect">
            <a:avLst/>
          </a:prstGeom>
        </p:spPr>
        <p:txBody>
          <a:bodyPr spcFirstLastPara="1" anchor="ctr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1pPr>
          </a:lstStyle>
          <a:p>
            <a:endParaRPr/>
          </a:p>
        </p:txBody>
      </p:sp>
      <p:sp>
        <p:nvSpPr>
          <p:cNvPr id="3" name="Google Shape;8;p1">
            <a:extLst>
              <a:ext uri="{FF2B5EF4-FFF2-40B4-BE49-F238E27FC236}">
                <a16:creationId xmlns:a16="http://schemas.microsoft.com/office/drawing/2014/main" id="{BB84FECA-F4BF-4CDB-8C08-6DE64972A971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64989-814D-4032-B56A-F7F582D1EF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720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B3997EE7-8929-4E8C-BA98-7FED8FD33B78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028700" y="2017713"/>
            <a:ext cx="28117800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39300" tIns="339300" rIns="339300" bIns="3393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A1486DF6-F485-420E-AC89-2C87D7394C3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28700" y="5224463"/>
            <a:ext cx="28117800" cy="154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39300" tIns="339300" rIns="339300" bIns="3393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DAA8D110-7F5B-4321-A55A-47C98FE1408A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27959050" y="21139150"/>
            <a:ext cx="181133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39300" tIns="339300" rIns="339300" bIns="3393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3700">
                <a:solidFill>
                  <a:srgbClr val="595959"/>
                </a:solidFill>
              </a:defRPr>
            </a:lvl1pPr>
          </a:lstStyle>
          <a:p>
            <a:fld id="{6A20E720-0CDB-4DCD-BF78-45FC1FF9754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54;p13">
            <a:extLst>
              <a:ext uri="{FF2B5EF4-FFF2-40B4-BE49-F238E27FC236}">
                <a16:creationId xmlns:a16="http://schemas.microsoft.com/office/drawing/2014/main" id="{D1BFA89D-3407-4FC0-9E58-7F80F4D8B2B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8628856" y="10875169"/>
            <a:ext cx="205025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700">
                <a:latin typeface="Bowlby One" charset="0"/>
                <a:cs typeface="Bowlby One" charset="0"/>
                <a:sym typeface="Bowlby One" charset="0"/>
              </a:rPr>
              <a:t>ABOUT THE COVID-19 VACCINE</a:t>
            </a:r>
          </a:p>
        </p:txBody>
      </p:sp>
      <p:sp>
        <p:nvSpPr>
          <p:cNvPr id="4099" name="Google Shape;55;p13">
            <a:extLst>
              <a:ext uri="{FF2B5EF4-FFF2-40B4-BE49-F238E27FC236}">
                <a16:creationId xmlns:a16="http://schemas.microsoft.com/office/drawing/2014/main" id="{6CADF65B-1614-4089-A114-A90F9F789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113" y="8934450"/>
            <a:ext cx="72421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100"/>
            </a:pPr>
            <a:r>
              <a:rPr lang="en-US" altLang="en-US" sz="3700">
                <a:latin typeface="Karla" charset="0"/>
                <a:cs typeface="Karla" charset="0"/>
                <a:sym typeface="Karla" charset="0"/>
              </a:rPr>
              <a:t>The COVID-19 vaccines are safe and effective.</a:t>
            </a:r>
            <a:endParaRPr lang="en-US" altLang="en-US" sz="3800">
              <a:latin typeface="Karla" charset="0"/>
              <a:cs typeface="Karla" charset="0"/>
              <a:sym typeface="Karla" charset="0"/>
            </a:endParaRPr>
          </a:p>
        </p:txBody>
      </p:sp>
      <p:sp>
        <p:nvSpPr>
          <p:cNvPr id="4100" name="Google Shape;56;p13">
            <a:extLst>
              <a:ext uri="{FF2B5EF4-FFF2-40B4-BE49-F238E27FC236}">
                <a16:creationId xmlns:a16="http://schemas.microsoft.com/office/drawing/2014/main" id="{72A5BB09-7299-4F81-9CE8-81D5956E6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1025" y="8934450"/>
            <a:ext cx="72421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700">
                <a:latin typeface="Karla" charset="0"/>
                <a:cs typeface="Karla" charset="0"/>
                <a:sym typeface="Karla" charset="0"/>
              </a:rPr>
              <a:t>The COVID-19 vaccines should be free for all, no matter of status.</a:t>
            </a:r>
          </a:p>
        </p:txBody>
      </p:sp>
      <p:sp>
        <p:nvSpPr>
          <p:cNvPr id="4101" name="Google Shape;57;p13">
            <a:extLst>
              <a:ext uri="{FF2B5EF4-FFF2-40B4-BE49-F238E27FC236}">
                <a16:creationId xmlns:a16="http://schemas.microsoft.com/office/drawing/2014/main" id="{3BA2152A-82B0-4AC7-9CF7-C6602A3C8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113" y="20037425"/>
            <a:ext cx="7242175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700">
                <a:latin typeface="Karla" charset="0"/>
                <a:cs typeface="Karla" charset="0"/>
                <a:sym typeface="Karla" charset="0"/>
              </a:rPr>
              <a:t>Two doses are required to have maximum protection </a:t>
            </a:r>
            <a:br>
              <a:rPr lang="en-US" altLang="en-US" sz="3700">
                <a:latin typeface="Karla" charset="0"/>
                <a:cs typeface="Karla" charset="0"/>
                <a:sym typeface="Karla" charset="0"/>
              </a:rPr>
            </a:br>
            <a:r>
              <a:rPr lang="en-US" altLang="en-US" sz="3700">
                <a:latin typeface="Karla" charset="0"/>
                <a:cs typeface="Karla" charset="0"/>
                <a:sym typeface="Karla" charset="0"/>
              </a:rPr>
              <a:t>against COVID-19.</a:t>
            </a:r>
          </a:p>
        </p:txBody>
      </p:sp>
      <p:sp>
        <p:nvSpPr>
          <p:cNvPr id="4102" name="Google Shape;58;p13">
            <a:extLst>
              <a:ext uri="{FF2B5EF4-FFF2-40B4-BE49-F238E27FC236}">
                <a16:creationId xmlns:a16="http://schemas.microsoft.com/office/drawing/2014/main" id="{5F024376-6A7F-4330-94A5-D8C7221A7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1025" y="20037425"/>
            <a:ext cx="7242175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700">
                <a:latin typeface="Karla" charset="0"/>
                <a:cs typeface="Karla" charset="0"/>
                <a:sym typeface="Karla" charset="0"/>
              </a:rPr>
              <a:t>A small number of people may experience short term </a:t>
            </a:r>
            <a:br>
              <a:rPr lang="en-US" altLang="en-US" sz="3700">
                <a:latin typeface="Karla" charset="0"/>
                <a:cs typeface="Karla" charset="0"/>
                <a:sym typeface="Karla" charset="0"/>
              </a:rPr>
            </a:br>
            <a:r>
              <a:rPr lang="en-US" altLang="en-US" sz="3700">
                <a:latin typeface="Karla" charset="0"/>
                <a:cs typeface="Karla" charset="0"/>
                <a:sym typeface="Karla" charset="0"/>
              </a:rPr>
              <a:t>side effects.</a:t>
            </a:r>
          </a:p>
        </p:txBody>
      </p:sp>
      <p:sp>
        <p:nvSpPr>
          <p:cNvPr id="4103" name="Google Shape;59;p13">
            <a:extLst>
              <a:ext uri="{FF2B5EF4-FFF2-40B4-BE49-F238E27FC236}">
                <a16:creationId xmlns:a16="http://schemas.microsoft.com/office/drawing/2014/main" id="{E9ADACD3-B63D-444E-99CC-044ABD14C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29250" y="2724150"/>
            <a:ext cx="7821613" cy="10221913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8600" tIns="228600" rIns="228600" bIns="2286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4600" b="1">
                <a:latin typeface="Work Sans" charset="0"/>
                <a:cs typeface="Work Sans" charset="0"/>
                <a:sym typeface="Work Sans" charset="0"/>
              </a:rPr>
              <a:t>Add your images</a:t>
            </a: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4200">
                <a:latin typeface="Work Sans" charset="0"/>
                <a:cs typeface="Work Sans" charset="0"/>
                <a:sym typeface="Work Sans" charset="0"/>
              </a:rPr>
              <a:t>Head to the image bank in the </a:t>
            </a:r>
            <a:r>
              <a:rPr lang="en-US" altLang="en-US" sz="4200" u="sng">
                <a:solidFill>
                  <a:srgbClr val="0097A7"/>
                </a:solidFill>
                <a:latin typeface="Work Sans" charset="0"/>
                <a:cs typeface="Work Sans" charset="0"/>
                <a:sym typeface="Work Sans" charset="0"/>
                <a:hlinkClick r:id="" action="ppaction://hlinkshowjump?jump=nextslide"/>
              </a:rPr>
              <a:t>next slide</a:t>
            </a:r>
            <a:r>
              <a:rPr lang="en-US" altLang="en-US" sz="4200">
                <a:latin typeface="Work Sans" charset="0"/>
                <a:cs typeface="Work Sans" charset="0"/>
                <a:sym typeface="Work Sans" charset="0"/>
              </a:rPr>
              <a:t> and follow the copy instructions there. Once you’re back here press Command + v or Ctrl + V to paste the image here. 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4200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4200">
                <a:latin typeface="Work Sans" charset="0"/>
                <a:cs typeface="Work Sans" charset="0"/>
                <a:sym typeface="Work Sans" charset="0"/>
              </a:rPr>
              <a:t>Move your image to cover the dotted lines. Don’t size up/down the images for legibility once printed.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4200">
              <a:latin typeface="Work Sans" charset="0"/>
              <a:cs typeface="Work Sans" charset="0"/>
              <a:sym typeface="Work Sans" charset="0"/>
            </a:endParaRPr>
          </a:p>
        </p:txBody>
      </p:sp>
      <p:sp>
        <p:nvSpPr>
          <p:cNvPr id="4104" name="Google Shape;60;p13">
            <a:extLst>
              <a:ext uri="{FF2B5EF4-FFF2-40B4-BE49-F238E27FC236}">
                <a16:creationId xmlns:a16="http://schemas.microsoft.com/office/drawing/2014/main" id="{220B760E-A0AE-49D6-B775-8A7A47852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29250" y="2017713"/>
            <a:ext cx="3081338" cy="704850"/>
          </a:xfrm>
          <a:prstGeom prst="rect">
            <a:avLst/>
          </a:prstGeom>
          <a:solidFill>
            <a:srgbClr val="FF3E55"/>
          </a:solidFill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500" b="1">
                <a:latin typeface="Work Sans" charset="0"/>
                <a:cs typeface="Work Sans" charset="0"/>
                <a:sym typeface="Work Sans" charset="0"/>
              </a:rPr>
              <a:t>2</a:t>
            </a:r>
          </a:p>
        </p:txBody>
      </p:sp>
      <p:sp>
        <p:nvSpPr>
          <p:cNvPr id="4105" name="Google Shape;61;p13">
            <a:extLst>
              <a:ext uri="{FF2B5EF4-FFF2-40B4-BE49-F238E27FC236}">
                <a16:creationId xmlns:a16="http://schemas.microsoft.com/office/drawing/2014/main" id="{07B1BDBE-D29D-4067-9B7F-22E0A03B2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248775" y="2211388"/>
            <a:ext cx="7821612" cy="10929937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8600" tIns="228600" rIns="228600" bIns="2286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4600" b="1">
                <a:latin typeface="Work Sans" charset="0"/>
                <a:cs typeface="Work Sans" charset="0"/>
                <a:sym typeface="Work Sans" charset="0"/>
              </a:rPr>
              <a:t>Translate/ Add text</a:t>
            </a: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4200">
                <a:latin typeface="Work Sans" charset="0"/>
                <a:cs typeface="Work Sans" charset="0"/>
                <a:sym typeface="Work Sans" charset="0"/>
              </a:rPr>
              <a:t>Translate the title and  information to the community’s language by clicking into the text boxes and typing.</a:t>
            </a:r>
          </a:p>
          <a:p>
            <a:pPr eaLnBrk="1" hangingPunct="1">
              <a:lnSpc>
                <a:spcPct val="115000"/>
              </a:lnSpc>
              <a:buSzPts val="1100"/>
            </a:pPr>
            <a:br>
              <a:rPr lang="en-US" altLang="en-US" sz="4200">
                <a:latin typeface="Work Sans" charset="0"/>
                <a:cs typeface="Work Sans" charset="0"/>
                <a:sym typeface="Work Sans" charset="0"/>
              </a:rPr>
            </a:br>
            <a:r>
              <a:rPr lang="en-US" altLang="en-US" sz="4200">
                <a:latin typeface="Work Sans" charset="0"/>
                <a:cs typeface="Work Sans" charset="0"/>
                <a:sym typeface="Work Sans" charset="0"/>
              </a:rPr>
              <a:t>Feel free to edit/add copy to better fit the community’s needs. Please don’t change the font or style to maintain brand consistency across different assets.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4200">
              <a:latin typeface="Work Sans" charset="0"/>
              <a:cs typeface="Work Sans" charset="0"/>
              <a:sym typeface="Work Sans" charset="0"/>
            </a:endParaRPr>
          </a:p>
        </p:txBody>
      </p:sp>
      <p:sp>
        <p:nvSpPr>
          <p:cNvPr id="4106" name="Google Shape;62;p13">
            <a:extLst>
              <a:ext uri="{FF2B5EF4-FFF2-40B4-BE49-F238E27FC236}">
                <a16:creationId xmlns:a16="http://schemas.microsoft.com/office/drawing/2014/main" id="{3E7C04E7-4271-490F-9593-F0886A7AD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248775" y="1504950"/>
            <a:ext cx="3081337" cy="704850"/>
          </a:xfrm>
          <a:prstGeom prst="rect">
            <a:avLst/>
          </a:prstGeom>
          <a:solidFill>
            <a:srgbClr val="FF3E55"/>
          </a:solidFill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500" b="1">
                <a:latin typeface="Work Sans" charset="0"/>
                <a:cs typeface="Work Sans" charset="0"/>
                <a:sym typeface="Work Sans" charset="0"/>
              </a:rPr>
              <a:t>1</a:t>
            </a:r>
          </a:p>
        </p:txBody>
      </p:sp>
      <p:sp>
        <p:nvSpPr>
          <p:cNvPr id="4107" name="Google Shape;63;p13">
            <a:extLst>
              <a:ext uri="{FF2B5EF4-FFF2-40B4-BE49-F238E27FC236}">
                <a16:creationId xmlns:a16="http://schemas.microsoft.com/office/drawing/2014/main" id="{D5C24922-4F56-4404-9042-23FF1BD61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8500" y="15928974"/>
            <a:ext cx="7821613" cy="11007725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8600" tIns="228600" rIns="228600" bIns="2286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4400" b="1" dirty="0">
                <a:latin typeface="Work Sans" charset="0"/>
                <a:cs typeface="Work Sans" charset="0"/>
                <a:sym typeface="Work Sans" charset="0"/>
              </a:rPr>
              <a:t>Export as a JPG using Google Slides:</a:t>
            </a:r>
            <a:endParaRPr lang="en-US" altLang="en-US" sz="4400" b="1" dirty="0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4400" dirty="0">
                <a:latin typeface="Work Sans" charset="0"/>
                <a:cs typeface="Work Sans" charset="0"/>
                <a:sym typeface="Work Sans" charset="0"/>
              </a:rPr>
              <a:t>File → Download → JPEG Image (Current Slide)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4400" dirty="0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4400" dirty="0">
                <a:latin typeface="Work Sans" charset="0"/>
                <a:cs typeface="Work Sans" charset="0"/>
                <a:sym typeface="Work Sans" charset="0"/>
              </a:rPr>
              <a:t>Use the saved image in your social media profile picture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4400" dirty="0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4400" b="1" dirty="0">
                <a:latin typeface="Work Sans" charset="0"/>
                <a:cs typeface="Work Sans" charset="0"/>
                <a:sym typeface="Work Sans" charset="0"/>
              </a:rPr>
              <a:t>Export as a JPG using PPT:</a:t>
            </a:r>
            <a:endParaRPr lang="en-US" altLang="en-US" sz="4400" b="1" dirty="0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4400" dirty="0">
                <a:latin typeface="Work Sans" charset="0"/>
                <a:cs typeface="Work Sans" charset="0"/>
                <a:sym typeface="Work Sans" charset="0"/>
              </a:rPr>
              <a:t>Select slide. File  → Save As  → JPEG Image</a:t>
            </a:r>
          </a:p>
        </p:txBody>
      </p:sp>
      <p:sp>
        <p:nvSpPr>
          <p:cNvPr id="4108" name="Google Shape;64;p13">
            <a:extLst>
              <a:ext uri="{FF2B5EF4-FFF2-40B4-BE49-F238E27FC236}">
                <a16:creationId xmlns:a16="http://schemas.microsoft.com/office/drawing/2014/main" id="{426913E0-E2CE-4341-AF30-1C28E1F16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8500" y="15222538"/>
            <a:ext cx="3081338" cy="706437"/>
          </a:xfrm>
          <a:prstGeom prst="rect">
            <a:avLst/>
          </a:prstGeom>
          <a:solidFill>
            <a:srgbClr val="FF3E55"/>
          </a:solidFill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500" b="1">
                <a:latin typeface="Work Sans" charset="0"/>
                <a:cs typeface="Work Sans" charset="0"/>
                <a:sym typeface="Work Sans" charset="0"/>
              </a:rPr>
              <a:t>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Google Shape;69;p14">
            <a:extLst>
              <a:ext uri="{FF2B5EF4-FFF2-40B4-BE49-F238E27FC236}">
                <a16:creationId xmlns:a16="http://schemas.microsoft.com/office/drawing/2014/main" id="{350DBA38-0CEA-4113-A1B5-5351CB71F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765175"/>
            <a:ext cx="171656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700">
                <a:latin typeface="Bowlby One" charset="0"/>
                <a:cs typeface="Bowlby One" charset="0"/>
                <a:sym typeface="Bowlby One" charset="0"/>
              </a:rPr>
              <a:t>IMAGE BANK</a:t>
            </a:r>
          </a:p>
        </p:txBody>
      </p:sp>
      <p:pic>
        <p:nvPicPr>
          <p:cNvPr id="6147" name="Google Shape;70;p14">
            <a:extLst>
              <a:ext uri="{FF2B5EF4-FFF2-40B4-BE49-F238E27FC236}">
                <a16:creationId xmlns:a16="http://schemas.microsoft.com/office/drawing/2014/main" id="{607C6E83-74EA-44E6-8F67-CE32C309E09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/>
          <a:stretch>
            <a:fillRect/>
          </a:stretch>
        </p:blipFill>
        <p:spPr bwMode="auto">
          <a:xfrm>
            <a:off x="10726738" y="4787900"/>
            <a:ext cx="7561262" cy="752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Google Shape;71;p14">
            <a:extLst>
              <a:ext uri="{FF2B5EF4-FFF2-40B4-BE49-F238E27FC236}">
                <a16:creationId xmlns:a16="http://schemas.microsoft.com/office/drawing/2014/main" id="{7351D191-75AF-47F1-B75B-28CF3F3444C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8238" y="4787900"/>
            <a:ext cx="7561262" cy="752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Google Shape;72;p14">
            <a:extLst>
              <a:ext uri="{FF2B5EF4-FFF2-40B4-BE49-F238E27FC236}">
                <a16:creationId xmlns:a16="http://schemas.microsoft.com/office/drawing/2014/main" id="{669A9744-89C9-403E-8819-28DA0F7DD47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/>
          <a:stretch>
            <a:fillRect/>
          </a:stretch>
        </p:blipFill>
        <p:spPr bwMode="auto">
          <a:xfrm>
            <a:off x="1263650" y="12853988"/>
            <a:ext cx="7561263" cy="752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Google Shape;73;p14">
            <a:extLst>
              <a:ext uri="{FF2B5EF4-FFF2-40B4-BE49-F238E27FC236}">
                <a16:creationId xmlns:a16="http://schemas.microsoft.com/office/drawing/2014/main" id="{8928C574-99CA-4DE0-A31A-54605B35683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4787900"/>
            <a:ext cx="7562850" cy="752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Google Shape;74;p14">
            <a:extLst>
              <a:ext uri="{FF2B5EF4-FFF2-40B4-BE49-F238E27FC236}">
                <a16:creationId xmlns:a16="http://schemas.microsoft.com/office/drawing/2014/main" id="{7739BBF9-09B5-4D32-9410-34A94D11EFE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/>
          <a:stretch>
            <a:fillRect/>
          </a:stretch>
        </p:blipFill>
        <p:spPr bwMode="auto">
          <a:xfrm>
            <a:off x="10725150" y="12853988"/>
            <a:ext cx="7562850" cy="752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Google Shape;75;p14">
            <a:extLst>
              <a:ext uri="{FF2B5EF4-FFF2-40B4-BE49-F238E27FC236}">
                <a16:creationId xmlns:a16="http://schemas.microsoft.com/office/drawing/2014/main" id="{C1DEE373-2288-486C-9281-AABEB50275F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/>
          <a:stretch>
            <a:fillRect/>
          </a:stretch>
        </p:blipFill>
        <p:spPr bwMode="auto">
          <a:xfrm>
            <a:off x="20188238" y="12968288"/>
            <a:ext cx="7561262" cy="752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Google Shape;76;p14">
            <a:extLst>
              <a:ext uri="{FF2B5EF4-FFF2-40B4-BE49-F238E27FC236}">
                <a16:creationId xmlns:a16="http://schemas.microsoft.com/office/drawing/2014/main" id="{E4F25112-25B8-49C4-A05C-219F192DA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788" y="2497138"/>
            <a:ext cx="259127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00">
                <a:latin typeface="Karla" charset="0"/>
                <a:cs typeface="Karla" charset="0"/>
                <a:sym typeface="Karla" charset="0"/>
              </a:rPr>
              <a:t>Choose images from here by copying  and pasting into your template in the previous slide </a:t>
            </a:r>
          </a:p>
        </p:txBody>
      </p:sp>
      <p:sp>
        <p:nvSpPr>
          <p:cNvPr id="6154" name="Google Shape;77;p14">
            <a:extLst>
              <a:ext uri="{FF2B5EF4-FFF2-40B4-BE49-F238E27FC236}">
                <a16:creationId xmlns:a16="http://schemas.microsoft.com/office/drawing/2014/main" id="{CD96A94A-F48A-4259-8688-756B64DE2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250" y="7999413"/>
            <a:ext cx="7821613" cy="9613900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8600" tIns="228600" rIns="228600" bIns="2286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4600" b="1">
                <a:latin typeface="Work Sans" charset="0"/>
                <a:cs typeface="Work Sans" charset="0"/>
                <a:sym typeface="Work Sans" charset="0"/>
              </a:rPr>
              <a:t>Copy and Paste</a:t>
            </a: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4200">
                <a:latin typeface="Work Sans" charset="0"/>
                <a:cs typeface="Work Sans" charset="0"/>
                <a:sym typeface="Work Sans" charset="0"/>
              </a:rPr>
              <a:t>Click on the image you’d like to place in your template. Press Command + C or Ctrl + C to copy the image.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4200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4200">
                <a:latin typeface="Work Sans" charset="0"/>
                <a:cs typeface="Work Sans" charset="0"/>
                <a:sym typeface="Work Sans" charset="0"/>
              </a:rPr>
              <a:t>Please don’t delete any  images from here. This is an image bank that’s meant to remain as is for others to use.</a:t>
            </a:r>
          </a:p>
        </p:txBody>
      </p:sp>
      <p:sp>
        <p:nvSpPr>
          <p:cNvPr id="6155" name="Google Shape;78;p14">
            <a:extLst>
              <a:ext uri="{FF2B5EF4-FFF2-40B4-BE49-F238E27FC236}">
                <a16:creationId xmlns:a16="http://schemas.microsoft.com/office/drawing/2014/main" id="{3D409642-CC0B-465D-AA36-D644C205C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250" y="7294563"/>
            <a:ext cx="3079750" cy="704850"/>
          </a:xfrm>
          <a:prstGeom prst="rect">
            <a:avLst/>
          </a:prstGeom>
          <a:solidFill>
            <a:srgbClr val="FF3E55"/>
          </a:solidFill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500" b="1">
                <a:latin typeface="Work Sans" charset="0"/>
                <a:cs typeface="Work Sans" charset="0"/>
                <a:sym typeface="Work Sans" charset="0"/>
              </a:rPr>
              <a:t>1</a:t>
            </a:r>
          </a:p>
        </p:txBody>
      </p:sp>
      <p:sp>
        <p:nvSpPr>
          <p:cNvPr id="6156" name="Google Shape;79;p14">
            <a:extLst>
              <a:ext uri="{FF2B5EF4-FFF2-40B4-BE49-F238E27FC236}">
                <a16:creationId xmlns:a16="http://schemas.microsoft.com/office/drawing/2014/main" id="{12401550-8DE2-451D-9385-7802B8B81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250" y="1690688"/>
            <a:ext cx="7821613" cy="3621087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8600" tIns="228600" rIns="228600" bIns="2286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4600" b="1">
                <a:latin typeface="Work Sans" charset="0"/>
                <a:cs typeface="Work Sans" charset="0"/>
                <a:sym typeface="Work Sans" charset="0"/>
              </a:rPr>
              <a:t>Image Selection</a:t>
            </a: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4200">
                <a:latin typeface="Work Sans" charset="0"/>
                <a:cs typeface="Work Sans" charset="0"/>
                <a:sym typeface="Work Sans" charset="0"/>
              </a:rPr>
              <a:t>Choose an image that conveys the information below it.</a:t>
            </a:r>
          </a:p>
          <a:p>
            <a:pPr eaLnBrk="1" hangingPunct="1">
              <a:lnSpc>
                <a:spcPct val="115000"/>
              </a:lnSpc>
              <a:buSzPts val="1100"/>
            </a:pPr>
            <a:br>
              <a:rPr lang="en-US" altLang="en-US" sz="4200">
                <a:latin typeface="Work Sans" charset="0"/>
                <a:cs typeface="Work Sans" charset="0"/>
                <a:sym typeface="Work Sans" charset="0"/>
              </a:rPr>
            </a:br>
            <a:endParaRPr lang="en-US" altLang="en-US" sz="4200">
              <a:latin typeface="Work Sans" charset="0"/>
              <a:cs typeface="Work Sans" charset="0"/>
              <a:sym typeface="Work Sans" charset="0"/>
            </a:endParaRPr>
          </a:p>
        </p:txBody>
      </p:sp>
      <p:sp>
        <p:nvSpPr>
          <p:cNvPr id="6157" name="Google Shape;80;p14">
            <a:extLst>
              <a:ext uri="{FF2B5EF4-FFF2-40B4-BE49-F238E27FC236}">
                <a16:creationId xmlns:a16="http://schemas.microsoft.com/office/drawing/2014/main" id="{3506C792-0A41-44ED-B850-278E9B9A7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250" y="984250"/>
            <a:ext cx="3079750" cy="706438"/>
          </a:xfrm>
          <a:prstGeom prst="rect">
            <a:avLst/>
          </a:prstGeom>
          <a:solidFill>
            <a:srgbClr val="FF3E55"/>
          </a:solidFill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500" b="1">
                <a:latin typeface="Work Sans" charset="0"/>
                <a:cs typeface="Work Sans" charset="0"/>
                <a:sym typeface="Work Sans" charset="0"/>
              </a:rPr>
              <a:t>i</a:t>
            </a:r>
          </a:p>
        </p:txBody>
      </p:sp>
      <p:sp>
        <p:nvSpPr>
          <p:cNvPr id="6158" name="Google Shape;81;p14">
            <a:extLst>
              <a:ext uri="{FF2B5EF4-FFF2-40B4-BE49-F238E27FC236}">
                <a16:creationId xmlns:a16="http://schemas.microsoft.com/office/drawing/2014/main" id="{2630C9CF-F184-4A49-9A91-6012FE4C6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63850" y="1203325"/>
            <a:ext cx="965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Karla" charset="0"/>
                <a:cs typeface="Karla" charset="0"/>
                <a:sym typeface="Karla" charset="0"/>
              </a:rPr>
              <a:t>3/3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86;p15">
            <a:extLst>
              <a:ext uri="{FF2B5EF4-FFF2-40B4-BE49-F238E27FC236}">
                <a16:creationId xmlns:a16="http://schemas.microsoft.com/office/drawing/2014/main" id="{23345470-B451-4DC1-A93E-39C505C94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765175"/>
            <a:ext cx="171656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700">
                <a:latin typeface="Bowlby One" charset="0"/>
                <a:cs typeface="Bowlby One" charset="0"/>
                <a:sym typeface="Bowlby One" charset="0"/>
              </a:rPr>
              <a:t>IMAGE BANK</a:t>
            </a:r>
          </a:p>
        </p:txBody>
      </p:sp>
      <p:pic>
        <p:nvPicPr>
          <p:cNvPr id="8195" name="Google Shape;87;p15">
            <a:extLst>
              <a:ext uri="{FF2B5EF4-FFF2-40B4-BE49-F238E27FC236}">
                <a16:creationId xmlns:a16="http://schemas.microsoft.com/office/drawing/2014/main" id="{1794AD2C-E237-4222-9C66-9698F46F5CA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/>
          <a:stretch>
            <a:fillRect/>
          </a:stretch>
        </p:blipFill>
        <p:spPr bwMode="auto">
          <a:xfrm>
            <a:off x="10725150" y="4787900"/>
            <a:ext cx="7562850" cy="752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Google Shape;88;p15">
            <a:extLst>
              <a:ext uri="{FF2B5EF4-FFF2-40B4-BE49-F238E27FC236}">
                <a16:creationId xmlns:a16="http://schemas.microsoft.com/office/drawing/2014/main" id="{27374903-4AE2-412E-9834-EFD6DCCE574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4787900"/>
            <a:ext cx="7562850" cy="752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Google Shape;89;p15">
            <a:extLst>
              <a:ext uri="{FF2B5EF4-FFF2-40B4-BE49-F238E27FC236}">
                <a16:creationId xmlns:a16="http://schemas.microsoft.com/office/drawing/2014/main" id="{161730D2-DDC8-4D6F-9E81-923EAE852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788" y="2497138"/>
            <a:ext cx="259127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00">
                <a:latin typeface="Karla" charset="0"/>
                <a:cs typeface="Karla" charset="0"/>
                <a:sym typeface="Karla" charset="0"/>
              </a:rPr>
              <a:t>Choose images from here by copying  and pasting into your template in the previous slide </a:t>
            </a:r>
          </a:p>
        </p:txBody>
      </p:sp>
      <p:sp>
        <p:nvSpPr>
          <p:cNvPr id="8198" name="Google Shape;90;p15">
            <a:extLst>
              <a:ext uri="{FF2B5EF4-FFF2-40B4-BE49-F238E27FC236}">
                <a16:creationId xmlns:a16="http://schemas.microsoft.com/office/drawing/2014/main" id="{256F378E-59B1-4524-95B8-B0CDE4DD2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250" y="7999413"/>
            <a:ext cx="7821613" cy="9613900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8600" tIns="228600" rIns="228600" bIns="2286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4600" b="1">
                <a:latin typeface="Work Sans" charset="0"/>
                <a:cs typeface="Work Sans" charset="0"/>
                <a:sym typeface="Work Sans" charset="0"/>
              </a:rPr>
              <a:t>Copy and Paste</a:t>
            </a: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4200">
                <a:latin typeface="Work Sans" charset="0"/>
                <a:cs typeface="Work Sans" charset="0"/>
                <a:sym typeface="Work Sans" charset="0"/>
              </a:rPr>
              <a:t>Click on the image you’d like to place in your template. Press Command + C or Ctrl + C to copy the image.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4200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4200">
                <a:latin typeface="Work Sans" charset="0"/>
                <a:cs typeface="Work Sans" charset="0"/>
                <a:sym typeface="Work Sans" charset="0"/>
              </a:rPr>
              <a:t>Please don’t delete any  images from here. This is an image bank that’s meant to remain as is for others to use.</a:t>
            </a:r>
          </a:p>
        </p:txBody>
      </p:sp>
      <p:sp>
        <p:nvSpPr>
          <p:cNvPr id="8199" name="Google Shape;91;p15">
            <a:extLst>
              <a:ext uri="{FF2B5EF4-FFF2-40B4-BE49-F238E27FC236}">
                <a16:creationId xmlns:a16="http://schemas.microsoft.com/office/drawing/2014/main" id="{DA8B8660-31F0-4A17-A98F-A8858F219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250" y="7294563"/>
            <a:ext cx="3079750" cy="704850"/>
          </a:xfrm>
          <a:prstGeom prst="rect">
            <a:avLst/>
          </a:prstGeom>
          <a:solidFill>
            <a:srgbClr val="FF3E55"/>
          </a:solidFill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500" b="1">
                <a:latin typeface="Work Sans" charset="0"/>
                <a:cs typeface="Work Sans" charset="0"/>
                <a:sym typeface="Work Sans" charset="0"/>
              </a:rPr>
              <a:t>1</a:t>
            </a:r>
          </a:p>
        </p:txBody>
      </p:sp>
      <p:sp>
        <p:nvSpPr>
          <p:cNvPr id="8200" name="Google Shape;92;p15">
            <a:extLst>
              <a:ext uri="{FF2B5EF4-FFF2-40B4-BE49-F238E27FC236}">
                <a16:creationId xmlns:a16="http://schemas.microsoft.com/office/drawing/2014/main" id="{CC753766-5F19-4758-91A2-8EC6AC0A4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250" y="1690688"/>
            <a:ext cx="7821613" cy="3621087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8600" tIns="228600" rIns="228600" bIns="2286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4600" b="1">
                <a:latin typeface="Work Sans" charset="0"/>
                <a:cs typeface="Work Sans" charset="0"/>
                <a:sym typeface="Work Sans" charset="0"/>
              </a:rPr>
              <a:t>Image Selection</a:t>
            </a: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4200">
                <a:latin typeface="Work Sans" charset="0"/>
                <a:cs typeface="Work Sans" charset="0"/>
                <a:sym typeface="Work Sans" charset="0"/>
              </a:rPr>
              <a:t>Choose an image that conveys the information below it.</a:t>
            </a:r>
          </a:p>
          <a:p>
            <a:pPr eaLnBrk="1" hangingPunct="1">
              <a:lnSpc>
                <a:spcPct val="115000"/>
              </a:lnSpc>
              <a:buSzPts val="1100"/>
            </a:pPr>
            <a:br>
              <a:rPr lang="en-US" altLang="en-US" sz="4200">
                <a:latin typeface="Work Sans" charset="0"/>
                <a:cs typeface="Work Sans" charset="0"/>
                <a:sym typeface="Work Sans" charset="0"/>
              </a:rPr>
            </a:br>
            <a:endParaRPr lang="en-US" altLang="en-US" sz="4200">
              <a:latin typeface="Work Sans" charset="0"/>
              <a:cs typeface="Work Sans" charset="0"/>
              <a:sym typeface="Work Sans" charset="0"/>
            </a:endParaRPr>
          </a:p>
        </p:txBody>
      </p:sp>
      <p:sp>
        <p:nvSpPr>
          <p:cNvPr id="8201" name="Google Shape;93;p15">
            <a:extLst>
              <a:ext uri="{FF2B5EF4-FFF2-40B4-BE49-F238E27FC236}">
                <a16:creationId xmlns:a16="http://schemas.microsoft.com/office/drawing/2014/main" id="{6619537A-5A54-483D-AFCE-3073019DD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250" y="984250"/>
            <a:ext cx="3079750" cy="706438"/>
          </a:xfrm>
          <a:prstGeom prst="rect">
            <a:avLst/>
          </a:prstGeom>
          <a:solidFill>
            <a:srgbClr val="FF3E55"/>
          </a:solidFill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500" b="1">
                <a:latin typeface="Work Sans" charset="0"/>
                <a:cs typeface="Work Sans" charset="0"/>
                <a:sym typeface="Work Sans" charset="0"/>
              </a:rPr>
              <a:t>i</a:t>
            </a:r>
          </a:p>
        </p:txBody>
      </p:sp>
      <p:sp>
        <p:nvSpPr>
          <p:cNvPr id="8202" name="Google Shape;94;p15">
            <a:extLst>
              <a:ext uri="{FF2B5EF4-FFF2-40B4-BE49-F238E27FC236}">
                <a16:creationId xmlns:a16="http://schemas.microsoft.com/office/drawing/2014/main" id="{2064DAFE-301D-401D-B606-CBF2D3531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63850" y="1203325"/>
            <a:ext cx="965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Karla" charset="0"/>
                <a:cs typeface="Karla" charset="0"/>
                <a:sym typeface="Karla" charset="0"/>
              </a:rPr>
              <a:t>2/3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99;p16">
            <a:extLst>
              <a:ext uri="{FF2B5EF4-FFF2-40B4-BE49-F238E27FC236}">
                <a16:creationId xmlns:a16="http://schemas.microsoft.com/office/drawing/2014/main" id="{88EAB58C-B952-463B-823D-DD1D9F5D3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3988" y="10226675"/>
            <a:ext cx="17167225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700">
                <a:latin typeface="Bowlby One" charset="0"/>
                <a:cs typeface="Bowlby One" charset="0"/>
                <a:sym typeface="Bowlby One" charset="0"/>
              </a:rPr>
              <a:t>EXAMPLE</a:t>
            </a:r>
            <a:br>
              <a:rPr lang="en-US" altLang="en-US" sz="8700">
                <a:latin typeface="Bowlby One" charset="0"/>
                <a:cs typeface="Bowlby One" charset="0"/>
                <a:sym typeface="Bowlby One" charset="0"/>
              </a:rPr>
            </a:br>
            <a:r>
              <a:rPr lang="en-US" altLang="en-US" sz="8700">
                <a:latin typeface="Bowlby One" charset="0"/>
                <a:cs typeface="Bowlby One" charset="0"/>
                <a:sym typeface="Bowlby One" charset="0"/>
              </a:rPr>
              <a:t>FACT SHEET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104;p17">
            <a:extLst>
              <a:ext uri="{FF2B5EF4-FFF2-40B4-BE49-F238E27FC236}">
                <a16:creationId xmlns:a16="http://schemas.microsoft.com/office/drawing/2014/main" id="{37E2925F-0B43-4252-A0C2-7630F13401D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678738" y="10485438"/>
            <a:ext cx="19942175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100"/>
            </a:pPr>
            <a:r>
              <a:rPr lang="en-US" altLang="en-US" sz="8700">
                <a:latin typeface="Bowlby One" charset="0"/>
                <a:cs typeface="Bowlby One" charset="0"/>
                <a:sym typeface="Bowlby One" charset="0"/>
              </a:rPr>
              <a:t>ABOUT THE COVID-19 VACCINE</a:t>
            </a:r>
          </a:p>
          <a:p>
            <a:pPr eaLnBrk="1" hangingPunct="1"/>
            <a:endParaRPr lang="en-US" altLang="en-US" sz="8700">
              <a:latin typeface="Bowlby One" charset="0"/>
              <a:cs typeface="Bowlby One" charset="0"/>
              <a:sym typeface="Bowlby One" charset="0"/>
            </a:endParaRPr>
          </a:p>
        </p:txBody>
      </p:sp>
      <p:sp>
        <p:nvSpPr>
          <p:cNvPr id="12291" name="Google Shape;105;p17">
            <a:extLst>
              <a:ext uri="{FF2B5EF4-FFF2-40B4-BE49-F238E27FC236}">
                <a16:creationId xmlns:a16="http://schemas.microsoft.com/office/drawing/2014/main" id="{A7917F2B-0241-4BA3-987A-88986C5C6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1888" y="8934450"/>
            <a:ext cx="72421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700">
                <a:latin typeface="Karla" charset="0"/>
                <a:cs typeface="Karla" charset="0"/>
                <a:sym typeface="Karla" charset="0"/>
              </a:rPr>
              <a:t>The COVID-19 vaccines are safe and effective.</a:t>
            </a:r>
            <a:endParaRPr lang="en-US" altLang="en-US" sz="3800">
              <a:latin typeface="Karla" charset="0"/>
              <a:cs typeface="Karla" charset="0"/>
              <a:sym typeface="Karla" charset="0"/>
            </a:endParaRPr>
          </a:p>
        </p:txBody>
      </p:sp>
      <p:sp>
        <p:nvSpPr>
          <p:cNvPr id="12292" name="Google Shape;106;p17">
            <a:extLst>
              <a:ext uri="{FF2B5EF4-FFF2-40B4-BE49-F238E27FC236}">
                <a16:creationId xmlns:a16="http://schemas.microsoft.com/office/drawing/2014/main" id="{757FFE31-FE9D-458F-AF62-2A589AFDA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1025" y="8934450"/>
            <a:ext cx="72421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700">
                <a:latin typeface="Karla" charset="0"/>
                <a:cs typeface="Karla" charset="0"/>
                <a:sym typeface="Karla" charset="0"/>
              </a:rPr>
              <a:t>The COVID-19 vaccines should be free for all no matter of status.</a:t>
            </a:r>
          </a:p>
        </p:txBody>
      </p:sp>
      <p:sp>
        <p:nvSpPr>
          <p:cNvPr id="12293" name="Google Shape;107;p17">
            <a:extLst>
              <a:ext uri="{FF2B5EF4-FFF2-40B4-BE49-F238E27FC236}">
                <a16:creationId xmlns:a16="http://schemas.microsoft.com/office/drawing/2014/main" id="{EC8344B7-73D8-4627-BAD2-2AF0EF388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1888" y="20037425"/>
            <a:ext cx="7242175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700">
                <a:latin typeface="Karla" charset="0"/>
                <a:cs typeface="Karla" charset="0"/>
                <a:sym typeface="Karla" charset="0"/>
              </a:rPr>
              <a:t>Two doses are required to have maximum protection </a:t>
            </a:r>
            <a:br>
              <a:rPr lang="en-US" altLang="en-US" sz="3700">
                <a:latin typeface="Karla" charset="0"/>
                <a:cs typeface="Karla" charset="0"/>
                <a:sym typeface="Karla" charset="0"/>
              </a:rPr>
            </a:br>
            <a:r>
              <a:rPr lang="en-US" altLang="en-US" sz="3700">
                <a:latin typeface="Karla" charset="0"/>
                <a:cs typeface="Karla" charset="0"/>
                <a:sym typeface="Karla" charset="0"/>
              </a:rPr>
              <a:t>against COVID-19.</a:t>
            </a:r>
          </a:p>
        </p:txBody>
      </p:sp>
      <p:sp>
        <p:nvSpPr>
          <p:cNvPr id="12294" name="Google Shape;108;p17">
            <a:extLst>
              <a:ext uri="{FF2B5EF4-FFF2-40B4-BE49-F238E27FC236}">
                <a16:creationId xmlns:a16="http://schemas.microsoft.com/office/drawing/2014/main" id="{F68EB2C6-8D9B-4BA7-BCD1-D516AACAB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1025" y="20037425"/>
            <a:ext cx="7242175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700">
                <a:latin typeface="Karla" charset="0"/>
                <a:cs typeface="Karla" charset="0"/>
                <a:sym typeface="Karla" charset="0"/>
              </a:rPr>
              <a:t>A small number of people may experience short term </a:t>
            </a:r>
            <a:br>
              <a:rPr lang="en-US" altLang="en-US" sz="3700">
                <a:latin typeface="Karla" charset="0"/>
                <a:cs typeface="Karla" charset="0"/>
                <a:sym typeface="Karla" charset="0"/>
              </a:rPr>
            </a:br>
            <a:r>
              <a:rPr lang="en-US" altLang="en-US" sz="3700">
                <a:latin typeface="Karla" charset="0"/>
                <a:cs typeface="Karla" charset="0"/>
                <a:sym typeface="Karla" charset="0"/>
              </a:rPr>
              <a:t>side effects.</a:t>
            </a:r>
          </a:p>
        </p:txBody>
      </p:sp>
      <p:pic>
        <p:nvPicPr>
          <p:cNvPr id="12295" name="Google Shape;109;p17">
            <a:extLst>
              <a:ext uri="{FF2B5EF4-FFF2-40B4-BE49-F238E27FC236}">
                <a16:creationId xmlns:a16="http://schemas.microsoft.com/office/drawing/2014/main" id="{88F69A90-6EB8-4693-AF05-EC98CDF31DC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/>
          <a:stretch>
            <a:fillRect/>
          </a:stretch>
        </p:blipFill>
        <p:spPr bwMode="auto">
          <a:xfrm>
            <a:off x="6051550" y="1231900"/>
            <a:ext cx="7562850" cy="752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Google Shape;110;p17">
            <a:extLst>
              <a:ext uri="{FF2B5EF4-FFF2-40B4-BE49-F238E27FC236}">
                <a16:creationId xmlns:a16="http://schemas.microsoft.com/office/drawing/2014/main" id="{9B54071E-F698-4FF9-99F1-55C6E6EF95D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1025" y="1231900"/>
            <a:ext cx="7564438" cy="752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Google Shape;111;p17">
            <a:extLst>
              <a:ext uri="{FF2B5EF4-FFF2-40B4-BE49-F238E27FC236}">
                <a16:creationId xmlns:a16="http://schemas.microsoft.com/office/drawing/2014/main" id="{3901EC45-8FD1-4B51-98E6-D8DD8260CC3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12404725"/>
            <a:ext cx="7562850" cy="752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Google Shape;112;p17">
            <a:extLst>
              <a:ext uri="{FF2B5EF4-FFF2-40B4-BE49-F238E27FC236}">
                <a16:creationId xmlns:a16="http://schemas.microsoft.com/office/drawing/2014/main" id="{3EFCF6DF-7328-4CF4-971E-688D3372100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/>
          <a:stretch>
            <a:fillRect/>
          </a:stretch>
        </p:blipFill>
        <p:spPr bwMode="auto">
          <a:xfrm>
            <a:off x="18362613" y="12512675"/>
            <a:ext cx="7561262" cy="752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Microsoft Office PowerPoint</Application>
  <PresentationFormat>Custom</PresentationFormat>
  <Paragraphs>52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Karla</vt:lpstr>
      <vt:lpstr>Bowlby One</vt:lpstr>
      <vt:lpstr>Arial</vt:lpstr>
      <vt:lpstr>Work Sans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Noel Dufrene</dc:creator>
  <cp:lastModifiedBy>Giovanni Lopez-Quezada</cp:lastModifiedBy>
  <cp:revision>3</cp:revision>
  <dcterms:modified xsi:type="dcterms:W3CDTF">2021-07-09T19:02:34Z</dcterms:modified>
</cp:coreProperties>
</file>