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30175200" cy="23317200"/>
  <p:notesSz cx="6858000" cy="9144000"/>
  <p:embeddedFontLst>
    <p:embeddedFont>
      <p:font typeface="Bowlby One" panose="020B0604020202020204" charset="0"/>
      <p:regular r:id="rId10"/>
    </p:embeddedFont>
    <p:embeddedFont>
      <p:font typeface="Consolas" panose="020B0609020204030204" pitchFamily="49" charset="0"/>
      <p:regular r:id="rId11"/>
      <p:bold r:id="rId12"/>
      <p:italic r:id="rId13"/>
      <p:boldItalic r:id="rId14"/>
    </p:embeddedFont>
    <p:embeddedFont>
      <p:font typeface="Karla" panose="020B0604020202020204" charset="0"/>
      <p:regular r:id="rId15"/>
      <p:bold r:id="rId16"/>
      <p:italic r:id="rId17"/>
      <p:boldItalic r:id="rId18"/>
    </p:embeddedFont>
    <p:embeddedFont>
      <p:font typeface="Work Sans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344">
          <p15:clr>
            <a:srgbClr val="A4A3A4"/>
          </p15:clr>
        </p15:guide>
        <p15:guide id="2" pos="9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BC628-D11E-43C0-8A43-8608CBE426C5}" v="5" dt="2021-07-13T18:39:24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1613" y="82"/>
      </p:cViewPr>
      <p:guideLst>
        <p:guide orient="horz" pos="7344"/>
        <p:guide pos="9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Dufrene" userId="S::ndufrene@migrantclinician.org::131c83a1-d70b-4f56-8487-a9b39281de7c" providerId="AD" clId="Web-{A9C1F5C3-3A54-CFDE-F6DD-9D424AEB92D0}"/>
    <pc:docChg chg="modSld">
      <pc:chgData name="Noel Dufrene" userId="S::ndufrene@migrantclinician.org::131c83a1-d70b-4f56-8487-a9b39281de7c" providerId="AD" clId="Web-{A9C1F5C3-3A54-CFDE-F6DD-9D424AEB92D0}" dt="2021-07-13T18:45:31.509" v="0"/>
      <pc:docMkLst>
        <pc:docMk/>
      </pc:docMkLst>
      <pc:sldChg chg="delSp">
        <pc:chgData name="Noel Dufrene" userId="S::ndufrene@migrantclinician.org::131c83a1-d70b-4f56-8487-a9b39281de7c" providerId="AD" clId="Web-{A9C1F5C3-3A54-CFDE-F6DD-9D424AEB92D0}" dt="2021-07-13T18:45:31.509" v="0"/>
        <pc:sldMkLst>
          <pc:docMk/>
          <pc:sldMk cId="0" sldId="256"/>
        </pc:sldMkLst>
        <pc:picChg chg="del">
          <ac:chgData name="Noel Dufrene" userId="S::ndufrene@migrantclinician.org::131c83a1-d70b-4f56-8487-a9b39281de7c" providerId="AD" clId="Web-{A9C1F5C3-3A54-CFDE-F6DD-9D424AEB92D0}" dt="2021-07-13T18:45:31.509" v="0"/>
          <ac:picMkLst>
            <pc:docMk/>
            <pc:sldMk cId="0" sldId="256"/>
            <ac:picMk id="2" creationId="{1A971CFC-D6E5-4E32-95AF-B8821CAEB5BF}"/>
          </ac:picMkLst>
        </pc:picChg>
      </pc:sldChg>
    </pc:docChg>
  </pc:docChgLst>
  <pc:docChgLst>
    <pc:chgData name="Noel Dufrene" userId="S::ndufrene@migrantclinician.org::131c83a1-d70b-4f56-8487-a9b39281de7c" providerId="AD" clId="Web-{BB097C82-8E96-E398-E9CC-CB0EA9CDBD3E}"/>
    <pc:docChg chg="modSld">
      <pc:chgData name="Noel Dufrene" userId="S::ndufrene@migrantclinician.org::131c83a1-d70b-4f56-8487-a9b39281de7c" providerId="AD" clId="Web-{BB097C82-8E96-E398-E9CC-CB0EA9CDBD3E}" dt="2021-07-13T18:39:40.462" v="1" actId="20577"/>
      <pc:docMkLst>
        <pc:docMk/>
      </pc:docMkLst>
      <pc:sldChg chg="modSp">
        <pc:chgData name="Noel Dufrene" userId="S::ndufrene@migrantclinician.org::131c83a1-d70b-4f56-8487-a9b39281de7c" providerId="AD" clId="Web-{BB097C82-8E96-E398-E9CC-CB0EA9CDBD3E}" dt="2021-07-13T18:39:40.462" v="1" actId="20577"/>
        <pc:sldMkLst>
          <pc:docMk/>
          <pc:sldMk cId="0" sldId="256"/>
        </pc:sldMkLst>
        <pc:spChg chg="mod">
          <ac:chgData name="Noel Dufrene" userId="S::ndufrene@migrantclinician.org::131c83a1-d70b-4f56-8487-a9b39281de7c" providerId="AD" clId="Web-{BB097C82-8E96-E398-E9CC-CB0EA9CDBD3E}" dt="2021-07-13T18:39:40.462" v="1" actId="20577"/>
          <ac:spMkLst>
            <pc:docMk/>
            <pc:sldMk cId="0" sldId="256"/>
            <ac:spMk id="4107" creationId="{7C6498AA-47A8-4F5E-AE30-7B8623ADF91E}"/>
          </ac:spMkLst>
        </pc:spChg>
      </pc:sldChg>
    </pc:docChg>
  </pc:docChgLst>
  <pc:docChgLst>
    <pc:chgData name="Moises Arjona Jr" userId="S::marjona@migrantclinician.org::a80d5cef-34f5-4625-8e1e-059da6cac246" providerId="AD" clId="Web-{B7735D09-4ADF-0121-BCBA-A198C3F20380}"/>
    <pc:docChg chg="modSld">
      <pc:chgData name="Moises Arjona Jr" userId="S::marjona@migrantclinician.org::a80d5cef-34f5-4625-8e1e-059da6cac246" providerId="AD" clId="Web-{B7735D09-4ADF-0121-BCBA-A198C3F20380}" dt="2021-06-29T20:50:53.397" v="14" actId="20577"/>
      <pc:docMkLst>
        <pc:docMk/>
      </pc:docMkLst>
      <pc:sldChg chg="modSp">
        <pc:chgData name="Moises Arjona Jr" userId="S::marjona@migrantclinician.org::a80d5cef-34f5-4625-8e1e-059da6cac246" providerId="AD" clId="Web-{B7735D09-4ADF-0121-BCBA-A198C3F20380}" dt="2021-06-29T20:50:42.115" v="9" actId="20577"/>
        <pc:sldMkLst>
          <pc:docMk/>
          <pc:sldMk cId="0" sldId="257"/>
        </pc:sldMkLst>
        <pc:spChg chg="mod">
          <ac:chgData name="Moises Arjona Jr" userId="S::marjona@migrantclinician.org::a80d5cef-34f5-4625-8e1e-059da6cac246" providerId="AD" clId="Web-{B7735D09-4ADF-0121-BCBA-A198C3F20380}" dt="2021-06-29T20:50:42.115" v="9" actId="20577"/>
          <ac:spMkLst>
            <pc:docMk/>
            <pc:sldMk cId="0" sldId="257"/>
            <ac:spMk id="6146" creationId="{804A6992-D308-42D8-913E-DA555557205C}"/>
          </ac:spMkLst>
        </pc:spChg>
      </pc:sldChg>
      <pc:sldChg chg="modSp">
        <pc:chgData name="Moises Arjona Jr" userId="S::marjona@migrantclinician.org::a80d5cef-34f5-4625-8e1e-059da6cac246" providerId="AD" clId="Web-{B7735D09-4ADF-0121-BCBA-A198C3F20380}" dt="2021-06-29T20:50:53.397" v="14" actId="20577"/>
        <pc:sldMkLst>
          <pc:docMk/>
          <pc:sldMk cId="0" sldId="258"/>
        </pc:sldMkLst>
        <pc:spChg chg="mod">
          <ac:chgData name="Moises Arjona Jr" userId="S::marjona@migrantclinician.org::a80d5cef-34f5-4625-8e1e-059da6cac246" providerId="AD" clId="Web-{B7735D09-4ADF-0121-BCBA-A198C3F20380}" dt="2021-06-29T20:50:53.397" v="14" actId="20577"/>
          <ac:spMkLst>
            <pc:docMk/>
            <pc:sldMk cId="0" sldId="258"/>
            <ac:spMk id="2" creationId="{9B43055E-7926-4E6B-802E-41F6764CC8A4}"/>
          </ac:spMkLst>
        </pc:spChg>
      </pc:sldChg>
    </pc:docChg>
  </pc:docChgLst>
  <pc:docChgLst>
    <pc:chgData name="Moises Arjona Jr" userId="S::marjona@migrantclinician.org::a80d5cef-34f5-4625-8e1e-059da6cac246" providerId="AD" clId="Web-{31233450-CF6E-54C2-8A8A-FDE803EA10F9}"/>
    <pc:docChg chg="modSld">
      <pc:chgData name="Moises Arjona Jr" userId="S::marjona@migrantclinician.org::a80d5cef-34f5-4625-8e1e-059da6cac246" providerId="AD" clId="Web-{31233450-CF6E-54C2-8A8A-FDE803EA10F9}" dt="2021-06-29T21:26:15.253" v="24" actId="20577"/>
      <pc:docMkLst>
        <pc:docMk/>
      </pc:docMkLst>
      <pc:sldChg chg="modSp">
        <pc:chgData name="Moises Arjona Jr" userId="S::marjona@migrantclinician.org::a80d5cef-34f5-4625-8e1e-059da6cac246" providerId="AD" clId="Web-{31233450-CF6E-54C2-8A8A-FDE803EA10F9}" dt="2021-06-29T21:23:59.565" v="4"/>
        <pc:sldMkLst>
          <pc:docMk/>
          <pc:sldMk cId="0" sldId="256"/>
        </pc:sldMkLst>
        <pc:spChg chg="mod">
          <ac:chgData name="Moises Arjona Jr" userId="S::marjona@migrantclinician.org::a80d5cef-34f5-4625-8e1e-059da6cac246" providerId="AD" clId="Web-{31233450-CF6E-54C2-8A8A-FDE803EA10F9}" dt="2021-06-29T21:23:59.565" v="4"/>
          <ac:spMkLst>
            <pc:docMk/>
            <pc:sldMk cId="0" sldId="256"/>
            <ac:spMk id="4099" creationId="{E3DA351E-E8C3-4AD3-B639-8775BA1DC94C}"/>
          </ac:spMkLst>
        </pc:spChg>
        <pc:spChg chg="mod">
          <ac:chgData name="Moises Arjona Jr" userId="S::marjona@migrantclinician.org::a80d5cef-34f5-4625-8e1e-059da6cac246" providerId="AD" clId="Web-{31233450-CF6E-54C2-8A8A-FDE803EA10F9}" dt="2021-06-29T21:23:52.019" v="3" actId="20577"/>
          <ac:spMkLst>
            <pc:docMk/>
            <pc:sldMk cId="0" sldId="256"/>
            <ac:spMk id="4100" creationId="{C402835F-CF88-4450-8D65-23C8E9F54984}"/>
          </ac:spMkLst>
        </pc:spChg>
        <pc:spChg chg="mod">
          <ac:chgData name="Moises Arjona Jr" userId="S::marjona@migrantclinician.org::a80d5cef-34f5-4625-8e1e-059da6cac246" providerId="AD" clId="Web-{31233450-CF6E-54C2-8A8A-FDE803EA10F9}" dt="2021-06-29T21:23:26.909" v="0"/>
          <ac:spMkLst>
            <pc:docMk/>
            <pc:sldMk cId="0" sldId="256"/>
            <ac:spMk id="4101" creationId="{D429C8E5-8F8B-484B-A5B2-EA31AFCDBCDE}"/>
          </ac:spMkLst>
        </pc:spChg>
        <pc:spChg chg="mod">
          <ac:chgData name="Moises Arjona Jr" userId="S::marjona@migrantclinician.org::a80d5cef-34f5-4625-8e1e-059da6cac246" providerId="AD" clId="Web-{31233450-CF6E-54C2-8A8A-FDE803EA10F9}" dt="2021-06-29T21:23:41.081" v="2" actId="20577"/>
          <ac:spMkLst>
            <pc:docMk/>
            <pc:sldMk cId="0" sldId="256"/>
            <ac:spMk id="4102" creationId="{4AB4C7DE-CFBE-49A2-BA40-7D682E9550BD}"/>
          </ac:spMkLst>
        </pc:spChg>
      </pc:sldChg>
      <pc:sldChg chg="modSp">
        <pc:chgData name="Moises Arjona Jr" userId="S::marjona@migrantclinician.org::a80d5cef-34f5-4625-8e1e-059da6cac246" providerId="AD" clId="Web-{31233450-CF6E-54C2-8A8A-FDE803EA10F9}" dt="2021-06-29T21:25:28.690" v="17" actId="20577"/>
        <pc:sldMkLst>
          <pc:docMk/>
          <pc:sldMk cId="0" sldId="257"/>
        </pc:sldMkLst>
        <pc:spChg chg="mod">
          <ac:chgData name="Moises Arjona Jr" userId="S::marjona@migrantclinician.org::a80d5cef-34f5-4625-8e1e-059da6cac246" providerId="AD" clId="Web-{31233450-CF6E-54C2-8A8A-FDE803EA10F9}" dt="2021-06-29T21:25:28.690" v="17" actId="20577"/>
          <ac:spMkLst>
            <pc:docMk/>
            <pc:sldMk cId="0" sldId="257"/>
            <ac:spMk id="6154" creationId="{FEE22FDB-638C-4AB0-B724-E6AB18307213}"/>
          </ac:spMkLst>
        </pc:spChg>
        <pc:spChg chg="mod">
          <ac:chgData name="Moises Arjona Jr" userId="S::marjona@migrantclinician.org::a80d5cef-34f5-4625-8e1e-059da6cac246" providerId="AD" clId="Web-{31233450-CF6E-54C2-8A8A-FDE803EA10F9}" dt="2021-06-29T21:25:03.722" v="13" actId="20577"/>
          <ac:spMkLst>
            <pc:docMk/>
            <pc:sldMk cId="0" sldId="257"/>
            <ac:spMk id="6156" creationId="{F87042F1-AED8-4758-9338-95C9DDC2C6BA}"/>
          </ac:spMkLst>
        </pc:spChg>
      </pc:sldChg>
      <pc:sldChg chg="modSp">
        <pc:chgData name="Moises Arjona Jr" userId="S::marjona@migrantclinician.org::a80d5cef-34f5-4625-8e1e-059da6cac246" providerId="AD" clId="Web-{31233450-CF6E-54C2-8A8A-FDE803EA10F9}" dt="2021-06-29T21:26:15.253" v="24" actId="20577"/>
        <pc:sldMkLst>
          <pc:docMk/>
          <pc:sldMk cId="0" sldId="258"/>
        </pc:sldMkLst>
        <pc:spChg chg="mod">
          <ac:chgData name="Moises Arjona Jr" userId="S::marjona@migrantclinician.org::a80d5cef-34f5-4625-8e1e-059da6cac246" providerId="AD" clId="Web-{31233450-CF6E-54C2-8A8A-FDE803EA10F9}" dt="2021-06-29T21:25:48.940" v="21" actId="20577"/>
          <ac:spMkLst>
            <pc:docMk/>
            <pc:sldMk cId="0" sldId="258"/>
            <ac:spMk id="8198" creationId="{B294292E-F89E-4318-92EE-C36ACB6A8A20}"/>
          </ac:spMkLst>
        </pc:spChg>
        <pc:spChg chg="mod">
          <ac:chgData name="Moises Arjona Jr" userId="S::marjona@migrantclinician.org::a80d5cef-34f5-4625-8e1e-059da6cac246" providerId="AD" clId="Web-{31233450-CF6E-54C2-8A8A-FDE803EA10F9}" dt="2021-06-29T21:26:15.253" v="24" actId="20577"/>
          <ac:spMkLst>
            <pc:docMk/>
            <pc:sldMk cId="0" sldId="258"/>
            <ac:spMk id="8200" creationId="{CD0C52EE-95DE-42AC-996C-AEB824E82FBA}"/>
          </ac:spMkLst>
        </pc:spChg>
      </pc:sldChg>
    </pc:docChg>
  </pc:docChgLst>
  <pc:docChgLst>
    <pc:chgData name="Moises Arjona Jr" userId="S::marjona@migrantclinician.org::a80d5cef-34f5-4625-8e1e-059da6cac246" providerId="AD" clId="Web-{BF4F205C-DF54-D00F-5BA6-496F00A8505C}"/>
    <pc:docChg chg="addSld delSld modSld sldOrd">
      <pc:chgData name="Moises Arjona Jr" userId="S::marjona@migrantclinician.org::a80d5cef-34f5-4625-8e1e-059da6cac246" providerId="AD" clId="Web-{BF4F205C-DF54-D00F-5BA6-496F00A8505C}" dt="2021-06-28T14:46:44.009" v="98" actId="20577"/>
      <pc:docMkLst>
        <pc:docMk/>
      </pc:docMkLst>
      <pc:sldChg chg="modSp">
        <pc:chgData name="Moises Arjona Jr" userId="S::marjona@migrantclinician.org::a80d5cef-34f5-4625-8e1e-059da6cac246" providerId="AD" clId="Web-{BF4F205C-DF54-D00F-5BA6-496F00A8505C}" dt="2021-06-28T14:46:18.962" v="93" actId="20577"/>
        <pc:sldMkLst>
          <pc:docMk/>
          <pc:sldMk cId="0" sldId="256"/>
        </pc:sldMkLst>
        <pc:spChg chg="mod">
          <ac:chgData name="Moises Arjona Jr" userId="S::marjona@migrantclinician.org::a80d5cef-34f5-4625-8e1e-059da6cac246" providerId="AD" clId="Web-{BF4F205C-DF54-D00F-5BA6-496F00A8505C}" dt="2021-06-28T14:36:53.167" v="28"/>
          <ac:spMkLst>
            <pc:docMk/>
            <pc:sldMk cId="0" sldId="256"/>
            <ac:spMk id="4098" creationId="{03123653-5BD9-406D-90D6-10301935C56D}"/>
          </ac:spMkLst>
        </pc:spChg>
        <pc:spChg chg="mod">
          <ac:chgData name="Moises Arjona Jr" userId="S::marjona@migrantclinician.org::a80d5cef-34f5-4625-8e1e-059da6cac246" providerId="AD" clId="Web-{BF4F205C-DF54-D00F-5BA6-496F00A8505C}" dt="2021-06-28T14:37:23.261" v="31"/>
          <ac:spMkLst>
            <pc:docMk/>
            <pc:sldMk cId="0" sldId="256"/>
            <ac:spMk id="4099" creationId="{E3DA351E-E8C3-4AD3-B639-8775BA1DC94C}"/>
          </ac:spMkLst>
        </pc:spChg>
        <pc:spChg chg="mod">
          <ac:chgData name="Moises Arjona Jr" userId="S::marjona@migrantclinician.org::a80d5cef-34f5-4625-8e1e-059da6cac246" providerId="AD" clId="Web-{BF4F205C-DF54-D00F-5BA6-496F00A8505C}" dt="2021-06-28T14:37:50.401" v="35"/>
          <ac:spMkLst>
            <pc:docMk/>
            <pc:sldMk cId="0" sldId="256"/>
            <ac:spMk id="4100" creationId="{C402835F-CF88-4450-8D65-23C8E9F54984}"/>
          </ac:spMkLst>
        </pc:spChg>
        <pc:spChg chg="mod">
          <ac:chgData name="Moises Arjona Jr" userId="S::marjona@migrantclinician.org::a80d5cef-34f5-4625-8e1e-059da6cac246" providerId="AD" clId="Web-{BF4F205C-DF54-D00F-5BA6-496F00A8505C}" dt="2021-06-28T14:46:18.962" v="93" actId="20577"/>
          <ac:spMkLst>
            <pc:docMk/>
            <pc:sldMk cId="0" sldId="256"/>
            <ac:spMk id="4101" creationId="{D429C8E5-8F8B-484B-A5B2-EA31AFCDBCDE}"/>
          </ac:spMkLst>
        </pc:spChg>
        <pc:spChg chg="mod">
          <ac:chgData name="Moises Arjona Jr" userId="S::marjona@migrantclinician.org::a80d5cef-34f5-4625-8e1e-059da6cac246" providerId="AD" clId="Web-{BF4F205C-DF54-D00F-5BA6-496F00A8505C}" dt="2021-06-28T14:39:03.823" v="45"/>
          <ac:spMkLst>
            <pc:docMk/>
            <pc:sldMk cId="0" sldId="256"/>
            <ac:spMk id="4102" creationId="{4AB4C7DE-CFBE-49A2-BA40-7D682E9550BD}"/>
          </ac:spMkLst>
        </pc:spChg>
        <pc:spChg chg="mod">
          <ac:chgData name="Moises Arjona Jr" userId="S::marjona@migrantclinician.org::a80d5cef-34f5-4625-8e1e-059da6cac246" providerId="AD" clId="Web-{BF4F205C-DF54-D00F-5BA6-496F00A8505C}" dt="2021-06-28T14:34:35.918" v="13" actId="20577"/>
          <ac:spMkLst>
            <pc:docMk/>
            <pc:sldMk cId="0" sldId="256"/>
            <ac:spMk id="4103" creationId="{0AD1E2AB-904D-407D-B0A6-DE03B35361FB}"/>
          </ac:spMkLst>
        </pc:spChg>
        <pc:spChg chg="mod">
          <ac:chgData name="Moises Arjona Jr" userId="S::marjona@migrantclinician.org::a80d5cef-34f5-4625-8e1e-059da6cac246" providerId="AD" clId="Web-{BF4F205C-DF54-D00F-5BA6-496F00A8505C}" dt="2021-06-28T14:33:25.652" v="7" actId="14100"/>
          <ac:spMkLst>
            <pc:docMk/>
            <pc:sldMk cId="0" sldId="256"/>
            <ac:spMk id="4105" creationId="{64E4CD42-700F-4156-9D3F-E8EF9A4D956E}"/>
          </ac:spMkLst>
        </pc:spChg>
        <pc:spChg chg="mod">
          <ac:chgData name="Moises Arjona Jr" userId="S::marjona@migrantclinician.org::a80d5cef-34f5-4625-8e1e-059da6cac246" providerId="AD" clId="Web-{BF4F205C-DF54-D00F-5BA6-496F00A8505C}" dt="2021-06-28T14:35:24.792" v="18" actId="14100"/>
          <ac:spMkLst>
            <pc:docMk/>
            <pc:sldMk cId="0" sldId="256"/>
            <ac:spMk id="4107" creationId="{7C6498AA-47A8-4F5E-AE30-7B8623ADF91E}"/>
          </ac:spMkLst>
        </pc:spChg>
      </pc:sldChg>
      <pc:sldChg chg="modSp">
        <pc:chgData name="Moises Arjona Jr" userId="S::marjona@migrantclinician.org::a80d5cef-34f5-4625-8e1e-059da6cac246" providerId="AD" clId="Web-{BF4F205C-DF54-D00F-5BA6-496F00A8505C}" dt="2021-06-28T14:41:20.557" v="55"/>
        <pc:sldMkLst>
          <pc:docMk/>
          <pc:sldMk cId="0" sldId="257"/>
        </pc:sldMkLst>
        <pc:spChg chg="mod">
          <ac:chgData name="Moises Arjona Jr" userId="S::marjona@migrantclinician.org::a80d5cef-34f5-4625-8e1e-059da6cac246" providerId="AD" clId="Web-{BF4F205C-DF54-D00F-5BA6-496F00A8505C}" dt="2021-06-28T14:40:32.010" v="52"/>
          <ac:spMkLst>
            <pc:docMk/>
            <pc:sldMk cId="0" sldId="257"/>
            <ac:spMk id="6146" creationId="{804A6992-D308-42D8-913E-DA555557205C}"/>
          </ac:spMkLst>
        </pc:spChg>
        <pc:spChg chg="mod">
          <ac:chgData name="Moises Arjona Jr" userId="S::marjona@migrantclinician.org::a80d5cef-34f5-4625-8e1e-059da6cac246" providerId="AD" clId="Web-{BF4F205C-DF54-D00F-5BA6-496F00A8505C}" dt="2021-06-28T14:41:20.557" v="55"/>
          <ac:spMkLst>
            <pc:docMk/>
            <pc:sldMk cId="0" sldId="257"/>
            <ac:spMk id="6153" creationId="{510B60FF-0A66-447F-B34F-38D19B7D2688}"/>
          </ac:spMkLst>
        </pc:spChg>
      </pc:sldChg>
      <pc:sldChg chg="addSp delSp modSp">
        <pc:chgData name="Moises Arjona Jr" userId="S::marjona@migrantclinician.org::a80d5cef-34f5-4625-8e1e-059da6cac246" providerId="AD" clId="Web-{BF4F205C-DF54-D00F-5BA6-496F00A8505C}" dt="2021-06-28T14:41:58.119" v="60"/>
        <pc:sldMkLst>
          <pc:docMk/>
          <pc:sldMk cId="0" sldId="258"/>
        </pc:sldMkLst>
        <pc:spChg chg="add">
          <ac:chgData name="Moises Arjona Jr" userId="S::marjona@migrantclinician.org::a80d5cef-34f5-4625-8e1e-059da6cac246" providerId="AD" clId="Web-{BF4F205C-DF54-D00F-5BA6-496F00A8505C}" dt="2021-06-28T14:41:57.853" v="59"/>
          <ac:spMkLst>
            <pc:docMk/>
            <pc:sldMk cId="0" sldId="258"/>
            <ac:spMk id="2" creationId="{9B43055E-7926-4E6B-802E-41F6764CC8A4}"/>
          </ac:spMkLst>
        </pc:spChg>
        <pc:spChg chg="add">
          <ac:chgData name="Moises Arjona Jr" userId="S::marjona@migrantclinician.org::a80d5cef-34f5-4625-8e1e-059da6cac246" providerId="AD" clId="Web-{BF4F205C-DF54-D00F-5BA6-496F00A8505C}" dt="2021-06-28T14:41:58.119" v="60"/>
          <ac:spMkLst>
            <pc:docMk/>
            <pc:sldMk cId="0" sldId="258"/>
            <ac:spMk id="3" creationId="{65ECA4F9-EB3E-4662-9596-488EC0CECB01}"/>
          </ac:spMkLst>
        </pc:spChg>
        <pc:spChg chg="del mod">
          <ac:chgData name="Moises Arjona Jr" userId="S::marjona@migrantclinician.org::a80d5cef-34f5-4625-8e1e-059da6cac246" providerId="AD" clId="Web-{BF4F205C-DF54-D00F-5BA6-496F00A8505C}" dt="2021-06-28T14:41:46.557" v="57"/>
          <ac:spMkLst>
            <pc:docMk/>
            <pc:sldMk cId="0" sldId="258"/>
            <ac:spMk id="8194" creationId="{B9DEA75C-C9D8-42EB-9EF2-560097E53EF5}"/>
          </ac:spMkLst>
        </pc:spChg>
        <pc:spChg chg="del">
          <ac:chgData name="Moises Arjona Jr" userId="S::marjona@migrantclinician.org::a80d5cef-34f5-4625-8e1e-059da6cac246" providerId="AD" clId="Web-{BF4F205C-DF54-D00F-5BA6-496F00A8505C}" dt="2021-06-28T14:41:51.104" v="58"/>
          <ac:spMkLst>
            <pc:docMk/>
            <pc:sldMk cId="0" sldId="258"/>
            <ac:spMk id="8197" creationId="{51C660C6-E4DE-45C4-BA91-DA6C837BD517}"/>
          </ac:spMkLst>
        </pc:spChg>
      </pc:sldChg>
      <pc:sldChg chg="modSp">
        <pc:chgData name="Moises Arjona Jr" userId="S::marjona@migrantclinician.org::a80d5cef-34f5-4625-8e1e-059da6cac246" providerId="AD" clId="Web-{BF4F205C-DF54-D00F-5BA6-496F00A8505C}" dt="2021-06-28T14:42:28.589" v="63"/>
        <pc:sldMkLst>
          <pc:docMk/>
          <pc:sldMk cId="0" sldId="259"/>
        </pc:sldMkLst>
        <pc:spChg chg="mod">
          <ac:chgData name="Moises Arjona Jr" userId="S::marjona@migrantclinician.org::a80d5cef-34f5-4625-8e1e-059da6cac246" providerId="AD" clId="Web-{BF4F205C-DF54-D00F-5BA6-496F00A8505C}" dt="2021-06-28T14:42:28.589" v="63"/>
          <ac:spMkLst>
            <pc:docMk/>
            <pc:sldMk cId="0" sldId="259"/>
            <ac:spMk id="10242" creationId="{53A10D64-469B-4BEB-8756-04B5DE9017E1}"/>
          </ac:spMkLst>
        </pc:spChg>
      </pc:sldChg>
      <pc:sldChg chg="addSp delSp modSp">
        <pc:chgData name="Moises Arjona Jr" userId="S::marjona@migrantclinician.org::a80d5cef-34f5-4625-8e1e-059da6cac246" providerId="AD" clId="Web-{BF4F205C-DF54-D00F-5BA6-496F00A8505C}" dt="2021-06-28T14:46:44.009" v="98" actId="20577"/>
        <pc:sldMkLst>
          <pc:docMk/>
          <pc:sldMk cId="0" sldId="260"/>
        </pc:sldMkLst>
        <pc:spChg chg="add">
          <ac:chgData name="Moises Arjona Jr" userId="S::marjona@migrantclinician.org::a80d5cef-34f5-4625-8e1e-059da6cac246" providerId="AD" clId="Web-{BF4F205C-DF54-D00F-5BA6-496F00A8505C}" dt="2021-06-28T14:45:18.884" v="89"/>
          <ac:spMkLst>
            <pc:docMk/>
            <pc:sldMk cId="0" sldId="260"/>
            <ac:spMk id="2" creationId="{4A0E88C7-2ABA-473E-B033-8E1F4FBEA391}"/>
          </ac:spMkLst>
        </pc:spChg>
        <pc:spChg chg="add mod">
          <ac:chgData name="Moises Arjona Jr" userId="S::marjona@migrantclinician.org::a80d5cef-34f5-4625-8e1e-059da6cac246" providerId="AD" clId="Web-{BF4F205C-DF54-D00F-5BA6-496F00A8505C}" dt="2021-06-28T14:43:53.712" v="76" actId="20577"/>
          <ac:spMkLst>
            <pc:docMk/>
            <pc:sldMk cId="0" sldId="260"/>
            <ac:spMk id="11" creationId="{9F2BB792-9830-4C62-BEFE-E1A59DD4BDAB}"/>
          </ac:spMkLst>
        </pc:spChg>
        <pc:spChg chg="add">
          <ac:chgData name="Moises Arjona Jr" userId="S::marjona@migrantclinician.org::a80d5cef-34f5-4625-8e1e-059da6cac246" providerId="AD" clId="Web-{BF4F205C-DF54-D00F-5BA6-496F00A8505C}" dt="2021-06-28T14:44:11.900" v="79"/>
          <ac:spMkLst>
            <pc:docMk/>
            <pc:sldMk cId="0" sldId="260"/>
            <ac:spMk id="12" creationId="{23C1F2AB-D8F8-46F1-9A8B-68F25CC26843}"/>
          </ac:spMkLst>
        </pc:spChg>
        <pc:spChg chg="add">
          <ac:chgData name="Moises Arjona Jr" userId="S::marjona@migrantclinician.org::a80d5cef-34f5-4625-8e1e-059da6cac246" providerId="AD" clId="Web-{BF4F205C-DF54-D00F-5BA6-496F00A8505C}" dt="2021-06-28T14:44:24.369" v="82"/>
          <ac:spMkLst>
            <pc:docMk/>
            <pc:sldMk cId="0" sldId="260"/>
            <ac:spMk id="13" creationId="{B9E0C949-923D-444B-9282-ADCDEC6BFD6C}"/>
          </ac:spMkLst>
        </pc:spChg>
        <pc:spChg chg="add mod">
          <ac:chgData name="Moises Arjona Jr" userId="S::marjona@migrantclinician.org::a80d5cef-34f5-4625-8e1e-059da6cac246" providerId="AD" clId="Web-{BF4F205C-DF54-D00F-5BA6-496F00A8505C}" dt="2021-06-28T14:46:44.009" v="98" actId="20577"/>
          <ac:spMkLst>
            <pc:docMk/>
            <pc:sldMk cId="0" sldId="260"/>
            <ac:spMk id="14" creationId="{D81333C9-ACBD-401A-9B97-299189BD48C8}"/>
          </ac:spMkLst>
        </pc:spChg>
        <pc:spChg chg="del">
          <ac:chgData name="Moises Arjona Jr" userId="S::marjona@migrantclinician.org::a80d5cef-34f5-4625-8e1e-059da6cac246" providerId="AD" clId="Web-{BF4F205C-DF54-D00F-5BA6-496F00A8505C}" dt="2021-06-28T14:43:27.994" v="67"/>
          <ac:spMkLst>
            <pc:docMk/>
            <pc:sldMk cId="0" sldId="260"/>
            <ac:spMk id="12290" creationId="{7A8FCE19-24F6-4D78-8EBF-0478C8921C71}"/>
          </ac:spMkLst>
        </pc:spChg>
        <pc:spChg chg="del">
          <ac:chgData name="Moises Arjona Jr" userId="S::marjona@migrantclinician.org::a80d5cef-34f5-4625-8e1e-059da6cac246" providerId="AD" clId="Web-{BF4F205C-DF54-D00F-5BA6-496F00A8505C}" dt="2021-06-28T14:44:06.556" v="78"/>
          <ac:spMkLst>
            <pc:docMk/>
            <pc:sldMk cId="0" sldId="260"/>
            <ac:spMk id="12291" creationId="{B0D2C7C3-F0B3-4ED4-8D44-DCDDD44CDF9E}"/>
          </ac:spMkLst>
        </pc:spChg>
        <pc:spChg chg="del">
          <ac:chgData name="Moises Arjona Jr" userId="S::marjona@migrantclinician.org::a80d5cef-34f5-4625-8e1e-059da6cac246" providerId="AD" clId="Web-{BF4F205C-DF54-D00F-5BA6-496F00A8505C}" dt="2021-06-28T14:44:15.166" v="80"/>
          <ac:spMkLst>
            <pc:docMk/>
            <pc:sldMk cId="0" sldId="260"/>
            <ac:spMk id="12292" creationId="{B6E48496-D370-4D14-BB82-1CC3B99F86AD}"/>
          </ac:spMkLst>
        </pc:spChg>
        <pc:spChg chg="del">
          <ac:chgData name="Moises Arjona Jr" userId="S::marjona@migrantclinician.org::a80d5cef-34f5-4625-8e1e-059da6cac246" providerId="AD" clId="Web-{BF4F205C-DF54-D00F-5BA6-496F00A8505C}" dt="2021-06-28T14:44:27.650" v="83"/>
          <ac:spMkLst>
            <pc:docMk/>
            <pc:sldMk cId="0" sldId="260"/>
            <ac:spMk id="12293" creationId="{3C42AC4A-1F70-42B7-8C1C-87A853F0BB14}"/>
          </ac:spMkLst>
        </pc:spChg>
        <pc:spChg chg="del mod">
          <ac:chgData name="Moises Arjona Jr" userId="S::marjona@migrantclinician.org::a80d5cef-34f5-4625-8e1e-059da6cac246" providerId="AD" clId="Web-{BF4F205C-DF54-D00F-5BA6-496F00A8505C}" dt="2021-06-28T14:45:07.775" v="88"/>
          <ac:spMkLst>
            <pc:docMk/>
            <pc:sldMk cId="0" sldId="260"/>
            <ac:spMk id="12294" creationId="{238D1C7A-8412-41DF-B532-33A222B49FA7}"/>
          </ac:spMkLst>
        </pc:spChg>
      </pc:sldChg>
      <pc:sldChg chg="delSp add del ord replId">
        <pc:chgData name="Moises Arjona Jr" userId="S::marjona@migrantclinician.org::a80d5cef-34f5-4625-8e1e-059da6cac246" providerId="AD" clId="Web-{BF4F205C-DF54-D00F-5BA6-496F00A8505C}" dt="2021-06-28T14:46:21.571" v="94"/>
        <pc:sldMkLst>
          <pc:docMk/>
          <pc:sldMk cId="3797757538" sldId="261"/>
        </pc:sldMkLst>
        <pc:spChg chg="del">
          <ac:chgData name="Moises Arjona Jr" userId="S::marjona@migrantclinician.org::a80d5cef-34f5-4625-8e1e-059da6cac246" providerId="AD" clId="Web-{BF4F205C-DF54-D00F-5BA6-496F00A8505C}" dt="2021-06-28T14:43:24.056" v="66"/>
          <ac:spMkLst>
            <pc:docMk/>
            <pc:sldMk cId="3797757538" sldId="261"/>
            <ac:spMk id="4098" creationId="{03123653-5BD9-406D-90D6-10301935C56D}"/>
          </ac:spMkLst>
        </pc:spChg>
        <pc:spChg chg="del">
          <ac:chgData name="Moises Arjona Jr" userId="S::marjona@migrantclinician.org::a80d5cef-34f5-4625-8e1e-059da6cac246" providerId="AD" clId="Web-{BF4F205C-DF54-D00F-5BA6-496F00A8505C}" dt="2021-06-28T14:44:03.259" v="77"/>
          <ac:spMkLst>
            <pc:docMk/>
            <pc:sldMk cId="3797757538" sldId="261"/>
            <ac:spMk id="4099" creationId="{E3DA351E-E8C3-4AD3-B639-8775BA1DC94C}"/>
          </ac:spMkLst>
        </pc:spChg>
        <pc:spChg chg="del">
          <ac:chgData name="Moises Arjona Jr" userId="S::marjona@migrantclinician.org::a80d5cef-34f5-4625-8e1e-059da6cac246" providerId="AD" clId="Web-{BF4F205C-DF54-D00F-5BA6-496F00A8505C}" dt="2021-06-28T14:44:20.806" v="81"/>
          <ac:spMkLst>
            <pc:docMk/>
            <pc:sldMk cId="3797757538" sldId="261"/>
            <ac:spMk id="4100" creationId="{C402835F-CF88-4450-8D65-23C8E9F54984}"/>
          </ac:spMkLst>
        </pc:spChg>
        <pc:spChg chg="del">
          <ac:chgData name="Moises Arjona Jr" userId="S::marjona@migrantclinician.org::a80d5cef-34f5-4625-8e1e-059da6cac246" providerId="AD" clId="Web-{BF4F205C-DF54-D00F-5BA6-496F00A8505C}" dt="2021-06-28T14:44:43.822" v="84"/>
          <ac:spMkLst>
            <pc:docMk/>
            <pc:sldMk cId="3797757538" sldId="261"/>
            <ac:spMk id="4101" creationId="{D429C8E5-8F8B-484B-A5B2-EA31AFCDBCDE}"/>
          </ac:spMkLst>
        </pc:spChg>
      </pc:sldChg>
    </pc:docChg>
  </pc:docChgLst>
  <pc:docChgLst>
    <pc:chgData name="Alma Galvan" userId="82bfc8be-73ed-4017-b250-fad6233e8710" providerId="ADAL" clId="{566BC628-D11E-43C0-8A43-8608CBE426C5}"/>
    <pc:docChg chg="custSel modSld">
      <pc:chgData name="Alma Galvan" userId="82bfc8be-73ed-4017-b250-fad6233e8710" providerId="ADAL" clId="{566BC628-D11E-43C0-8A43-8608CBE426C5}" dt="2021-07-23T18:31:12.806" v="55" actId="6549"/>
      <pc:docMkLst>
        <pc:docMk/>
      </pc:docMkLst>
      <pc:sldChg chg="addSp modSp mod">
        <pc:chgData name="Alma Galvan" userId="82bfc8be-73ed-4017-b250-fad6233e8710" providerId="ADAL" clId="{566BC628-D11E-43C0-8A43-8608CBE426C5}" dt="2021-07-23T18:30:33.763" v="54" actId="20577"/>
        <pc:sldMkLst>
          <pc:docMk/>
          <pc:sldMk cId="0" sldId="256"/>
        </pc:sldMkLst>
        <pc:spChg chg="mod">
          <ac:chgData name="Alma Galvan" userId="82bfc8be-73ed-4017-b250-fad6233e8710" providerId="ADAL" clId="{566BC628-D11E-43C0-8A43-8608CBE426C5}" dt="2021-07-13T18:25:18.068" v="45" actId="6559"/>
          <ac:spMkLst>
            <pc:docMk/>
            <pc:sldMk cId="0" sldId="256"/>
            <ac:spMk id="4098" creationId="{03123653-5BD9-406D-90D6-10301935C56D}"/>
          </ac:spMkLst>
        </pc:spChg>
        <pc:spChg chg="mod">
          <ac:chgData name="Alma Galvan" userId="82bfc8be-73ed-4017-b250-fad6233e8710" providerId="ADAL" clId="{566BC628-D11E-43C0-8A43-8608CBE426C5}" dt="2021-07-07T22:36:15.899" v="6" actId="20577"/>
          <ac:spMkLst>
            <pc:docMk/>
            <pc:sldMk cId="0" sldId="256"/>
            <ac:spMk id="4099" creationId="{E3DA351E-E8C3-4AD3-B639-8775BA1DC94C}"/>
          </ac:spMkLst>
        </pc:spChg>
        <pc:spChg chg="mod">
          <ac:chgData name="Alma Galvan" userId="82bfc8be-73ed-4017-b250-fad6233e8710" providerId="ADAL" clId="{566BC628-D11E-43C0-8A43-8608CBE426C5}" dt="2021-07-07T22:36:20.583" v="13" actId="20577"/>
          <ac:spMkLst>
            <pc:docMk/>
            <pc:sldMk cId="0" sldId="256"/>
            <ac:spMk id="4100" creationId="{C402835F-CF88-4450-8D65-23C8E9F54984}"/>
          </ac:spMkLst>
        </pc:spChg>
        <pc:spChg chg="mod">
          <ac:chgData name="Alma Galvan" userId="82bfc8be-73ed-4017-b250-fad6233e8710" providerId="ADAL" clId="{566BC628-D11E-43C0-8A43-8608CBE426C5}" dt="2021-07-23T18:30:33.763" v="54" actId="20577"/>
          <ac:spMkLst>
            <pc:docMk/>
            <pc:sldMk cId="0" sldId="256"/>
            <ac:spMk id="4105" creationId="{64E4CD42-700F-4156-9D3F-E8EF9A4D956E}"/>
          </ac:spMkLst>
        </pc:spChg>
        <pc:picChg chg="add mod">
          <ac:chgData name="Alma Galvan" userId="82bfc8be-73ed-4017-b250-fad6233e8710" providerId="ADAL" clId="{566BC628-D11E-43C0-8A43-8608CBE426C5}" dt="2021-07-09T18:33:35.825" v="35" actId="1076"/>
          <ac:picMkLst>
            <pc:docMk/>
            <pc:sldMk cId="0" sldId="256"/>
            <ac:picMk id="2" creationId="{1A971CFC-D6E5-4E32-95AF-B8821CAEB5BF}"/>
          </ac:picMkLst>
        </pc:picChg>
      </pc:sldChg>
      <pc:sldChg chg="modSp mod">
        <pc:chgData name="Alma Galvan" userId="82bfc8be-73ed-4017-b250-fad6233e8710" providerId="ADAL" clId="{566BC628-D11E-43C0-8A43-8608CBE426C5}" dt="2021-07-07T22:37:17.400" v="15" actId="313"/>
        <pc:sldMkLst>
          <pc:docMk/>
          <pc:sldMk cId="0" sldId="258"/>
        </pc:sldMkLst>
        <pc:spChg chg="mod">
          <ac:chgData name="Alma Galvan" userId="82bfc8be-73ed-4017-b250-fad6233e8710" providerId="ADAL" clId="{566BC628-D11E-43C0-8A43-8608CBE426C5}" dt="2021-07-07T22:37:17.400" v="15" actId="313"/>
          <ac:spMkLst>
            <pc:docMk/>
            <pc:sldMk cId="0" sldId="258"/>
            <ac:spMk id="2" creationId="{9B43055E-7926-4E6B-802E-41F6764CC8A4}"/>
          </ac:spMkLst>
        </pc:spChg>
      </pc:sldChg>
      <pc:sldChg chg="modSp mod">
        <pc:chgData name="Alma Galvan" userId="82bfc8be-73ed-4017-b250-fad6233e8710" providerId="ADAL" clId="{566BC628-D11E-43C0-8A43-8608CBE426C5}" dt="2021-07-23T18:31:12.806" v="55" actId="6549"/>
        <pc:sldMkLst>
          <pc:docMk/>
          <pc:sldMk cId="0" sldId="260"/>
        </pc:sldMkLst>
        <pc:spChg chg="mod">
          <ac:chgData name="Alma Galvan" userId="82bfc8be-73ed-4017-b250-fad6233e8710" providerId="ADAL" clId="{566BC628-D11E-43C0-8A43-8608CBE426C5}" dt="2021-07-07T23:02:21.004" v="33" actId="20577"/>
          <ac:spMkLst>
            <pc:docMk/>
            <pc:sldMk cId="0" sldId="260"/>
            <ac:spMk id="12" creationId="{23C1F2AB-D8F8-46F1-9A8B-68F25CC26843}"/>
          </ac:spMkLst>
        </pc:spChg>
        <pc:spChg chg="mod">
          <ac:chgData name="Alma Galvan" userId="82bfc8be-73ed-4017-b250-fad6233e8710" providerId="ADAL" clId="{566BC628-D11E-43C0-8A43-8608CBE426C5}" dt="2021-07-07T23:02:13.160" v="24" actId="20577"/>
          <ac:spMkLst>
            <pc:docMk/>
            <pc:sldMk cId="0" sldId="260"/>
            <ac:spMk id="13" creationId="{B9E0C949-923D-444B-9282-ADCDEC6BFD6C}"/>
          </ac:spMkLst>
        </pc:spChg>
        <pc:spChg chg="mod">
          <ac:chgData name="Alma Galvan" userId="82bfc8be-73ed-4017-b250-fad6233e8710" providerId="ADAL" clId="{566BC628-D11E-43C0-8A43-8608CBE426C5}" dt="2021-07-23T18:31:12.806" v="55" actId="6549"/>
          <ac:spMkLst>
            <pc:docMk/>
            <pc:sldMk cId="0" sldId="260"/>
            <ac:spMk id="14" creationId="{D81333C9-ACBD-401A-9B97-299189BD48C8}"/>
          </ac:spMkLst>
        </pc:spChg>
      </pc:sldChg>
    </pc:docChg>
  </pc:docChgLst>
  <pc:docChgLst>
    <pc:chgData name="Alma Galvan" userId="82bfc8be-73ed-4017-b250-fad6233e8710" providerId="ADAL" clId="{003A652F-6C5B-49C1-829E-A943A9E9FF7C}"/>
    <pc:docChg chg="undo redo custSel modSld">
      <pc:chgData name="Alma Galvan" userId="82bfc8be-73ed-4017-b250-fad6233e8710" providerId="ADAL" clId="{003A652F-6C5B-49C1-829E-A943A9E9FF7C}" dt="2021-07-01T14:34:02.744" v="259" actId="20577"/>
      <pc:docMkLst>
        <pc:docMk/>
      </pc:docMkLst>
      <pc:sldChg chg="modSp mod">
        <pc:chgData name="Alma Galvan" userId="82bfc8be-73ed-4017-b250-fad6233e8710" providerId="ADAL" clId="{003A652F-6C5B-49C1-829E-A943A9E9FF7C}" dt="2021-07-01T14:34:02.744" v="259" actId="20577"/>
        <pc:sldMkLst>
          <pc:docMk/>
          <pc:sldMk cId="0" sldId="256"/>
        </pc:sldMkLst>
        <pc:spChg chg="mod">
          <ac:chgData name="Alma Galvan" userId="82bfc8be-73ed-4017-b250-fad6233e8710" providerId="ADAL" clId="{003A652F-6C5B-49C1-829E-A943A9E9FF7C}" dt="2021-06-30T14:59:31.509" v="128" actId="20577"/>
          <ac:spMkLst>
            <pc:docMk/>
            <pc:sldMk cId="0" sldId="256"/>
            <ac:spMk id="4100" creationId="{C402835F-CF88-4450-8D65-23C8E9F54984}"/>
          </ac:spMkLst>
        </pc:spChg>
        <pc:spChg chg="mod">
          <ac:chgData name="Alma Galvan" userId="82bfc8be-73ed-4017-b250-fad6233e8710" providerId="ADAL" clId="{003A652F-6C5B-49C1-829E-A943A9E9FF7C}" dt="2021-06-30T14:58:48.591" v="115" actId="20577"/>
          <ac:spMkLst>
            <pc:docMk/>
            <pc:sldMk cId="0" sldId="256"/>
            <ac:spMk id="4101" creationId="{D429C8E5-8F8B-484B-A5B2-EA31AFCDBCDE}"/>
          </ac:spMkLst>
        </pc:spChg>
        <pc:spChg chg="mod">
          <ac:chgData name="Alma Galvan" userId="82bfc8be-73ed-4017-b250-fad6233e8710" providerId="ADAL" clId="{003A652F-6C5B-49C1-829E-A943A9E9FF7C}" dt="2021-06-30T15:18:14.381" v="237" actId="20577"/>
          <ac:spMkLst>
            <pc:docMk/>
            <pc:sldMk cId="0" sldId="256"/>
            <ac:spMk id="4102" creationId="{4AB4C7DE-CFBE-49A2-BA40-7D682E9550BD}"/>
          </ac:spMkLst>
        </pc:spChg>
        <pc:spChg chg="mod">
          <ac:chgData name="Alma Galvan" userId="82bfc8be-73ed-4017-b250-fad6233e8710" providerId="ADAL" clId="{003A652F-6C5B-49C1-829E-A943A9E9FF7C}" dt="2021-06-30T14:53:32.075" v="46" actId="14100"/>
          <ac:spMkLst>
            <pc:docMk/>
            <pc:sldMk cId="0" sldId="256"/>
            <ac:spMk id="4103" creationId="{0AD1E2AB-904D-407D-B0A6-DE03B35361FB}"/>
          </ac:spMkLst>
        </pc:spChg>
        <pc:spChg chg="mod">
          <ac:chgData name="Alma Galvan" userId="82bfc8be-73ed-4017-b250-fad6233e8710" providerId="ADAL" clId="{003A652F-6C5B-49C1-829E-A943A9E9FF7C}" dt="2021-06-30T14:53:25.355" v="45" actId="1076"/>
          <ac:spMkLst>
            <pc:docMk/>
            <pc:sldMk cId="0" sldId="256"/>
            <ac:spMk id="4104" creationId="{D2A90F9D-BA93-4085-B3DB-D633D085EFA5}"/>
          </ac:spMkLst>
        </pc:spChg>
        <pc:spChg chg="mod">
          <ac:chgData name="Alma Galvan" userId="82bfc8be-73ed-4017-b250-fad6233e8710" providerId="ADAL" clId="{003A652F-6C5B-49C1-829E-A943A9E9FF7C}" dt="2021-06-30T15:00:00.524" v="129" actId="6549"/>
          <ac:spMkLst>
            <pc:docMk/>
            <pc:sldMk cId="0" sldId="256"/>
            <ac:spMk id="4105" creationId="{64E4CD42-700F-4156-9D3F-E8EF9A4D956E}"/>
          </ac:spMkLst>
        </pc:spChg>
        <pc:spChg chg="mod">
          <ac:chgData name="Alma Galvan" userId="82bfc8be-73ed-4017-b250-fad6233e8710" providerId="ADAL" clId="{003A652F-6C5B-49C1-829E-A943A9E9FF7C}" dt="2021-07-01T14:34:02.744" v="259" actId="20577"/>
          <ac:spMkLst>
            <pc:docMk/>
            <pc:sldMk cId="0" sldId="256"/>
            <ac:spMk id="4107" creationId="{7C6498AA-47A8-4F5E-AE30-7B8623ADF91E}"/>
          </ac:spMkLst>
        </pc:spChg>
        <pc:spChg chg="mod">
          <ac:chgData name="Alma Galvan" userId="82bfc8be-73ed-4017-b250-fad6233e8710" providerId="ADAL" clId="{003A652F-6C5B-49C1-829E-A943A9E9FF7C}" dt="2021-06-30T14:53:34.430" v="47" actId="1076"/>
          <ac:spMkLst>
            <pc:docMk/>
            <pc:sldMk cId="0" sldId="256"/>
            <ac:spMk id="4108" creationId="{48EDBADC-98A4-4B50-8F46-22F110DA04DF}"/>
          </ac:spMkLst>
        </pc:spChg>
      </pc:sldChg>
      <pc:sldChg chg="modSp mod">
        <pc:chgData name="Alma Galvan" userId="82bfc8be-73ed-4017-b250-fad6233e8710" providerId="ADAL" clId="{003A652F-6C5B-49C1-829E-A943A9E9FF7C}" dt="2021-06-30T15:02:39.487" v="195" actId="20577"/>
        <pc:sldMkLst>
          <pc:docMk/>
          <pc:sldMk cId="0" sldId="257"/>
        </pc:sldMkLst>
        <pc:spChg chg="mod">
          <ac:chgData name="Alma Galvan" userId="82bfc8be-73ed-4017-b250-fad6233e8710" providerId="ADAL" clId="{003A652F-6C5B-49C1-829E-A943A9E9FF7C}" dt="2021-06-30T15:00:24.342" v="130" actId="313"/>
          <ac:spMkLst>
            <pc:docMk/>
            <pc:sldMk cId="0" sldId="257"/>
            <ac:spMk id="6146" creationId="{804A6992-D308-42D8-913E-DA555557205C}"/>
          </ac:spMkLst>
        </pc:spChg>
        <pc:spChg chg="mod">
          <ac:chgData name="Alma Galvan" userId="82bfc8be-73ed-4017-b250-fad6233e8710" providerId="ADAL" clId="{003A652F-6C5B-49C1-829E-A943A9E9FF7C}" dt="2021-06-30T15:02:39.487" v="195" actId="20577"/>
          <ac:spMkLst>
            <pc:docMk/>
            <pc:sldMk cId="0" sldId="257"/>
            <ac:spMk id="6153" creationId="{510B60FF-0A66-447F-B34F-38D19B7D2688}"/>
          </ac:spMkLst>
        </pc:spChg>
        <pc:spChg chg="mod">
          <ac:chgData name="Alma Galvan" userId="82bfc8be-73ed-4017-b250-fad6233e8710" providerId="ADAL" clId="{003A652F-6C5B-49C1-829E-A943A9E9FF7C}" dt="2021-06-30T15:02:12.189" v="191" actId="20577"/>
          <ac:spMkLst>
            <pc:docMk/>
            <pc:sldMk cId="0" sldId="257"/>
            <ac:spMk id="6154" creationId="{FEE22FDB-638C-4AB0-B724-E6AB18307213}"/>
          </ac:spMkLst>
        </pc:spChg>
        <pc:spChg chg="mod">
          <ac:chgData name="Alma Galvan" userId="82bfc8be-73ed-4017-b250-fad6233e8710" providerId="ADAL" clId="{003A652F-6C5B-49C1-829E-A943A9E9FF7C}" dt="2021-06-30T15:01:19.392" v="184" actId="14100"/>
          <ac:spMkLst>
            <pc:docMk/>
            <pc:sldMk cId="0" sldId="257"/>
            <ac:spMk id="6156" creationId="{F87042F1-AED8-4758-9338-95C9DDC2C6BA}"/>
          </ac:spMkLst>
        </pc:spChg>
      </pc:sldChg>
      <pc:sldChg chg="modSp mod">
        <pc:chgData name="Alma Galvan" userId="82bfc8be-73ed-4017-b250-fad6233e8710" providerId="ADAL" clId="{003A652F-6C5B-49C1-829E-A943A9E9FF7C}" dt="2021-06-30T15:03:42.027" v="200"/>
        <pc:sldMkLst>
          <pc:docMk/>
          <pc:sldMk cId="0" sldId="258"/>
        </pc:sldMkLst>
        <pc:spChg chg="mod">
          <ac:chgData name="Alma Galvan" userId="82bfc8be-73ed-4017-b250-fad6233e8710" providerId="ADAL" clId="{003A652F-6C5B-49C1-829E-A943A9E9FF7C}" dt="2021-06-30T15:03:42.027" v="200"/>
          <ac:spMkLst>
            <pc:docMk/>
            <pc:sldMk cId="0" sldId="258"/>
            <ac:spMk id="8198" creationId="{B294292E-F89E-4318-92EE-C36ACB6A8A20}"/>
          </ac:spMkLst>
        </pc:spChg>
        <pc:spChg chg="mod">
          <ac:chgData name="Alma Galvan" userId="82bfc8be-73ed-4017-b250-fad6233e8710" providerId="ADAL" clId="{003A652F-6C5B-49C1-829E-A943A9E9FF7C}" dt="2021-06-30T15:03:04.540" v="197" actId="14100"/>
          <ac:spMkLst>
            <pc:docMk/>
            <pc:sldMk cId="0" sldId="258"/>
            <ac:spMk id="8200" creationId="{CD0C52EE-95DE-42AC-996C-AEB824E82FBA}"/>
          </ac:spMkLst>
        </pc:spChg>
      </pc:sldChg>
      <pc:sldChg chg="modSp mod">
        <pc:chgData name="Alma Galvan" userId="82bfc8be-73ed-4017-b250-fad6233e8710" providerId="ADAL" clId="{003A652F-6C5B-49C1-829E-A943A9E9FF7C}" dt="2021-06-30T15:18:25.943" v="239" actId="20577"/>
        <pc:sldMkLst>
          <pc:docMk/>
          <pc:sldMk cId="0" sldId="260"/>
        </pc:sldMkLst>
        <pc:spChg chg="mod">
          <ac:chgData name="Alma Galvan" userId="82bfc8be-73ed-4017-b250-fad6233e8710" providerId="ADAL" clId="{003A652F-6C5B-49C1-829E-A943A9E9FF7C}" dt="2021-06-30T15:18:25.943" v="239" actId="20577"/>
          <ac:spMkLst>
            <pc:docMk/>
            <pc:sldMk cId="0" sldId="260"/>
            <ac:spMk id="2" creationId="{4A0E88C7-2ABA-473E-B033-8E1F4FBEA391}"/>
          </ac:spMkLst>
        </pc:spChg>
        <pc:spChg chg="mod">
          <ac:chgData name="Alma Galvan" userId="82bfc8be-73ed-4017-b250-fad6233e8710" providerId="ADAL" clId="{003A652F-6C5B-49C1-829E-A943A9E9FF7C}" dt="2021-06-30T15:17:09.145" v="211" actId="20577"/>
          <ac:spMkLst>
            <pc:docMk/>
            <pc:sldMk cId="0" sldId="260"/>
            <ac:spMk id="13" creationId="{B9E0C949-923D-444B-9282-ADCDEC6BFD6C}"/>
          </ac:spMkLst>
        </pc:spChg>
        <pc:spChg chg="mod">
          <ac:chgData name="Alma Galvan" userId="82bfc8be-73ed-4017-b250-fad6233e8710" providerId="ADAL" clId="{003A652F-6C5B-49C1-829E-A943A9E9FF7C}" dt="2021-06-30T15:17:27.006" v="225" actId="20577"/>
          <ac:spMkLst>
            <pc:docMk/>
            <pc:sldMk cId="0" sldId="260"/>
            <ac:spMk id="14" creationId="{D81333C9-ACBD-401A-9B97-299189BD48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>
            <a:extLst>
              <a:ext uri="{FF2B5EF4-FFF2-40B4-BE49-F238E27FC236}">
                <a16:creationId xmlns:a16="http://schemas.microsoft.com/office/drawing/2014/main" id="{5F2F0706-E7D0-4F02-973B-C75462CE60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11263" y="685800"/>
            <a:ext cx="4437062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Google Shape;4;n">
            <a:extLst>
              <a:ext uri="{FF2B5EF4-FFF2-40B4-BE49-F238E27FC236}">
                <a16:creationId xmlns:a16="http://schemas.microsoft.com/office/drawing/2014/main" id="{40A79188-2C41-4E49-AF61-36315D4A799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p:notes">
            <a:extLst>
              <a:ext uri="{FF2B5EF4-FFF2-40B4-BE49-F238E27FC236}">
                <a16:creationId xmlns:a16="http://schemas.microsoft.com/office/drawing/2014/main" id="{1F08E961-BC8A-4B80-8D34-6EE0B5A8F91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3" name="Google Shape;52;p:notes">
            <a:extLst>
              <a:ext uri="{FF2B5EF4-FFF2-40B4-BE49-F238E27FC236}">
                <a16:creationId xmlns:a16="http://schemas.microsoft.com/office/drawing/2014/main" id="{1642C770-A792-475D-BE09-AA013339B1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66;gc04ed0e0a7_0_11:notes">
            <a:extLst>
              <a:ext uri="{FF2B5EF4-FFF2-40B4-BE49-F238E27FC236}">
                <a16:creationId xmlns:a16="http://schemas.microsoft.com/office/drawing/2014/main" id="{DC620BEE-D85D-42FD-A294-22D3936A790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171" name="Google Shape;67;gc04ed0e0a7_0_11:notes">
            <a:extLst>
              <a:ext uri="{FF2B5EF4-FFF2-40B4-BE49-F238E27FC236}">
                <a16:creationId xmlns:a16="http://schemas.microsoft.com/office/drawing/2014/main" id="{4D6E981C-7D4B-45AB-ACD8-CA2AF92D59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83;gc04ed0fa94_5_0:notes">
            <a:extLst>
              <a:ext uri="{FF2B5EF4-FFF2-40B4-BE49-F238E27FC236}">
                <a16:creationId xmlns:a16="http://schemas.microsoft.com/office/drawing/2014/main" id="{4407709B-35CE-453B-B868-F3DF15AB7AE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9" name="Google Shape;84;gc04ed0fa94_5_0:notes">
            <a:extLst>
              <a:ext uri="{FF2B5EF4-FFF2-40B4-BE49-F238E27FC236}">
                <a16:creationId xmlns:a16="http://schemas.microsoft.com/office/drawing/2014/main" id="{F0DFB092-5581-4CCB-9693-AAE57AE5F2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96;gc04ed0e0a7_0_30:notes">
            <a:extLst>
              <a:ext uri="{FF2B5EF4-FFF2-40B4-BE49-F238E27FC236}">
                <a16:creationId xmlns:a16="http://schemas.microsoft.com/office/drawing/2014/main" id="{B22F7F4F-E532-4F86-8284-7F83CC7D091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97;gc04ed0e0a7_0_30:notes">
            <a:extLst>
              <a:ext uri="{FF2B5EF4-FFF2-40B4-BE49-F238E27FC236}">
                <a16:creationId xmlns:a16="http://schemas.microsoft.com/office/drawing/2014/main" id="{3881871B-CC20-41D7-8280-D2433BDEEF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1;gc04ed0e0a7_0_38:notes">
            <a:extLst>
              <a:ext uri="{FF2B5EF4-FFF2-40B4-BE49-F238E27FC236}">
                <a16:creationId xmlns:a16="http://schemas.microsoft.com/office/drawing/2014/main" id="{117575B3-609F-4D44-8EDF-D824E49855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5" name="Google Shape;102;gc04ed0e0a7_0_38:notes">
            <a:extLst>
              <a:ext uri="{FF2B5EF4-FFF2-40B4-BE49-F238E27FC236}">
                <a16:creationId xmlns:a16="http://schemas.microsoft.com/office/drawing/2014/main" id="{E701EAD0-5AE1-474D-A5FB-373A2DC4CE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28638" y="3375407"/>
            <a:ext cx="28118100" cy="93051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300"/>
              <a:buNone/>
              <a:defRPr sz="19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28610" y="12848033"/>
            <a:ext cx="28118100" cy="3593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07D3A4E1-D332-4B41-80AD-853983D44479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C5618-886E-49DE-8FCF-B37951E48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05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1028610" y="5014433"/>
            <a:ext cx="28118100" cy="89013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500"/>
              <a:buNone/>
              <a:defRPr sz="44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028610" y="14290087"/>
            <a:ext cx="28118100" cy="5897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654050" algn="ctr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marL="914400" lvl="1" indent="-55880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2pPr>
            <a:lvl3pPr marL="1371600" lvl="2" indent="-55880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3pPr>
            <a:lvl4pPr marL="1828800" lvl="3" indent="-55880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4pPr>
            <a:lvl5pPr marL="2286000" lvl="4" indent="-55880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5pPr>
            <a:lvl6pPr marL="2743200" lvl="5" indent="-55880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6pPr>
            <a:lvl7pPr marL="3200400" lvl="6" indent="-55880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7pPr>
            <a:lvl8pPr marL="3657600" lvl="7" indent="-55880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8pPr>
            <a:lvl9pPr marL="4114800" lvl="8" indent="-55880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DE2E1DB0-F818-4DD2-A4BF-845E3A840F9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5F949-72DC-4E78-B5C7-7D8B3DA4A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80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A01A240-E1E3-44AC-91EF-F3ADE948D0D3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B9734-6357-46BE-804B-A16D3A443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18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28610" y="9750520"/>
            <a:ext cx="28118100" cy="38163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9E5803F8-2F7A-49A8-8CFA-8B8715F4675B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7CA42-DA7D-48E2-BB11-10F9E754B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46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028610" y="2017447"/>
            <a:ext cx="28118100" cy="2596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28610" y="5224553"/>
            <a:ext cx="28118100" cy="154878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marL="914400" lvl="1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2pPr>
            <a:lvl3pPr marL="1371600" lvl="2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3pPr>
            <a:lvl4pPr marL="1828800" lvl="3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4pPr>
            <a:lvl5pPr marL="2286000" lvl="4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5pPr>
            <a:lvl6pPr marL="2743200" lvl="5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6pPr>
            <a:lvl7pPr marL="3200400" lvl="6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7pPr>
            <a:lvl8pPr marL="3657600" lvl="7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8pPr>
            <a:lvl9pPr marL="4114800" lvl="8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B008F865-D188-4329-A478-647ADAF2A618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6E307-3863-481A-BD30-750C69D25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88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028610" y="2017447"/>
            <a:ext cx="28118100" cy="2596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028610" y="5224553"/>
            <a:ext cx="13199700" cy="154878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marL="914400" lvl="1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2pPr>
            <a:lvl3pPr marL="1371600" lvl="2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3pPr>
            <a:lvl4pPr marL="1828800" lvl="3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4pPr>
            <a:lvl5pPr marL="2286000" lvl="4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5pPr>
            <a:lvl6pPr marL="2743200" lvl="5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6pPr>
            <a:lvl7pPr marL="3200400" lvl="6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7pPr>
            <a:lvl8pPr marL="3657600" lvl="7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8pPr>
            <a:lvl9pPr marL="4114800" lvl="8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946920" y="5224553"/>
            <a:ext cx="13199700" cy="154878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marL="914400" lvl="1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2pPr>
            <a:lvl3pPr marL="1371600" lvl="2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3pPr>
            <a:lvl4pPr marL="1828800" lvl="3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4pPr>
            <a:lvl5pPr marL="2286000" lvl="4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5pPr>
            <a:lvl6pPr marL="2743200" lvl="5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6pPr>
            <a:lvl7pPr marL="3200400" lvl="6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7pPr>
            <a:lvl8pPr marL="3657600" lvl="7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8pPr>
            <a:lvl9pPr marL="4114800" lvl="8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9pPr>
          </a:lstStyle>
          <a:p>
            <a:endParaRPr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E6958B0E-CBB8-46E8-B3C8-01C09C02AC7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EA0B9-B374-40E4-B39A-17DED1748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01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28610" y="2017447"/>
            <a:ext cx="28118100" cy="2596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FC843BC8-EF96-4B30-A299-DEE0B4C0634E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E3194-61D0-4401-8F99-041602D75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88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28610" y="2518720"/>
            <a:ext cx="9266400" cy="34257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28610" y="6299520"/>
            <a:ext cx="9266400" cy="14413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1pPr>
            <a:lvl2pPr marL="914400" lvl="1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2pPr>
            <a:lvl3pPr marL="1371600" lvl="2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3pPr>
            <a:lvl4pPr marL="1828800" lvl="3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4pPr>
            <a:lvl5pPr marL="2286000" lvl="4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5pPr>
            <a:lvl6pPr marL="2743200" lvl="5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6pPr>
            <a:lvl7pPr marL="3200400" lvl="6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 sz="4500"/>
            </a:lvl7pPr>
            <a:lvl8pPr marL="3657600" lvl="7" indent="-514350">
              <a:spcBef>
                <a:spcPts val="0"/>
              </a:spcBef>
              <a:spcAft>
                <a:spcPts val="0"/>
              </a:spcAft>
              <a:buSzPts val="4500"/>
              <a:buChar char="○"/>
              <a:defRPr sz="4500"/>
            </a:lvl8pPr>
            <a:lvl9pPr marL="4114800" lvl="8" indent="-514350">
              <a:spcBef>
                <a:spcPts val="0"/>
              </a:spcBef>
              <a:spcAft>
                <a:spcPts val="0"/>
              </a:spcAft>
              <a:buSzPts val="4500"/>
              <a:buChar char="■"/>
              <a:defRPr sz="45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0102230D-F022-470B-BE5A-EB6D3A5B7E09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41B4E-4952-4D77-9EAD-BAE679B34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0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617825" y="2040680"/>
            <a:ext cx="21013800" cy="18545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1pPr>
            <a:lvl2pPr lvl="1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2pPr>
            <a:lvl3pPr lvl="2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3pPr>
            <a:lvl4pPr lvl="3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4pPr>
            <a:lvl5pPr lvl="4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5pPr>
            <a:lvl6pPr lvl="5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6pPr>
            <a:lvl7pPr lvl="6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7pPr>
            <a:lvl8pPr lvl="7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8pPr>
            <a:lvl9pPr lvl="8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F8B76721-AED1-4755-8BCF-6AD251BD3C71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ECB61-8B16-4791-BD52-5ED7D8C10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48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BCBC1ABA-B328-48C6-8219-44BF8F6BB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7600" y="0"/>
            <a:ext cx="15087600" cy="2331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9300" tIns="339300" rIns="339300" bIns="3393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76150" y="5590393"/>
            <a:ext cx="13349100" cy="67197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76150" y="12707273"/>
            <a:ext cx="13349100" cy="5599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6300350" y="3282473"/>
            <a:ext cx="12662100" cy="16751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654050">
              <a:spcBef>
                <a:spcPts val="0"/>
              </a:spcBef>
              <a:spcAft>
                <a:spcPts val="0"/>
              </a:spcAft>
              <a:buSzPts val="6700"/>
              <a:buChar char="●"/>
              <a:defRPr/>
            </a:lvl1pPr>
            <a:lvl2pPr marL="914400" lvl="1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2pPr>
            <a:lvl3pPr marL="1371600" lvl="2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3pPr>
            <a:lvl4pPr marL="1828800" lvl="3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4pPr>
            <a:lvl5pPr marL="2286000" lvl="4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5pPr>
            <a:lvl6pPr marL="2743200" lvl="5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6pPr>
            <a:lvl7pPr marL="3200400" lvl="6" indent="-558800">
              <a:spcBef>
                <a:spcPts val="0"/>
              </a:spcBef>
              <a:spcAft>
                <a:spcPts val="0"/>
              </a:spcAft>
              <a:buSzPts val="5200"/>
              <a:buChar char="●"/>
              <a:defRPr/>
            </a:lvl7pPr>
            <a:lvl8pPr marL="3657600" lvl="7" indent="-558800">
              <a:spcBef>
                <a:spcPts val="0"/>
              </a:spcBef>
              <a:spcAft>
                <a:spcPts val="0"/>
              </a:spcAft>
              <a:buSzPts val="5200"/>
              <a:buChar char="○"/>
              <a:defRPr/>
            </a:lvl8pPr>
            <a:lvl9pPr marL="4114800" lvl="8" indent="-558800">
              <a:spcBef>
                <a:spcPts val="0"/>
              </a:spcBef>
              <a:spcAft>
                <a:spcPts val="0"/>
              </a:spcAft>
              <a:buSzPts val="52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>
            <a:extLst>
              <a:ext uri="{FF2B5EF4-FFF2-40B4-BE49-F238E27FC236}">
                <a16:creationId xmlns:a16="http://schemas.microsoft.com/office/drawing/2014/main" id="{B3CD9B73-8C24-4910-820C-D7053FCF6ADD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D868B4-F41F-4DC1-8C2A-8FD8C05F4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44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028610" y="19178607"/>
            <a:ext cx="19796100" cy="27432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BEF9A28C-2628-4FA1-9A39-1CC8A120687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811FE-270C-4F67-82DA-C1D1218FE3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42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543F686-2E07-4440-BA51-D81142963DE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28700" y="2017713"/>
            <a:ext cx="281178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9300" tIns="339300" rIns="339300" bIns="3393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87758BB2-AC15-4286-92B3-16A5363B28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8700" y="5224463"/>
            <a:ext cx="28117800" cy="154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9300" tIns="339300" rIns="339300" bIns="3393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15936A1E-34CF-4766-84E3-42BE99A58E1D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27959050" y="21139150"/>
            <a:ext cx="18113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9300" tIns="339300" rIns="339300" bIns="3393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3700">
                <a:solidFill>
                  <a:srgbClr val="595959"/>
                </a:solidFill>
              </a:defRPr>
            </a:lvl1pPr>
          </a:lstStyle>
          <a:p>
            <a:fld id="{F5EC8047-4437-4026-8362-68005DFD70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>
            <a:extLst>
              <a:ext uri="{FF2B5EF4-FFF2-40B4-BE49-F238E27FC236}">
                <a16:creationId xmlns:a16="http://schemas.microsoft.com/office/drawing/2014/main" id="{03123653-5BD9-406D-90D6-10301935C56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0036175" y="10823770"/>
            <a:ext cx="23317201" cy="16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9650" b="1" spc="-150">
                <a:latin typeface="Consolas"/>
                <a:cs typeface="Bowlby One" charset="0"/>
                <a:sym typeface="Bowlby One" charset="0"/>
              </a:rPr>
              <a:t>ACERCA DE LA VACUNA CONTRA COVID-19</a:t>
            </a:r>
            <a:endParaRPr lang="es" sz="2000" b="1" spc="-150">
              <a:latin typeface="Consolas"/>
            </a:endParaRPr>
          </a:p>
        </p:txBody>
      </p:sp>
      <p:sp>
        <p:nvSpPr>
          <p:cNvPr id="4099" name="Google Shape;55;p13">
            <a:extLst>
              <a:ext uri="{FF2B5EF4-FFF2-40B4-BE49-F238E27FC236}">
                <a16:creationId xmlns:a16="http://schemas.microsoft.com/office/drawing/2014/main" id="{E3DA351E-E8C3-4AD3-B639-8775BA1DC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113" y="8934450"/>
            <a:ext cx="7242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" sz="3700">
                <a:latin typeface="Work Sans"/>
                <a:cs typeface="Karla" charset="0"/>
                <a:sym typeface="Karla" charset="0"/>
              </a:rPr>
              <a:t>Las vacunas contra COVID-19 son seguras y efectivas.</a:t>
            </a:r>
            <a:endParaRPr lang="es">
              <a:latin typeface="Work Sans"/>
            </a:endParaRPr>
          </a:p>
        </p:txBody>
      </p:sp>
      <p:sp>
        <p:nvSpPr>
          <p:cNvPr id="4100" name="Google Shape;56;p13">
            <a:extLst>
              <a:ext uri="{FF2B5EF4-FFF2-40B4-BE49-F238E27FC236}">
                <a16:creationId xmlns:a16="http://schemas.microsoft.com/office/drawing/2014/main" id="{C402835F-CF88-4450-8D65-23C8E9F54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1025" y="8934450"/>
            <a:ext cx="7242175" cy="246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" sz="3700">
                <a:latin typeface="Work Sans"/>
                <a:cs typeface="Karla" charset="0"/>
                <a:sym typeface="Karla" charset="0"/>
              </a:rPr>
              <a:t>Las vacunas contra COVID-19 deberían ser gratuitas para todos, sin importar su estado migratorio.</a:t>
            </a:r>
            <a:endParaRPr lang="es">
              <a:latin typeface="Work Sans"/>
            </a:endParaRPr>
          </a:p>
        </p:txBody>
      </p:sp>
      <p:sp>
        <p:nvSpPr>
          <p:cNvPr id="4101" name="Google Shape;57;p13">
            <a:extLst>
              <a:ext uri="{FF2B5EF4-FFF2-40B4-BE49-F238E27FC236}">
                <a16:creationId xmlns:a16="http://schemas.microsoft.com/office/drawing/2014/main" id="{D429C8E5-8F8B-484B-A5B2-EA31AFCDB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113" y="20037425"/>
            <a:ext cx="7242175" cy="189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sz="3700">
                <a:latin typeface="Work Sans"/>
                <a:cs typeface="Karla" charset="0"/>
                <a:sym typeface="Karla" charset="0"/>
              </a:rPr>
              <a:t>Se necesitan dos dosis para tener la máxima protección.
contra COVID-19.</a:t>
            </a:r>
          </a:p>
        </p:txBody>
      </p:sp>
      <p:sp>
        <p:nvSpPr>
          <p:cNvPr id="4102" name="Google Shape;58;p13">
            <a:extLst>
              <a:ext uri="{FF2B5EF4-FFF2-40B4-BE49-F238E27FC236}">
                <a16:creationId xmlns:a16="http://schemas.microsoft.com/office/drawing/2014/main" id="{4AB4C7DE-CFBE-49A2-BA40-7D682E955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1025" y="20037425"/>
            <a:ext cx="7242175" cy="246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" sz="3700">
                <a:latin typeface="Work Sans"/>
                <a:cs typeface="Karla" charset="0"/>
                <a:sym typeface="Karla" charset="0"/>
              </a:rPr>
              <a:t>Un número pequeño de personas puede experimentar efectos secundarios a corto plazo.</a:t>
            </a:r>
            <a:endParaRPr lang="es">
              <a:latin typeface="Work Sans"/>
            </a:endParaRPr>
          </a:p>
        </p:txBody>
      </p:sp>
      <p:sp>
        <p:nvSpPr>
          <p:cNvPr id="4103" name="Google Shape;59;p13">
            <a:extLst>
              <a:ext uri="{FF2B5EF4-FFF2-40B4-BE49-F238E27FC236}">
                <a16:creationId xmlns:a16="http://schemas.microsoft.com/office/drawing/2014/main" id="{0AD1E2AB-904D-407D-B0A6-DE03B3536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9250" y="1032425"/>
            <a:ext cx="7821613" cy="8949776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4999"/>
              </a:lnSpc>
            </a:pPr>
            <a:r>
              <a:rPr lang="es" sz="4600">
                <a:latin typeface="Work Sans"/>
                <a:cs typeface="Work Sans" charset="0"/>
                <a:sym typeface="Work Sans" charset="0"/>
              </a:rPr>
              <a:t>Agregue sus imágenes
Vaya al banco de imágenes en </a:t>
            </a:r>
            <a:r>
              <a:rPr lang="es" sz="4600" u="sng">
                <a:latin typeface="Work Sans"/>
                <a:cs typeface="Work Sans" charset="0"/>
                <a:sym typeface="Work Sans" charset="0"/>
              </a:rPr>
              <a:t>la siguiente diapositiva</a:t>
            </a:r>
            <a:r>
              <a:rPr lang="es" sz="4600">
                <a:latin typeface="Work Sans"/>
                <a:cs typeface="Work Sans" charset="0"/>
                <a:sym typeface="Work Sans" charset="0"/>
              </a:rPr>
              <a:t> y siga las instrucciones de copiado allí. Una vez que regrese aquí, presione Comando + v </a:t>
            </a:r>
            <a:r>
              <a:rPr lang="en-US" sz="4600">
                <a:latin typeface="Work Sans"/>
                <a:cs typeface="Work Sans" charset="0"/>
                <a:sym typeface="Work Sans" charset="0"/>
              </a:rPr>
              <a:t>ó</a:t>
            </a:r>
            <a:r>
              <a:rPr lang="es" sz="4600">
                <a:latin typeface="Work Sans"/>
                <a:cs typeface="Work Sans" charset="0"/>
                <a:sym typeface="Work Sans" charset="0"/>
              </a:rPr>
              <a:t> Ctrl + V para pegar la imagen aquí. </a:t>
            </a:r>
            <a:endParaRPr lang="es" sz="4600">
              <a:latin typeface="Work Sans"/>
            </a:endParaRPr>
          </a:p>
        </p:txBody>
      </p:sp>
      <p:sp>
        <p:nvSpPr>
          <p:cNvPr id="4104" name="Google Shape;60;p13">
            <a:extLst>
              <a:ext uri="{FF2B5EF4-FFF2-40B4-BE49-F238E27FC236}">
                <a16:creationId xmlns:a16="http://schemas.microsoft.com/office/drawing/2014/main" id="{D2A90F9D-BA93-4085-B3DB-D633D085E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9250" y="702"/>
            <a:ext cx="3081338" cy="938156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2</a:t>
            </a:r>
          </a:p>
        </p:txBody>
      </p:sp>
      <p:sp>
        <p:nvSpPr>
          <p:cNvPr id="4105" name="Google Shape;61;p13">
            <a:extLst>
              <a:ext uri="{FF2B5EF4-FFF2-40B4-BE49-F238E27FC236}">
                <a16:creationId xmlns:a16="http://schemas.microsoft.com/office/drawing/2014/main" id="{64E4CD42-700F-4156-9D3F-E8EF9A4D9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48775" y="2211388"/>
            <a:ext cx="7821612" cy="14005237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4999"/>
              </a:lnSpc>
            </a:pPr>
            <a:r>
              <a:rPr lang="es-MX" sz="4600" dirty="0">
                <a:latin typeface="Work Sans"/>
                <a:cs typeface="Work Sans" charset="0"/>
                <a:sym typeface="Work Sans" charset="0"/>
              </a:rPr>
              <a:t>Traducir / Agregar texto
Traduzca el título y la información al idioma de la comunidad pulsando en los cuadros de texto y escribiendo.
Siéntase libre de editar/ agregar/copiar para adaptarse mejor a las necesidades de la comunidad. No cambie la fuente/letra ni el estilo para mantener la coherencia entre los diferentes elementos de la campaña.</a:t>
            </a:r>
            <a:endParaRPr lang="es-MX" sz="4600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4200" dirty="0"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4106" name="Google Shape;62;p13">
            <a:extLst>
              <a:ext uri="{FF2B5EF4-FFF2-40B4-BE49-F238E27FC236}">
                <a16:creationId xmlns:a16="http://schemas.microsoft.com/office/drawing/2014/main" id="{0CB86D4B-B62B-4D7B-859A-24B186653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48775" y="1504950"/>
            <a:ext cx="3081337" cy="70485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4107" name="Google Shape;63;p13">
            <a:extLst>
              <a:ext uri="{FF2B5EF4-FFF2-40B4-BE49-F238E27FC236}">
                <a16:creationId xmlns:a16="http://schemas.microsoft.com/office/drawing/2014/main" id="{7C6498AA-47A8-4F5E-AE30-7B8623ADF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9250" y="12795850"/>
            <a:ext cx="9937750" cy="9134371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4600" b="1">
                <a:latin typeface="Arial"/>
                <a:cs typeface="Arial"/>
                <a:sym typeface="Work Sans" charset="0"/>
              </a:rPr>
              <a:t>Exportar como archivo JPG usando el programa Google </a:t>
            </a:r>
            <a:r>
              <a:rPr lang="es" sz="4600" b="1" err="1">
                <a:latin typeface="Arial"/>
                <a:cs typeface="Arial"/>
                <a:sym typeface="Work Sans" charset="0"/>
              </a:rPr>
              <a:t>Slides</a:t>
            </a:r>
            <a:r>
              <a:rPr lang="es" sz="4600" b="1">
                <a:latin typeface="Arial"/>
                <a:cs typeface="Arial"/>
                <a:sym typeface="Work Sans" charset="0"/>
              </a:rPr>
              <a:t>:</a:t>
            </a:r>
            <a:endParaRPr lang="en-US">
              <a:sym typeface="Work Sans" charset="0"/>
            </a:endParaRPr>
          </a:p>
          <a:p>
            <a:r>
              <a:rPr lang="es" sz="4600">
                <a:latin typeface="Arial"/>
                <a:cs typeface="Arial"/>
                <a:sym typeface="Work Sans" charset="0"/>
              </a:rPr>
              <a:t>Archivo → Descargar → imagen JPEG (diapositiva actual)</a:t>
            </a:r>
            <a:endParaRPr lang="es">
              <a:sym typeface="Work Sans" charset="0"/>
            </a:endParaRPr>
          </a:p>
          <a:p>
            <a:r>
              <a:rPr lang="es" sz="4600">
                <a:latin typeface="Arial"/>
                <a:cs typeface="Arial"/>
                <a:sym typeface="Work Sans" charset="0"/>
              </a:rPr>
              <a:t>Use la imagen guardada en su foto de perfil de redes sociales</a:t>
            </a:r>
            <a:endParaRPr lang="es">
              <a:sym typeface="Work Sans" charset="0"/>
            </a:endParaRPr>
          </a:p>
          <a:p>
            <a:r>
              <a:rPr lang="es" sz="4600" b="1">
                <a:latin typeface="Arial"/>
                <a:cs typeface="Arial"/>
                <a:sym typeface="Work Sans" charset="0"/>
              </a:rPr>
              <a:t>Exportar como archivo JPG utilizando el programa </a:t>
            </a:r>
            <a:r>
              <a:rPr lang="es" sz="4600" b="1" err="1">
                <a:latin typeface="Arial"/>
                <a:cs typeface="Arial"/>
                <a:sym typeface="Work Sans" charset="0"/>
              </a:rPr>
              <a:t>Powert</a:t>
            </a:r>
            <a:r>
              <a:rPr lang="es" sz="4600" b="1">
                <a:latin typeface="Arial"/>
                <a:cs typeface="Arial"/>
                <a:sym typeface="Work Sans" charset="0"/>
              </a:rPr>
              <a:t> Point (PPT):</a:t>
            </a:r>
            <a:endParaRPr lang="es">
              <a:sym typeface="Work Sans" charset="0"/>
            </a:endParaRPr>
          </a:p>
          <a:p>
            <a:r>
              <a:rPr lang="es" sz="4600">
                <a:latin typeface="Arial"/>
                <a:cs typeface="Arial"/>
                <a:sym typeface="Work Sans" charset="0"/>
              </a:rPr>
              <a:t>Seleccione diapositiva. Archivo → guardar como → imagen JPEG</a:t>
            </a:r>
            <a:endParaRPr lang="es">
              <a:sym typeface="Work Sans" charset="0"/>
            </a:endParaRPr>
          </a:p>
          <a:p>
            <a:pPr>
              <a:lnSpc>
                <a:spcPct val="114999"/>
              </a:lnSpc>
            </a:pPr>
            <a:endParaRPr lang="es" sz="4600">
              <a:latin typeface="Work Sans"/>
            </a:endParaRPr>
          </a:p>
        </p:txBody>
      </p:sp>
      <p:sp>
        <p:nvSpPr>
          <p:cNvPr id="4108" name="Google Shape;64;p13">
            <a:extLst>
              <a:ext uri="{FF2B5EF4-FFF2-40B4-BE49-F238E27FC236}">
                <a16:creationId xmlns:a16="http://schemas.microsoft.com/office/drawing/2014/main" id="{48EDBADC-98A4-4B50-8F46-22F110DA0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9250" y="11305381"/>
            <a:ext cx="3081338" cy="7064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69;p14">
            <a:extLst>
              <a:ext uri="{FF2B5EF4-FFF2-40B4-BE49-F238E27FC236}">
                <a16:creationId xmlns:a16="http://schemas.microsoft.com/office/drawing/2014/main" id="{804A6992-D308-42D8-913E-DA5555572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765175"/>
            <a:ext cx="171656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MX" sz="8700">
                <a:latin typeface="Bowlby One"/>
                <a:cs typeface="Arial"/>
                <a:sym typeface="Bowlby One" charset="0"/>
              </a:rPr>
              <a:t>Banco de imágenes</a:t>
            </a:r>
            <a:endParaRPr lang="es-MX">
              <a:latin typeface="Bowlby One"/>
            </a:endParaRPr>
          </a:p>
        </p:txBody>
      </p:sp>
      <p:pic>
        <p:nvPicPr>
          <p:cNvPr id="6147" name="Google Shape;70;p14">
            <a:extLst>
              <a:ext uri="{FF2B5EF4-FFF2-40B4-BE49-F238E27FC236}">
                <a16:creationId xmlns:a16="http://schemas.microsoft.com/office/drawing/2014/main" id="{6EC5F469-AB45-426F-AD46-18B905F6EF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10726738" y="4787900"/>
            <a:ext cx="7561262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Google Shape;71;p14">
            <a:extLst>
              <a:ext uri="{FF2B5EF4-FFF2-40B4-BE49-F238E27FC236}">
                <a16:creationId xmlns:a16="http://schemas.microsoft.com/office/drawing/2014/main" id="{A16B4940-0E2C-49C4-81EE-4A3363DF436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238" y="4787900"/>
            <a:ext cx="7561262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Google Shape;72;p14">
            <a:extLst>
              <a:ext uri="{FF2B5EF4-FFF2-40B4-BE49-F238E27FC236}">
                <a16:creationId xmlns:a16="http://schemas.microsoft.com/office/drawing/2014/main" id="{438906DB-4A02-4726-A1B9-E1718DBB35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1263650" y="12853988"/>
            <a:ext cx="7561263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Google Shape;73;p14">
            <a:extLst>
              <a:ext uri="{FF2B5EF4-FFF2-40B4-BE49-F238E27FC236}">
                <a16:creationId xmlns:a16="http://schemas.microsoft.com/office/drawing/2014/main" id="{7654C8DC-DE39-4E87-8CE1-0461871459F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4787900"/>
            <a:ext cx="756285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Google Shape;74;p14">
            <a:extLst>
              <a:ext uri="{FF2B5EF4-FFF2-40B4-BE49-F238E27FC236}">
                <a16:creationId xmlns:a16="http://schemas.microsoft.com/office/drawing/2014/main" id="{F62FB620-2C54-4E7D-8732-C74E7FCC262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10725150" y="12853988"/>
            <a:ext cx="756285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Google Shape;75;p14">
            <a:extLst>
              <a:ext uri="{FF2B5EF4-FFF2-40B4-BE49-F238E27FC236}">
                <a16:creationId xmlns:a16="http://schemas.microsoft.com/office/drawing/2014/main" id="{D85A4AC6-805D-4C98-ABBA-C4B1E69FF78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20188238" y="12968288"/>
            <a:ext cx="7561262" cy="752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Google Shape;76;p14">
            <a:extLst>
              <a:ext uri="{FF2B5EF4-FFF2-40B4-BE49-F238E27FC236}">
                <a16:creationId xmlns:a16="http://schemas.microsoft.com/office/drawing/2014/main" id="{510B60FF-0A66-447F-B34F-38D19B7D2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2497138"/>
            <a:ext cx="259127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2500">
                <a:latin typeface="Karla"/>
                <a:cs typeface="Arial"/>
                <a:sym typeface="Karla" charset="0"/>
              </a:rPr>
              <a:t>Elija imágenes de aquí copiando y pegando en su plantilla de la diapositiva anterior</a:t>
            </a:r>
            <a:endParaRPr lang="en-US">
              <a:latin typeface="Karla"/>
              <a:cs typeface="Arial"/>
            </a:endParaRPr>
          </a:p>
        </p:txBody>
      </p:sp>
      <p:sp>
        <p:nvSpPr>
          <p:cNvPr id="6154" name="Google Shape;77;p14">
            <a:extLst>
              <a:ext uri="{FF2B5EF4-FFF2-40B4-BE49-F238E27FC236}">
                <a16:creationId xmlns:a16="http://schemas.microsoft.com/office/drawing/2014/main" id="{FEE22FDB-638C-4AB0-B724-E6AB18307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7999413"/>
            <a:ext cx="7821613" cy="961390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4600" b="1">
                <a:latin typeface="Arial"/>
                <a:cs typeface="Arial"/>
              </a:rPr>
              <a:t>Agregue sus imágenes</a:t>
            </a:r>
            <a:br>
              <a:rPr lang="es" sz="4600">
                <a:latin typeface="Arial"/>
              </a:rPr>
            </a:br>
            <a:endParaRPr lang="en-US" sz="4600">
              <a:latin typeface="Arial"/>
              <a:cs typeface="Arial"/>
            </a:endParaRPr>
          </a:p>
          <a:p>
            <a:pPr>
              <a:lnSpc>
                <a:spcPct val="114999"/>
              </a:lnSpc>
              <a:buSzPts val="1100"/>
            </a:pPr>
            <a:r>
              <a:rPr lang="es" sz="4600">
                <a:latin typeface="Work Sans"/>
                <a:cs typeface="Work Sans" charset="0"/>
                <a:sym typeface="Work Sans" charset="0"/>
              </a:rPr>
              <a:t>Vaya al banco de imágenes en </a:t>
            </a:r>
            <a:r>
              <a:rPr lang="es" sz="4600" u="sng">
                <a:latin typeface="Work Sans"/>
                <a:cs typeface="Work Sans" charset="0"/>
                <a:sym typeface="Work Sans" charset="0"/>
              </a:rPr>
              <a:t>la siguiente diapositiva</a:t>
            </a:r>
            <a:r>
              <a:rPr lang="es" sz="4600">
                <a:latin typeface="Work Sans"/>
                <a:cs typeface="Work Sans" charset="0"/>
                <a:sym typeface="Work Sans" charset="0"/>
              </a:rPr>
              <a:t> y siga las instrucciones de copiado allí. Una vez que regrese aquí, presione Comando + v </a:t>
            </a:r>
            <a:r>
              <a:rPr lang="en-US" sz="4600">
                <a:latin typeface="Work Sans"/>
                <a:cs typeface="Work Sans" charset="0"/>
                <a:sym typeface="Work Sans" charset="0"/>
              </a:rPr>
              <a:t>ó</a:t>
            </a:r>
            <a:r>
              <a:rPr lang="es" sz="4600">
                <a:latin typeface="Work Sans"/>
                <a:cs typeface="Work Sans" charset="0"/>
                <a:sym typeface="Work Sans" charset="0"/>
              </a:rPr>
              <a:t> Ctrl + V para pegar la imagen aquí. </a:t>
            </a:r>
            <a:endParaRPr lang="en-US" altLang="en-US" sz="4600" b="1">
              <a:latin typeface="Work Sans"/>
            </a:endParaRPr>
          </a:p>
        </p:txBody>
      </p:sp>
      <p:sp>
        <p:nvSpPr>
          <p:cNvPr id="6155" name="Google Shape;78;p14">
            <a:extLst>
              <a:ext uri="{FF2B5EF4-FFF2-40B4-BE49-F238E27FC236}">
                <a16:creationId xmlns:a16="http://schemas.microsoft.com/office/drawing/2014/main" id="{EE5654D4-F424-482F-B022-2BBCBD2D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7294563"/>
            <a:ext cx="3079750" cy="70485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6156" name="Google Shape;79;p14">
            <a:extLst>
              <a:ext uri="{FF2B5EF4-FFF2-40B4-BE49-F238E27FC236}">
                <a16:creationId xmlns:a16="http://schemas.microsoft.com/office/drawing/2014/main" id="{F87042F1-AED8-4758-9338-95C9DDC2C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1690688"/>
            <a:ext cx="7821613" cy="5091112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s" sz="4600" b="1">
                <a:latin typeface="Work Sans"/>
                <a:cs typeface="Work Sans" charset="0"/>
                <a:sym typeface="Work Sans" charset="0"/>
              </a:rPr>
              <a:t>Selección de imagen
</a:t>
            </a:r>
            <a:r>
              <a:rPr lang="es" sz="4600">
                <a:latin typeface="Work Sans"/>
                <a:cs typeface="Work Sans" charset="0"/>
                <a:sym typeface="Work Sans" charset="0"/>
              </a:rPr>
              <a:t>Elija una imagen que transmita la información que desea compartir, colocada debajo de la imagen.</a:t>
            </a:r>
            <a:endParaRPr lang="es" sz="460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br>
              <a:rPr lang="en-US" altLang="en-US" sz="4200">
                <a:latin typeface="Work Sans"/>
                <a:cs typeface="Work Sans" charset="0"/>
              </a:rPr>
            </a:br>
            <a:endParaRPr lang="en-US" altLang="en-US" sz="4200">
              <a:latin typeface="Work Sans"/>
              <a:cs typeface="Work Sans" charset="0"/>
              <a:sym typeface="Work Sans" charset="0"/>
            </a:endParaRPr>
          </a:p>
        </p:txBody>
      </p:sp>
      <p:sp>
        <p:nvSpPr>
          <p:cNvPr id="6157" name="Google Shape;80;p14">
            <a:extLst>
              <a:ext uri="{FF2B5EF4-FFF2-40B4-BE49-F238E27FC236}">
                <a16:creationId xmlns:a16="http://schemas.microsoft.com/office/drawing/2014/main" id="{6C20D704-7DB2-49EC-9ADA-88FB4770A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984250"/>
            <a:ext cx="3079750" cy="706438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i</a:t>
            </a:r>
          </a:p>
        </p:txBody>
      </p:sp>
      <p:sp>
        <p:nvSpPr>
          <p:cNvPr id="6158" name="Google Shape;81;p14">
            <a:extLst>
              <a:ext uri="{FF2B5EF4-FFF2-40B4-BE49-F238E27FC236}">
                <a16:creationId xmlns:a16="http://schemas.microsoft.com/office/drawing/2014/main" id="{8CC53308-7C8B-4AC0-9E73-946E8420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3850" y="1203325"/>
            <a:ext cx="965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Karla" charset="0"/>
                <a:cs typeface="Karla" charset="0"/>
                <a:sym typeface="Karla" charset="0"/>
              </a:rPr>
              <a:t>3/3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Google Shape;87;p15">
            <a:extLst>
              <a:ext uri="{FF2B5EF4-FFF2-40B4-BE49-F238E27FC236}">
                <a16:creationId xmlns:a16="http://schemas.microsoft.com/office/drawing/2014/main" id="{91BCEA57-75EF-4174-A405-CBF65B10A5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10725150" y="4787900"/>
            <a:ext cx="756285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Google Shape;88;p15">
            <a:extLst>
              <a:ext uri="{FF2B5EF4-FFF2-40B4-BE49-F238E27FC236}">
                <a16:creationId xmlns:a16="http://schemas.microsoft.com/office/drawing/2014/main" id="{62B7C676-3CDF-4063-A527-9BB07F084A9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4787900"/>
            <a:ext cx="756285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Google Shape;90;p15">
            <a:extLst>
              <a:ext uri="{FF2B5EF4-FFF2-40B4-BE49-F238E27FC236}">
                <a16:creationId xmlns:a16="http://schemas.microsoft.com/office/drawing/2014/main" id="{B294292E-F89E-4318-92EE-C36ACB6A8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7999413"/>
            <a:ext cx="7821613" cy="961390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4999"/>
              </a:lnSpc>
              <a:buSzPts val="1100"/>
            </a:pPr>
            <a:r>
              <a:rPr lang="es" sz="4600" b="1">
                <a:latin typeface="Arial"/>
                <a:cs typeface="Arial"/>
              </a:rPr>
              <a:t>Agrega tus imágenes</a:t>
            </a:r>
            <a:br>
              <a:rPr lang="es" sz="4600">
                <a:latin typeface="Arial"/>
              </a:rPr>
            </a:br>
            <a:br>
              <a:rPr lang="es" sz="4600">
                <a:latin typeface="Arial"/>
              </a:rPr>
            </a:br>
            <a:r>
              <a:rPr lang="es" sz="4600">
                <a:latin typeface="Work Sans"/>
                <a:cs typeface="Work Sans" charset="0"/>
                <a:sym typeface="Work Sans" charset="0"/>
              </a:rPr>
              <a:t>Vaya al banco de imágenes en </a:t>
            </a:r>
            <a:r>
              <a:rPr lang="es" sz="4600" u="sng">
                <a:latin typeface="Work Sans"/>
                <a:cs typeface="Work Sans" charset="0"/>
                <a:sym typeface="Work Sans" charset="0"/>
              </a:rPr>
              <a:t>la siguiente diapositiva</a:t>
            </a:r>
            <a:r>
              <a:rPr lang="es" sz="4600">
                <a:latin typeface="Work Sans"/>
                <a:cs typeface="Work Sans" charset="0"/>
                <a:sym typeface="Work Sans" charset="0"/>
              </a:rPr>
              <a:t> y siga las instrucciones de copiado allí. Una vez que regrese aquí, presione Comando + v </a:t>
            </a:r>
            <a:r>
              <a:rPr lang="en-US" sz="4600">
                <a:latin typeface="Work Sans"/>
                <a:cs typeface="Work Sans" charset="0"/>
                <a:sym typeface="Work Sans" charset="0"/>
              </a:rPr>
              <a:t>ó</a:t>
            </a:r>
            <a:r>
              <a:rPr lang="es" sz="4600">
                <a:latin typeface="Work Sans"/>
                <a:cs typeface="Work Sans" charset="0"/>
                <a:sym typeface="Work Sans" charset="0"/>
              </a:rPr>
              <a:t> Ctrl + V para pegar la imagen aquí. </a:t>
            </a:r>
            <a:endParaRPr lang="en-US" altLang="en-US" sz="4600" b="1">
              <a:latin typeface="Work Sans"/>
            </a:endParaRPr>
          </a:p>
          <a:p>
            <a:pPr>
              <a:lnSpc>
                <a:spcPct val="114999"/>
              </a:lnSpc>
              <a:buSzPts val="1100"/>
            </a:pPr>
            <a:endParaRPr lang="en-US" altLang="en-US" sz="4600" b="1">
              <a:latin typeface="Work Sans"/>
            </a:endParaRPr>
          </a:p>
        </p:txBody>
      </p:sp>
      <p:sp>
        <p:nvSpPr>
          <p:cNvPr id="8199" name="Google Shape;91;p15">
            <a:extLst>
              <a:ext uri="{FF2B5EF4-FFF2-40B4-BE49-F238E27FC236}">
                <a16:creationId xmlns:a16="http://schemas.microsoft.com/office/drawing/2014/main" id="{121D20E5-42BC-4B27-8D44-10DE80445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7294563"/>
            <a:ext cx="3079750" cy="70485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8200" name="Google Shape;92;p15">
            <a:extLst>
              <a:ext uri="{FF2B5EF4-FFF2-40B4-BE49-F238E27FC236}">
                <a16:creationId xmlns:a16="http://schemas.microsoft.com/office/drawing/2014/main" id="{CD0C52EE-95DE-42AC-996C-AEB824E82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1690688"/>
            <a:ext cx="7821613" cy="5319712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s" sz="4600" b="1">
                <a:latin typeface="Work Sans"/>
                <a:cs typeface="Work Sans" charset="0"/>
                <a:sym typeface="Work Sans" charset="0"/>
              </a:rPr>
              <a:t>Selección de imagen
</a:t>
            </a:r>
            <a:r>
              <a:rPr lang="es" sz="4600">
                <a:latin typeface="Work Sans"/>
                <a:cs typeface="Work Sans" charset="0"/>
                <a:sym typeface="Work Sans" charset="0"/>
              </a:rPr>
              <a:t>Elija una imagen que transmita la información que desea compartir, colocada debajo de la imagen.</a:t>
            </a:r>
            <a:endParaRPr lang="es" sz="4600">
              <a:latin typeface="Work Sans"/>
            </a:endParaRPr>
          </a:p>
          <a:p>
            <a:pPr>
              <a:lnSpc>
                <a:spcPct val="114999"/>
              </a:lnSpc>
              <a:buSzPts val="1100"/>
            </a:pPr>
            <a:endParaRPr lang="en-US" altLang="en-US" sz="4600" b="1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br>
              <a:rPr lang="en-US" altLang="en-US" sz="4200">
                <a:latin typeface="Work Sans" charset="0"/>
                <a:cs typeface="Work Sans" charset="0"/>
              </a:rPr>
            </a:br>
            <a:endParaRPr lang="en-US" altLang="en-US" sz="4200"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8201" name="Google Shape;93;p15">
            <a:extLst>
              <a:ext uri="{FF2B5EF4-FFF2-40B4-BE49-F238E27FC236}">
                <a16:creationId xmlns:a16="http://schemas.microsoft.com/office/drawing/2014/main" id="{E8B4DA54-9D7F-4545-BA53-1D826C321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0" y="984250"/>
            <a:ext cx="3079750" cy="706438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i</a:t>
            </a:r>
          </a:p>
        </p:txBody>
      </p:sp>
      <p:sp>
        <p:nvSpPr>
          <p:cNvPr id="8202" name="Google Shape;94;p15">
            <a:extLst>
              <a:ext uri="{FF2B5EF4-FFF2-40B4-BE49-F238E27FC236}">
                <a16:creationId xmlns:a16="http://schemas.microsoft.com/office/drawing/2014/main" id="{D4AB30A0-E207-4C89-82E1-0ADBC56F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3850" y="1203325"/>
            <a:ext cx="965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Karla" charset="0"/>
                <a:cs typeface="Karla" charset="0"/>
                <a:sym typeface="Karla" charset="0"/>
              </a:rPr>
              <a:t>2/3</a:t>
            </a:r>
          </a:p>
        </p:txBody>
      </p:sp>
      <p:sp>
        <p:nvSpPr>
          <p:cNvPr id="2" name="Google Shape;69;p14">
            <a:extLst>
              <a:ext uri="{FF2B5EF4-FFF2-40B4-BE49-F238E27FC236}">
                <a16:creationId xmlns:a16="http://schemas.microsoft.com/office/drawing/2014/main" id="{9B43055E-7926-4E6B-802E-41F6764CC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765175"/>
            <a:ext cx="171656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8700">
                <a:latin typeface="Bowlby One"/>
                <a:cs typeface="Arial"/>
                <a:sym typeface="Bowlby One" charset="0"/>
              </a:rPr>
              <a:t>Banco de </a:t>
            </a:r>
            <a:r>
              <a:rPr lang="es-MX" sz="8700">
                <a:latin typeface="Bowlby One"/>
                <a:cs typeface="Arial"/>
                <a:sym typeface="Bowlby One" charset="0"/>
              </a:rPr>
              <a:t>imágenes</a:t>
            </a:r>
            <a:endParaRPr lang="es-MX">
              <a:latin typeface="Bowlby One"/>
            </a:endParaRPr>
          </a:p>
        </p:txBody>
      </p:sp>
      <p:sp>
        <p:nvSpPr>
          <p:cNvPr id="3" name="Google Shape;76;p14">
            <a:extLst>
              <a:ext uri="{FF2B5EF4-FFF2-40B4-BE49-F238E27FC236}">
                <a16:creationId xmlns:a16="http://schemas.microsoft.com/office/drawing/2014/main" id="{65ECA4F9-EB3E-4662-9596-488EC0CE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8" y="2497138"/>
            <a:ext cx="259127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2500">
                <a:latin typeface="Karla"/>
                <a:cs typeface="Arial"/>
                <a:sym typeface="Karla" charset="0"/>
              </a:rPr>
              <a:t>Elija imágenes de aquí copiando y pegando en su plantilla en la diapositiva anterior</a:t>
            </a:r>
            <a:endParaRPr lang="en-US">
              <a:latin typeface="Karl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99;p16">
            <a:extLst>
              <a:ext uri="{FF2B5EF4-FFF2-40B4-BE49-F238E27FC236}">
                <a16:creationId xmlns:a16="http://schemas.microsoft.com/office/drawing/2014/main" id="{53A10D64-469B-4BEB-8756-04B5DE90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10226675"/>
            <a:ext cx="171672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" sz="8700">
                <a:latin typeface="Bowlby One"/>
                <a:cs typeface="Arial"/>
                <a:sym typeface="Bowlby One" charset="0"/>
              </a:rPr>
              <a:t>EJEMPLO
HOJA INFORMATIVA</a:t>
            </a:r>
            <a:endParaRPr lang="en-US">
              <a:latin typeface="Bowlby One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Google Shape;109;p17">
            <a:extLst>
              <a:ext uri="{FF2B5EF4-FFF2-40B4-BE49-F238E27FC236}">
                <a16:creationId xmlns:a16="http://schemas.microsoft.com/office/drawing/2014/main" id="{23793A98-6554-40E3-9C5F-372AD0F32AF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6051550" y="1231900"/>
            <a:ext cx="756285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Google Shape;110;p17">
            <a:extLst>
              <a:ext uri="{FF2B5EF4-FFF2-40B4-BE49-F238E27FC236}">
                <a16:creationId xmlns:a16="http://schemas.microsoft.com/office/drawing/2014/main" id="{821321ED-08B3-4AB3-894A-83B616A7D40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025" y="1231900"/>
            <a:ext cx="7564438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Google Shape;111;p17">
            <a:extLst>
              <a:ext uri="{FF2B5EF4-FFF2-40B4-BE49-F238E27FC236}">
                <a16:creationId xmlns:a16="http://schemas.microsoft.com/office/drawing/2014/main" id="{6443E7C1-8949-47B4-BDDA-4218C3C098C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12404725"/>
            <a:ext cx="7562850" cy="75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Google Shape;112;p17">
            <a:extLst>
              <a:ext uri="{FF2B5EF4-FFF2-40B4-BE49-F238E27FC236}">
                <a16:creationId xmlns:a16="http://schemas.microsoft.com/office/drawing/2014/main" id="{B49D5E9E-B7D2-4D02-85D9-8EA79F70CE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>
            <a:fillRect/>
          </a:stretch>
        </p:blipFill>
        <p:spPr bwMode="auto">
          <a:xfrm>
            <a:off x="18362613" y="12512675"/>
            <a:ext cx="7561262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9F2BB792-9830-4C62-BEFE-E1A59DD4BDA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8628856" y="10929298"/>
            <a:ext cx="20502562" cy="141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8000" b="1">
                <a:latin typeface="Bowlby One"/>
                <a:cs typeface="Bowlby One" charset="0"/>
                <a:sym typeface="Bowlby One" charset="0"/>
              </a:rPr>
              <a:t>ACERCA DE LA VACUNA COVID-19</a:t>
            </a:r>
            <a:endParaRPr lang="es" sz="8000" b="1">
              <a:latin typeface="Bowlby One"/>
            </a:endParaRPr>
          </a:p>
        </p:txBody>
      </p:sp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23C1F2AB-D8F8-46F1-9A8B-68F25CC26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113" y="8934450"/>
            <a:ext cx="7242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" sz="3700">
                <a:latin typeface="Karla"/>
                <a:cs typeface="Karla" charset="0"/>
                <a:sym typeface="Karla" charset="0"/>
              </a:rPr>
              <a:t>Las vacunas contra COVID-19 son seguras y efectivas.</a:t>
            </a:r>
            <a:endParaRPr lang="es">
              <a:latin typeface="Karla"/>
            </a:endParaRPr>
          </a:p>
        </p:txBody>
      </p:sp>
      <p:sp>
        <p:nvSpPr>
          <p:cNvPr id="13" name="Google Shape;56;p13">
            <a:extLst>
              <a:ext uri="{FF2B5EF4-FFF2-40B4-BE49-F238E27FC236}">
                <a16:creationId xmlns:a16="http://schemas.microsoft.com/office/drawing/2014/main" id="{B9E0C949-923D-444B-9282-ADCDEC6B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1025" y="8934450"/>
            <a:ext cx="7242175" cy="246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" sz="3700">
                <a:latin typeface="Karla"/>
                <a:cs typeface="Karla" charset="0"/>
                <a:sym typeface="Karla" charset="0"/>
              </a:rPr>
              <a:t>Las vacunas contra COVID-19 deberían ser gratuitas para todos, sin importar su estado migratorio.</a:t>
            </a:r>
            <a:endParaRPr lang="es">
              <a:latin typeface="Karla"/>
            </a:endParaRPr>
          </a:p>
        </p:txBody>
      </p:sp>
      <p:sp>
        <p:nvSpPr>
          <p:cNvPr id="14" name="Google Shape;57;p13">
            <a:extLst>
              <a:ext uri="{FF2B5EF4-FFF2-40B4-BE49-F238E27FC236}">
                <a16:creationId xmlns:a16="http://schemas.microsoft.com/office/drawing/2014/main" id="{D81333C9-ACBD-401A-9B97-299189BD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113" y="20037425"/>
            <a:ext cx="7242175" cy="189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sz="3700" dirty="0">
                <a:latin typeface="Consolas"/>
                <a:cs typeface="Karla" charset="0"/>
                <a:sym typeface="Karla" charset="0"/>
              </a:rPr>
              <a:t>Se necesitan dos dosis para tener la </a:t>
            </a:r>
            <a:r>
              <a:rPr lang="es" sz="3700">
                <a:latin typeface="Consolas"/>
                <a:cs typeface="Karla" charset="0"/>
                <a:sym typeface="Karla" charset="0"/>
              </a:rPr>
              <a:t>máxima protección</a:t>
            </a:r>
            <a:r>
              <a:rPr lang="es" sz="3700" dirty="0">
                <a:latin typeface="Consolas"/>
                <a:cs typeface="Karla" charset="0"/>
                <a:sym typeface="Karla" charset="0"/>
              </a:rPr>
              <a:t>
contra COVID-19.</a:t>
            </a:r>
          </a:p>
        </p:txBody>
      </p:sp>
      <p:sp>
        <p:nvSpPr>
          <p:cNvPr id="2" name="Google Shape;58;p13">
            <a:extLst>
              <a:ext uri="{FF2B5EF4-FFF2-40B4-BE49-F238E27FC236}">
                <a16:creationId xmlns:a16="http://schemas.microsoft.com/office/drawing/2014/main" id="{4A0E88C7-2ABA-473E-B033-8E1F4FBEA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1025" y="20037425"/>
            <a:ext cx="7242175" cy="246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" sz="3700">
                <a:latin typeface="Consolas"/>
                <a:cs typeface="Karla" charset="0"/>
                <a:sym typeface="Karla" charset="0"/>
              </a:rPr>
              <a:t>Un número pequeño de personas puede experimentar efectos secundarios a corto plazo.</a:t>
            </a:r>
            <a:endParaRPr lang="es">
              <a:latin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F8437E-EAE6-4E18-A34B-26A0A5E7A5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BE9AD7-59E7-4E7B-91BC-16EA480B77E1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Custom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Work Sans</vt:lpstr>
      <vt:lpstr>Karla</vt:lpstr>
      <vt:lpstr>Consolas</vt:lpstr>
      <vt:lpstr>Bowlby One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Dufrene</dc:creator>
  <cp:lastModifiedBy>Alma Galvan</cp:lastModifiedBy>
  <cp:revision>1</cp:revision>
  <dcterms:modified xsi:type="dcterms:W3CDTF">2021-07-23T18:31:23Z</dcterms:modified>
</cp:coreProperties>
</file>