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16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5ECE6-CCAD-13F9-9C56-1E6C56C0EF0D}" v="13" dt="2021-08-12T17:45:26.585"/>
    <p1510:client id="{E91F5497-6A60-E5F1-8CCB-F29EFCD1C8A6}" v="24" dt="2021-07-26T17:42:40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dor Saenz" userId="S::ssaenz@migrantclinician.org::cea253f0-d8b7-4210-be90-643ee5b1d57a" providerId="AD" clId="Web-{8D05ECE6-CCAD-13F9-9C56-1E6C56C0EF0D}"/>
    <pc:docChg chg="modSld">
      <pc:chgData name="Salvador Saenz" userId="S::ssaenz@migrantclinician.org::cea253f0-d8b7-4210-be90-643ee5b1d57a" providerId="AD" clId="Web-{8D05ECE6-CCAD-13F9-9C56-1E6C56C0EF0D}" dt="2021-08-12T17:45:25.757" v="9" actId="20577"/>
      <pc:docMkLst>
        <pc:docMk/>
      </pc:docMkLst>
      <pc:sldChg chg="modSp">
        <pc:chgData name="Salvador Saenz" userId="S::ssaenz@migrantclinician.org::cea253f0-d8b7-4210-be90-643ee5b1d57a" providerId="AD" clId="Web-{8D05ECE6-CCAD-13F9-9C56-1E6C56C0EF0D}" dt="2021-08-12T17:45:25.757" v="9" actId="20577"/>
        <pc:sldMkLst>
          <pc:docMk/>
          <pc:sldMk cId="208617975" sldId="258"/>
        </pc:sldMkLst>
        <pc:spChg chg="mod">
          <ac:chgData name="Salvador Saenz" userId="S::ssaenz@migrantclinician.org::cea253f0-d8b7-4210-be90-643ee5b1d57a" providerId="AD" clId="Web-{8D05ECE6-CCAD-13F9-9C56-1E6C56C0EF0D}" dt="2021-08-12T17:45:25.757" v="9" actId="20577"/>
          <ac:spMkLst>
            <pc:docMk/>
            <pc:sldMk cId="208617975" sldId="258"/>
            <ac:spMk id="9" creationId="{91AF4A7D-90F8-4E7C-9EED-6265DE51DF4E}"/>
          </ac:spMkLst>
        </pc:spChg>
      </pc:sldChg>
    </pc:docChg>
  </pc:docChgLst>
  <pc:docChgLst>
    <pc:chgData name="Sofia Hobbs" userId="8eb0cb47-320e-40d3-969f-8155d0917299" providerId="ADAL" clId="{C8E811A9-AE34-664C-8986-B363B1ED36CF}"/>
    <pc:docChg chg="undo custSel modSld">
      <pc:chgData name="Sofia Hobbs" userId="8eb0cb47-320e-40d3-969f-8155d0917299" providerId="ADAL" clId="{C8E811A9-AE34-664C-8986-B363B1ED36CF}" dt="2021-07-26T15:01:23.827" v="1169" actId="20577"/>
      <pc:docMkLst>
        <pc:docMk/>
      </pc:docMkLst>
      <pc:sldChg chg="modSp">
        <pc:chgData name="Sofia Hobbs" userId="8eb0cb47-320e-40d3-969f-8155d0917299" providerId="ADAL" clId="{C8E811A9-AE34-664C-8986-B363B1ED36CF}" dt="2021-07-26T15:01:23.827" v="1169" actId="20577"/>
        <pc:sldMkLst>
          <pc:docMk/>
          <pc:sldMk cId="208617975" sldId="258"/>
        </pc:sldMkLst>
        <pc:spChg chg="mod">
          <ac:chgData name="Sofia Hobbs" userId="8eb0cb47-320e-40d3-969f-8155d0917299" providerId="ADAL" clId="{C8E811A9-AE34-664C-8986-B363B1ED36CF}" dt="2021-07-26T15:00:37.478" v="1114" actId="20577"/>
          <ac:spMkLst>
            <pc:docMk/>
            <pc:sldMk cId="208617975" sldId="258"/>
            <ac:spMk id="6" creationId="{A8FD4671-3777-400C-B655-610156E6C90A}"/>
          </ac:spMkLst>
        </pc:spChg>
        <pc:spChg chg="mod">
          <ac:chgData name="Sofia Hobbs" userId="8eb0cb47-320e-40d3-969f-8155d0917299" providerId="ADAL" clId="{C8E811A9-AE34-664C-8986-B363B1ED36CF}" dt="2021-07-26T15:01:01.280" v="1135" actId="1076"/>
          <ac:spMkLst>
            <pc:docMk/>
            <pc:sldMk cId="208617975" sldId="258"/>
            <ac:spMk id="9" creationId="{91AF4A7D-90F8-4E7C-9EED-6265DE51DF4E}"/>
          </ac:spMkLst>
        </pc:spChg>
        <pc:spChg chg="mod">
          <ac:chgData name="Sofia Hobbs" userId="8eb0cb47-320e-40d3-969f-8155d0917299" providerId="ADAL" clId="{C8E811A9-AE34-664C-8986-B363B1ED36CF}" dt="2021-07-26T02:59:36.715" v="584" actId="20577"/>
          <ac:spMkLst>
            <pc:docMk/>
            <pc:sldMk cId="208617975" sldId="258"/>
            <ac:spMk id="10" creationId="{48E3C5A5-DB7F-4767-88A1-A123D2226E1A}"/>
          </ac:spMkLst>
        </pc:spChg>
        <pc:spChg chg="mod">
          <ac:chgData name="Sofia Hobbs" userId="8eb0cb47-320e-40d3-969f-8155d0917299" providerId="ADAL" clId="{C8E811A9-AE34-664C-8986-B363B1ED36CF}" dt="2021-07-26T15:01:23.827" v="1169" actId="20577"/>
          <ac:spMkLst>
            <pc:docMk/>
            <pc:sldMk cId="208617975" sldId="258"/>
            <ac:spMk id="12" creationId="{7E00E697-DCC6-48E9-BF28-71BE6C8B6732}"/>
          </ac:spMkLst>
        </pc:spChg>
      </pc:sldChg>
    </pc:docChg>
  </pc:docChgLst>
  <pc:docChgLst>
    <pc:chgData name="Alma Galvan" userId="S::agalvan@migrantclinician.org::82bfc8be-73ed-4017-b250-fad6233e8710" providerId="AD" clId="Web-{E91F5497-6A60-E5F1-8CCB-F29EFCD1C8A6}"/>
    <pc:docChg chg="modSld">
      <pc:chgData name="Alma Galvan" userId="S::agalvan@migrantclinician.org::82bfc8be-73ed-4017-b250-fad6233e8710" providerId="AD" clId="Web-{E91F5497-6A60-E5F1-8CCB-F29EFCD1C8A6}" dt="2021-07-26T17:42:40.913" v="23" actId="20577"/>
      <pc:docMkLst>
        <pc:docMk/>
      </pc:docMkLst>
      <pc:sldChg chg="modSp">
        <pc:chgData name="Alma Galvan" userId="S::agalvan@migrantclinician.org::82bfc8be-73ed-4017-b250-fad6233e8710" providerId="AD" clId="Web-{E91F5497-6A60-E5F1-8CCB-F29EFCD1C8A6}" dt="2021-07-26T17:42:40.913" v="23" actId="20577"/>
        <pc:sldMkLst>
          <pc:docMk/>
          <pc:sldMk cId="208617975" sldId="258"/>
        </pc:sldMkLst>
        <pc:spChg chg="mod">
          <ac:chgData name="Alma Galvan" userId="S::agalvan@migrantclinician.org::82bfc8be-73ed-4017-b250-fad6233e8710" providerId="AD" clId="Web-{E91F5497-6A60-E5F1-8CCB-F29EFCD1C8A6}" dt="2021-07-26T17:41:59.757" v="15" actId="20577"/>
          <ac:spMkLst>
            <pc:docMk/>
            <pc:sldMk cId="208617975" sldId="258"/>
            <ac:spMk id="6" creationId="{A8FD4671-3777-400C-B655-610156E6C90A}"/>
          </ac:spMkLst>
        </pc:spChg>
        <pc:spChg chg="mod">
          <ac:chgData name="Alma Galvan" userId="S::agalvan@migrantclinician.org::82bfc8be-73ed-4017-b250-fad6233e8710" providerId="AD" clId="Web-{E91F5497-6A60-E5F1-8CCB-F29EFCD1C8A6}" dt="2021-07-26T17:42:40.913" v="23" actId="20577"/>
          <ac:spMkLst>
            <pc:docMk/>
            <pc:sldMk cId="208617975" sldId="258"/>
            <ac:spMk id="12" creationId="{7E00E697-DCC6-48E9-BF28-71BE6C8B67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62760"/>
            <a:ext cx="8636000" cy="3537185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540926"/>
            <a:ext cx="2190750" cy="8610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540926"/>
            <a:ext cx="6445250" cy="8610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2532947"/>
            <a:ext cx="8763000" cy="4226277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6799207"/>
            <a:ext cx="8763000" cy="2222499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340720" y="-1096364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lIns="91440" tIns="45720" rIns="91440" bIns="45720" numCol="1"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/>
              </a:rPr>
              <a:t>YO ME LA PUSE. VACUNA CONTRA COVID-19 • </a:t>
            </a:r>
            <a:endParaRPr lang="en-US" sz="8100" spc="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A8FD4671-3777-400C-B655-610156E6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601440"/>
            <a:ext cx="5527675" cy="617774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600" b="1" dirty="0">
                <a:latin typeface="Work Sans" charset="0"/>
                <a:cs typeface="Work Sans" charset="0"/>
                <a:sym typeface="Work Sans" charset="0"/>
              </a:rPr>
              <a:t>Su mensaje </a:t>
            </a: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Pulse y escriba el texto que quiere que aparezca en su </a:t>
            </a:r>
            <a:r>
              <a:rPr lang="es-ES" altLang="en-US" sz="3200">
                <a:latin typeface="Work Sans"/>
                <a:cs typeface="Work Sans" charset="0"/>
                <a:sym typeface="Work Sans" charset="0"/>
              </a:rPr>
              <a:t>calcomanía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 en el idioma de su comunidad.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 </a:t>
            </a:r>
            <a:endParaRPr lang="en-US" altLang="en-US" sz="3200" dirty="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200">
                <a:latin typeface="Work Sans"/>
                <a:cs typeface="Work Sans" charset="0"/>
                <a:sym typeface="Work Sans" charset="0"/>
              </a:rPr>
              <a:t>Asegure que quede dentro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de las líneas punteadas y no se superponga con la marca.</a:t>
            </a:r>
            <a:endParaRPr lang="en-US" altLang="en-US" sz="3200" dirty="0">
              <a:latin typeface="Work Sans"/>
              <a:cs typeface="Work Sans" charset="0"/>
              <a:sym typeface="Work Sans" charset="0"/>
            </a:endParaRP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AF12D3FF-31EF-4A5A-9F44-CDF7649A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014076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48E3C5A5-DB7F-4767-88A1-A123D222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563561"/>
            <a:ext cx="5529263" cy="393367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600" b="1" dirty="0">
                <a:latin typeface="Work Sans" charset="0"/>
                <a:cs typeface="Work Sans" charset="0"/>
                <a:sym typeface="Work Sans" charset="0"/>
              </a:rPr>
              <a:t>Límites </a:t>
            </a: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 charset="0"/>
                <a:cs typeface="Work Sans" charset="0"/>
                <a:sym typeface="Work Sans" charset="0"/>
              </a:rPr>
              <a:t>Ya que coloque su texto y todo se vea bien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,</a:t>
            </a:r>
            <a:r>
              <a:rPr lang="es-MX" altLang="en-US" sz="3200" dirty="0">
                <a:latin typeface="Work Sans" charset="0"/>
                <a:cs typeface="Work Sans" charset="0"/>
                <a:sym typeface="Work Sans" charset="0"/>
              </a:rPr>
              <a:t> pulse en la línea puntada y presione “eliminar” en su teclado.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</p:txBody>
      </p:sp>
      <p:sp>
        <p:nvSpPr>
          <p:cNvPr id="11" name="Google Shape;61;p13">
            <a:extLst>
              <a:ext uri="{FF2B5EF4-FFF2-40B4-BE49-F238E27FC236}">
                <a16:creationId xmlns:a16="http://schemas.microsoft.com/office/drawing/2014/main" id="{3F46AAB5-B3C4-422B-9F50-E77775FA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1169987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7E00E697-DCC6-48E9-BF28-71BE6C8B6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0519" y="5499100"/>
            <a:ext cx="6596729" cy="1000752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</a:t>
            </a:r>
            <a:r>
              <a:rPr lang="es-MX" altLang="en-US" sz="3200" b="1" dirty="0">
                <a:latin typeface="Work Sans"/>
                <a:cs typeface="Work Sans" charset="0"/>
                <a:sym typeface="Work Sans" charset="0"/>
              </a:rPr>
              <a:t>e</a:t>
            </a: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b="1" dirty="0">
                <a:latin typeface="Work Sans"/>
                <a:cs typeface="Work Sans" charset="0"/>
                <a:sym typeface="Work Sans" charset="0"/>
              </a:rPr>
              <a:t>como </a:t>
            </a: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 JPG </a:t>
            </a:r>
            <a:r>
              <a:rPr lang="es-MX" altLang="en-US" sz="3200" b="1" dirty="0">
                <a:latin typeface="Work Sans"/>
                <a:cs typeface="Work Sans" charset="0"/>
                <a:sym typeface="Work Sans" charset="0"/>
              </a:rPr>
              <a:t>usando Presentaciones de </a:t>
            </a:r>
            <a:r>
              <a:rPr lang="en-US" altLang="en-US" sz="3200" b="1">
                <a:latin typeface="Work Sans"/>
                <a:cs typeface="Work Sans" charset="0"/>
                <a:sym typeface="Work Sans" charset="0"/>
              </a:rPr>
              <a:t>Google:</a:t>
            </a:r>
            <a:endParaRPr lang="en-US" altLang="en-US" sz="32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Archivo 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→ D</a:t>
            </a:r>
            <a:r>
              <a:rPr lang="es-MX" altLang="en-US" sz="3200" err="1">
                <a:latin typeface="Work Sans"/>
                <a:cs typeface="Work Sans" charset="0"/>
                <a:sym typeface="Work Sans" charset="0"/>
              </a:rPr>
              <a:t>escargar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→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imagen de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JPEG (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Diapositiva actual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)</a:t>
            </a:r>
            <a:endParaRPr lang="en-US" altLang="en-US" sz="3200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</a:t>
            </a:r>
            <a:r>
              <a:rPr lang="es-MX" altLang="en-US" sz="3200" b="1" dirty="0">
                <a:latin typeface="Work Sans" charset="0"/>
                <a:cs typeface="Work Sans" charset="0"/>
                <a:sym typeface="Work Sans" charset="0"/>
              </a:rPr>
              <a:t>e</a:t>
            </a: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 </a:t>
            </a:r>
            <a:r>
              <a:rPr lang="es-MX" altLang="en-US" sz="3200" b="1" dirty="0">
                <a:latin typeface="Work Sans" charset="0"/>
                <a:cs typeface="Work Sans" charset="0"/>
                <a:sym typeface="Work Sans" charset="0"/>
              </a:rPr>
              <a:t>como</a:t>
            </a: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 JPG us</a:t>
            </a:r>
            <a:r>
              <a:rPr lang="es-MX" altLang="en-US" sz="3200" b="1" dirty="0">
                <a:latin typeface="Work Sans" charset="0"/>
                <a:cs typeface="Work Sans" charset="0"/>
                <a:sym typeface="Work Sans" charset="0"/>
              </a:rPr>
              <a:t>ando</a:t>
            </a: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 PPT:</a:t>
            </a:r>
            <a:endParaRPr lang="en-US" altLang="en-US" sz="3200" b="1" dirty="0"/>
          </a:p>
          <a:p>
            <a:pPr>
              <a:lnSpc>
                <a:spcPct val="115000"/>
              </a:lnSpc>
              <a:buSzPts val="1100"/>
            </a:pPr>
            <a:r>
              <a:rPr lang="en-US" altLang="en-US" sz="3200" err="1">
                <a:latin typeface="Work Sans"/>
                <a:cs typeface="Work Sans" charset="0"/>
                <a:sym typeface="Work Sans" charset="0"/>
              </a:rPr>
              <a:t>Selec</a:t>
            </a:r>
            <a:r>
              <a:rPr lang="es-MX" altLang="en-US" sz="3200">
                <a:latin typeface="Work Sans"/>
                <a:cs typeface="Work Sans" charset="0"/>
                <a:sym typeface="Work Sans" charset="0"/>
              </a:rPr>
              <a:t>cione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 la diapositiva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.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Archivo 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→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Guardar como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→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imagen 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JPEG </a:t>
            </a:r>
            <a:endParaRPr lang="en-US" altLang="en-US" sz="3200" dirty="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El archivo se descargará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y puede usarle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para imprimir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 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en papel adhesivo ya sea en casa 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o </a:t>
            </a:r>
            <a:r>
              <a:rPr lang="es-MX" altLang="en-US" sz="3200">
                <a:latin typeface="Work Sans"/>
                <a:cs typeface="Work Sans" charset="0"/>
                <a:sym typeface="Work Sans" charset="0"/>
              </a:rPr>
              <a:t>enviándole </a:t>
            </a:r>
            <a:r>
              <a:rPr lang="es-MX" altLang="en-US" sz="3200" dirty="0">
                <a:latin typeface="Work Sans"/>
                <a:cs typeface="Work Sans" charset="0"/>
                <a:sym typeface="Work Sans" charset="0"/>
              </a:rPr>
              <a:t>a una imprenta</a:t>
            </a:r>
            <a:r>
              <a:rPr lang="en-US" altLang="en-US" sz="3200" dirty="0">
                <a:latin typeface="Work Sans"/>
                <a:cs typeface="Work Sans" charset="0"/>
                <a:sym typeface="Work Sans" charset="0"/>
              </a:rPr>
              <a:t>.</a:t>
            </a:r>
            <a:endParaRPr lang="en-US" altLang="en-US" sz="3200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8A84B63E-534E-43AD-82CC-BA7BBFA52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4449918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6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BFE358-02DD-406E-BD33-4EB7F245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798504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31218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C3EE2-ABE1-41A9-82A9-71303A51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725" y="2907494"/>
            <a:ext cx="5832550" cy="51832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66A4BA-53FA-41F2-B979-79614CCA9B66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3790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40704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A9DF-2BB7-48FB-BD76-62CBA59F3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303723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61AD27B-AA63-4273-AB36-5DF168F7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764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1D15BE8-05E6-47C7-915A-63C2C3D1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6470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1286B7F-0A23-4B7E-8580-5DA83DDB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10625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1757A03-7148-4566-B82F-B3405F13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8004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4B8B7B-527D-4340-AA37-117B70CD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3001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7F8145-0C7A-4073-949C-5D1D804B8D1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5afdd44-4aa4-4d0a-9dc0-7606fd3e2ef5"/>
    <ds:schemaRef ds:uri="41a82cfb-08d0-4eac-a8a5-9ca94e9619d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33002-6032-48F1-BA78-70E1C46777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F9F55F-461F-4FBC-A916-72414DAA3ADE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219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36</cp:revision>
  <dcterms:created xsi:type="dcterms:W3CDTF">2021-05-21T16:42:49Z</dcterms:created>
  <dcterms:modified xsi:type="dcterms:W3CDTF">2021-08-25T17:47:00Z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