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7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62760"/>
            <a:ext cx="8636000" cy="3537185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336352"/>
            <a:ext cx="7620000" cy="2452981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2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540926"/>
            <a:ext cx="2190750" cy="86101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1" y="540926"/>
            <a:ext cx="6445250" cy="86101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9" y="2532947"/>
            <a:ext cx="8763000" cy="4226277"/>
          </a:xfrm>
        </p:spPr>
        <p:txBody>
          <a:bodyPr anchor="b"/>
          <a:lstStyle>
            <a:lvl1pPr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9" y="6799207"/>
            <a:ext cx="8763000" cy="2222499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704629"/>
            <a:ext cx="4318000" cy="6446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704629"/>
            <a:ext cx="4318000" cy="6446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3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40928"/>
            <a:ext cx="8763000" cy="1963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490612"/>
            <a:ext cx="4298156" cy="122061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711222"/>
            <a:ext cx="4298156" cy="5458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490612"/>
            <a:ext cx="4319323" cy="122061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711222"/>
            <a:ext cx="4319323" cy="5458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4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462854"/>
            <a:ext cx="5143500" cy="7220185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1462854"/>
            <a:ext cx="5143500" cy="7220185"/>
          </a:xfrm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40928"/>
            <a:ext cx="87630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704629"/>
            <a:ext cx="87630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416817"/>
            <a:ext cx="3429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B1072-68BB-49D9-ACBD-F917A362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3725" y="2857500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AF4A7D-90F8-4E7C-9EED-6265DE51DF4E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3C1B3673-BA10-4E47-A37A-DF0BE247C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6835" y="2620501"/>
            <a:ext cx="5527675" cy="5815573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Your Message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 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Click and type the text you want to appear on your sticker in the community’s spoken language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Make sure it fits inside the dotted lines and does not overlap with the mark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D2BDDF01-179C-4D78-95CD-D61ACB4B4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6835" y="2014076"/>
            <a:ext cx="2497138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1B4CF603-0D62-4A8A-9FD1-F62CB48D6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-563561"/>
            <a:ext cx="5529263" cy="393367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Boundaries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 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Once you place your text and everything looks good, click on the dotted line and hit “Delete” on your keyboard</a:t>
            </a:r>
          </a:p>
        </p:txBody>
      </p:sp>
      <p:sp>
        <p:nvSpPr>
          <p:cNvPr id="10" name="Google Shape;61;p13">
            <a:extLst>
              <a:ext uri="{FF2B5EF4-FFF2-40B4-BE49-F238E27FC236}">
                <a16:creationId xmlns:a16="http://schemas.microsoft.com/office/drawing/2014/main" id="{7E38201B-F63E-4C08-86FE-844F861E5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-1169987"/>
            <a:ext cx="2498725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  <p:sp>
        <p:nvSpPr>
          <p:cNvPr id="11" name="Google Shape;58;p13">
            <a:extLst>
              <a:ext uri="{FF2B5EF4-FFF2-40B4-BE49-F238E27FC236}">
                <a16:creationId xmlns:a16="http://schemas.microsoft.com/office/drawing/2014/main" id="{E486EAB0-63DA-49E9-A367-24EC9452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5137306"/>
            <a:ext cx="5529263" cy="834221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The file will download and you can use that to print on sticker paper either at home or by sending to a printer.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12" name="Google Shape;59;p13">
            <a:extLst>
              <a:ext uri="{FF2B5EF4-FFF2-40B4-BE49-F238E27FC236}">
                <a16:creationId xmlns:a16="http://schemas.microsoft.com/office/drawing/2014/main" id="{3AB85E99-2FEB-448B-B8CB-1907CADA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4449918"/>
            <a:ext cx="2498725" cy="68580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61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2BFE358-02DD-406E-BD33-4EB7F245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798504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FE7384-624B-48C6-8EAF-A5BF8315C890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312181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C3EE2-ABE1-41A9-82A9-71303A51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3725" y="2907494"/>
            <a:ext cx="5832550" cy="518321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1AF4A7D-90F8-4E7C-9EED-6265DE51DF4E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23790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B1072-68BB-49D9-ACBD-F917A362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500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AF4A7D-90F8-4E7C-9EED-6265DE51DF4E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40704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3BA9DF-2BB7-48FB-BD76-62CBA59F3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CBDF46-2525-412D-AB02-544C94235E16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303723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61AD27B-AA63-4273-AB36-5DF168F70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872F9B-A28C-4C98-A107-6F0C116AA2DF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27640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1D15BE8-05E6-47C7-915A-63C2C3D1B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1D95E9-AD27-4D4E-AD3B-92FB65350A5A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64709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1286B7F-0A23-4B7E-8580-5DA83DDB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0DD93C-AEA7-47BE-8F83-06F31929F831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106254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1757A03-7148-4566-B82F-B3405F134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54E027-3A6C-42CB-B91D-6E6287C9C299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280045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E4B8B7B-527D-4340-AA37-117B70CD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A48E40-9CA7-4869-B9F2-AFDA9E4D9760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230013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180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7</cp:revision>
  <dcterms:created xsi:type="dcterms:W3CDTF">2021-05-21T16:42:49Z</dcterms:created>
  <dcterms:modified xsi:type="dcterms:W3CDTF">2021-08-26T04:02:23Z</dcterms:modified>
</cp:coreProperties>
</file>