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22174200" cy="30119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8EE"/>
    <a:srgbClr val="F9D160"/>
    <a:srgbClr val="74CAFF"/>
    <a:srgbClr val="FFD145"/>
    <a:srgbClr val="407C62"/>
    <a:srgbClr val="13369C"/>
    <a:srgbClr val="F8D160"/>
    <a:srgbClr val="87C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 varScale="1">
        <p:scale>
          <a:sx n="15" d="100"/>
          <a:sy n="15" d="100"/>
        </p:scale>
        <p:origin x="220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065" y="4929304"/>
            <a:ext cx="18848070" cy="10486096"/>
          </a:xfrm>
        </p:spPr>
        <p:txBody>
          <a:bodyPr anchor="b"/>
          <a:lstStyle>
            <a:lvl1pPr algn="ctr"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775" y="15819784"/>
            <a:ext cx="16630650" cy="7271938"/>
          </a:xfrm>
        </p:spPr>
        <p:txBody>
          <a:bodyPr/>
          <a:lstStyle>
            <a:lvl1pPr marL="0" indent="0" algn="ctr">
              <a:buNone/>
              <a:defRPr sz="5820"/>
            </a:lvl1pPr>
            <a:lvl2pPr marL="1108710" indent="0" algn="ctr">
              <a:buNone/>
              <a:defRPr sz="4850"/>
            </a:lvl2pPr>
            <a:lvl3pPr marL="2217420" indent="0" algn="ctr">
              <a:buNone/>
              <a:defRPr sz="4365"/>
            </a:lvl3pPr>
            <a:lvl4pPr marL="3326130" indent="0" algn="ctr">
              <a:buNone/>
              <a:defRPr sz="3880"/>
            </a:lvl4pPr>
            <a:lvl5pPr marL="4434840" indent="0" algn="ctr">
              <a:buNone/>
              <a:defRPr sz="3880"/>
            </a:lvl5pPr>
            <a:lvl6pPr marL="5543550" indent="0" algn="ctr">
              <a:buNone/>
              <a:defRPr sz="3880"/>
            </a:lvl6pPr>
            <a:lvl7pPr marL="6652260" indent="0" algn="ctr">
              <a:buNone/>
              <a:defRPr sz="3880"/>
            </a:lvl7pPr>
            <a:lvl8pPr marL="7760970" indent="0" algn="ctr">
              <a:buNone/>
              <a:defRPr sz="3880"/>
            </a:lvl8pPr>
            <a:lvl9pPr marL="8869680" indent="0" algn="ctr">
              <a:buNone/>
              <a:defRPr sz="3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2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68413" y="1603592"/>
            <a:ext cx="4781312" cy="25525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478" y="1603592"/>
            <a:ext cx="14066758" cy="25525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5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928" y="7509002"/>
            <a:ext cx="19125248" cy="12528931"/>
          </a:xfrm>
        </p:spPr>
        <p:txBody>
          <a:bodyPr anchor="b"/>
          <a:lstStyle>
            <a:lvl1pPr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928" y="20156461"/>
            <a:ext cx="19125248" cy="6588669"/>
          </a:xfrm>
        </p:spPr>
        <p:txBody>
          <a:bodyPr/>
          <a:lstStyle>
            <a:lvl1pPr marL="0" indent="0">
              <a:buNone/>
              <a:defRPr sz="5820">
                <a:solidFill>
                  <a:schemeClr val="tx1"/>
                </a:solidFill>
              </a:defRPr>
            </a:lvl1pPr>
            <a:lvl2pPr marL="1108710" indent="0">
              <a:buNone/>
              <a:defRPr sz="4850">
                <a:solidFill>
                  <a:schemeClr val="tx1">
                    <a:tint val="75000"/>
                  </a:schemeClr>
                </a:solidFill>
              </a:defRPr>
            </a:lvl2pPr>
            <a:lvl3pPr marL="2217420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3pPr>
            <a:lvl4pPr marL="332613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4pPr>
            <a:lvl5pPr marL="443484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5pPr>
            <a:lvl6pPr marL="554355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6pPr>
            <a:lvl7pPr marL="665226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7pPr>
            <a:lvl8pPr marL="776097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8pPr>
            <a:lvl9pPr marL="886968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9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476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25689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6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1603598"/>
            <a:ext cx="19125248" cy="58217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7367" y="7383497"/>
            <a:ext cx="9380725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367" y="11002035"/>
            <a:ext cx="9380725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225690" y="7383497"/>
            <a:ext cx="9426923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225690" y="11002035"/>
            <a:ext cx="9426923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1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3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3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923" y="4336677"/>
            <a:ext cx="11225689" cy="21404465"/>
          </a:xfrm>
        </p:spPr>
        <p:txBody>
          <a:bodyPr/>
          <a:lstStyle>
            <a:lvl1pPr>
              <a:defRPr sz="7760"/>
            </a:lvl1pPr>
            <a:lvl2pPr>
              <a:defRPr sz="6790"/>
            </a:lvl2pPr>
            <a:lvl3pPr>
              <a:defRPr sz="5820"/>
            </a:lvl3pPr>
            <a:lvl4pPr>
              <a:defRPr sz="4850"/>
            </a:lvl4pPr>
            <a:lvl5pPr>
              <a:defRPr sz="4850"/>
            </a:lvl5pPr>
            <a:lvl6pPr>
              <a:defRPr sz="4850"/>
            </a:lvl6pPr>
            <a:lvl7pPr>
              <a:defRPr sz="4850"/>
            </a:lvl7pPr>
            <a:lvl8pPr>
              <a:defRPr sz="4850"/>
            </a:lvl8pPr>
            <a:lvl9pPr>
              <a:defRPr sz="48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8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26923" y="4336677"/>
            <a:ext cx="11225689" cy="21404465"/>
          </a:xfrm>
        </p:spPr>
        <p:txBody>
          <a:bodyPr anchor="t"/>
          <a:lstStyle>
            <a:lvl1pPr marL="0" indent="0">
              <a:buNone/>
              <a:defRPr sz="7760"/>
            </a:lvl1pPr>
            <a:lvl2pPr marL="1108710" indent="0">
              <a:buNone/>
              <a:defRPr sz="6790"/>
            </a:lvl2pPr>
            <a:lvl3pPr marL="2217420" indent="0">
              <a:buNone/>
              <a:defRPr sz="5820"/>
            </a:lvl3pPr>
            <a:lvl4pPr marL="3326130" indent="0">
              <a:buNone/>
              <a:defRPr sz="4850"/>
            </a:lvl4pPr>
            <a:lvl5pPr marL="4434840" indent="0">
              <a:buNone/>
              <a:defRPr sz="4850"/>
            </a:lvl5pPr>
            <a:lvl6pPr marL="5543550" indent="0">
              <a:buNone/>
              <a:defRPr sz="4850"/>
            </a:lvl6pPr>
            <a:lvl7pPr marL="6652260" indent="0">
              <a:buNone/>
              <a:defRPr sz="4850"/>
            </a:lvl7pPr>
            <a:lvl8pPr marL="7760970" indent="0">
              <a:buNone/>
              <a:defRPr sz="4850"/>
            </a:lvl8pPr>
            <a:lvl9pPr marL="8869680" indent="0">
              <a:buNone/>
              <a:defRPr sz="48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1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476" y="1603598"/>
            <a:ext cx="19125248" cy="5821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476" y="8017959"/>
            <a:ext cx="19125248" cy="19110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476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45204" y="27916449"/>
            <a:ext cx="7483793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660529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7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217420" rtl="0" eaLnBrk="1" latinLnBrk="0" hangingPunct="1">
        <a:lnSpc>
          <a:spcPct val="90000"/>
        </a:lnSpc>
        <a:spcBef>
          <a:spcPct val="0"/>
        </a:spcBef>
        <a:buNone/>
        <a:defRPr sz="10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4355" indent="-554355" algn="l" defTabSz="2217420" rtl="0" eaLnBrk="1" latinLnBrk="0" hangingPunct="1">
        <a:lnSpc>
          <a:spcPct val="90000"/>
        </a:lnSpc>
        <a:spcBef>
          <a:spcPts val="2425"/>
        </a:spcBef>
        <a:buFont typeface="Arial" panose="020B0604020202020204" pitchFamily="34" charset="0"/>
        <a:buChar char="•"/>
        <a:defRPr sz="6790" kern="1200">
          <a:solidFill>
            <a:schemeClr val="tx1"/>
          </a:solidFill>
          <a:latin typeface="+mn-lt"/>
          <a:ea typeface="+mn-ea"/>
          <a:cs typeface="+mn-cs"/>
        </a:defRPr>
      </a:lvl1pPr>
      <a:lvl2pPr marL="166306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5820" kern="1200">
          <a:solidFill>
            <a:schemeClr val="tx1"/>
          </a:solidFill>
          <a:latin typeface="+mn-lt"/>
          <a:ea typeface="+mn-ea"/>
          <a:cs typeface="+mn-cs"/>
        </a:defRPr>
      </a:lvl2pPr>
      <a:lvl3pPr marL="277177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850" kern="1200">
          <a:solidFill>
            <a:schemeClr val="tx1"/>
          </a:solidFill>
          <a:latin typeface="+mn-lt"/>
          <a:ea typeface="+mn-ea"/>
          <a:cs typeface="+mn-cs"/>
        </a:defRPr>
      </a:lvl3pPr>
      <a:lvl4pPr marL="388048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98919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609790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720661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831532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942403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10871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2pPr>
      <a:lvl3pPr marL="221742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3pPr>
      <a:lvl4pPr marL="332613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43484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554355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665226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776097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886968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person, vegetable&#10;&#10;Description automatically generated">
            <a:extLst>
              <a:ext uri="{FF2B5EF4-FFF2-40B4-BE49-F238E27FC236}">
                <a16:creationId xmlns:a16="http://schemas.microsoft.com/office/drawing/2014/main" id="{2ABB9689-8B05-4A80-A477-8B7364FDD9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78661"/>
            <a:ext cx="22174200" cy="2292726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4DE0E4B-96D8-447B-A794-EDE7264B4223}"/>
              </a:ext>
            </a:extLst>
          </p:cNvPr>
          <p:cNvSpPr/>
          <p:nvPr/>
        </p:nvSpPr>
        <p:spPr>
          <a:xfrm>
            <a:off x="-266700" y="18340589"/>
            <a:ext cx="22707600" cy="11931028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151087">
                <a:moveTo>
                  <a:pt x="0" y="1480458"/>
                </a:moveTo>
                <a:lnTo>
                  <a:pt x="7786914" y="0"/>
                </a:lnTo>
                <a:lnTo>
                  <a:pt x="7772400" y="4151087"/>
                </a:lnTo>
                <a:lnTo>
                  <a:pt x="0" y="4151087"/>
                </a:lnTo>
                <a:lnTo>
                  <a:pt x="0" y="1480458"/>
                </a:lnTo>
                <a:close/>
              </a:path>
            </a:pathLst>
          </a:custGeom>
          <a:solidFill>
            <a:srgbClr val="F9D160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6BDD1C1-811B-4300-BBDD-AD11C0170CD8}"/>
              </a:ext>
            </a:extLst>
          </p:cNvPr>
          <p:cNvSpPr/>
          <p:nvPr/>
        </p:nvSpPr>
        <p:spPr>
          <a:xfrm>
            <a:off x="14983531" y="16010777"/>
            <a:ext cx="6286564" cy="6286564"/>
          </a:xfrm>
          <a:prstGeom prst="ellipse">
            <a:avLst/>
          </a:prstGeom>
          <a:solidFill>
            <a:srgbClr val="8DC8EE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DDB1DC-A4D1-4C05-8FDA-9AD39396E719}"/>
              </a:ext>
            </a:extLst>
          </p:cNvPr>
          <p:cNvSpPr txBox="1"/>
          <p:nvPr/>
        </p:nvSpPr>
        <p:spPr>
          <a:xfrm rot="20305829">
            <a:off x="15346810" y="17279898"/>
            <a:ext cx="5560008" cy="3595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6000" spc="100" dirty="0" err="1">
                <a:solidFill>
                  <a:sysClr val="windowText" lastClr="0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Vacúnate</a:t>
            </a:r>
            <a:r>
              <a:rPr lang="en-US" sz="6000" spc="100" dirty="0">
                <a:solidFill>
                  <a:sysClr val="windowText" lastClr="0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contra COVID-19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AD0ACA-DE1D-4539-82CC-E6FD1EC25B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938442" y="18666889"/>
            <a:ext cx="3854008" cy="342494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53C9A1D-7713-4B46-AA09-33AF73E835C8}"/>
              </a:ext>
            </a:extLst>
          </p:cNvPr>
          <p:cNvSpPr txBox="1"/>
          <p:nvPr/>
        </p:nvSpPr>
        <p:spPr>
          <a:xfrm>
            <a:off x="2095500" y="27512915"/>
            <a:ext cx="17983200" cy="1750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spc="600" dirty="0" err="1">
                <a:latin typeface="Arial Black" panose="020B0A04020102020204" pitchFamily="34" charset="0"/>
                <a:cs typeface="Aharoni" panose="02010803020104030203" pitchFamily="2" charset="-79"/>
              </a:rPr>
              <a:t>Inscríbete</a:t>
            </a:r>
            <a:r>
              <a:rPr lang="en-US" sz="3600" b="1" spc="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b="1" spc="600" dirty="0" err="1">
                <a:latin typeface="Arial Black" panose="020B0A04020102020204" pitchFamily="34" charset="0"/>
                <a:cs typeface="Aharoni" panose="02010803020104030203" pitchFamily="2" charset="-79"/>
              </a:rPr>
              <a:t>aquí</a:t>
            </a:r>
            <a:endParaRPr lang="en-US" sz="3600" b="1" spc="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>
              <a:lnSpc>
                <a:spcPct val="150000"/>
              </a:lnSpc>
            </a:pPr>
            <a:r>
              <a:rPr lang="en-US" sz="4000" b="1" spc="600" dirty="0">
                <a:latin typeface="Arial Black"/>
                <a:cs typeface="Aharoni"/>
              </a:rPr>
              <a:t>1-800-000-0000  +  website link</a:t>
            </a:r>
            <a:endParaRPr lang="en-US" sz="4000" b="1" spc="6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18" name="Google Shape;59;p13">
            <a:extLst>
              <a:ext uri="{FF2B5EF4-FFF2-40B4-BE49-F238E27FC236}">
                <a16:creationId xmlns:a16="http://schemas.microsoft.com/office/drawing/2014/main" id="{0EDFAFAF-EDB0-4EA3-AA35-987AAA2CBD12}"/>
              </a:ext>
            </a:extLst>
          </p:cNvPr>
          <p:cNvSpPr/>
          <p:nvPr/>
        </p:nvSpPr>
        <p:spPr>
          <a:xfrm>
            <a:off x="25403325" y="11270217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Optional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0" name="Google Shape;56;p13">
            <a:extLst>
              <a:ext uri="{FF2B5EF4-FFF2-40B4-BE49-F238E27FC236}">
                <a16:creationId xmlns:a16="http://schemas.microsoft.com/office/drawing/2014/main" id="{F35FC38A-59E4-428E-AB16-157D8986F208}"/>
              </a:ext>
            </a:extLst>
          </p:cNvPr>
          <p:cNvSpPr/>
          <p:nvPr/>
        </p:nvSpPr>
        <p:spPr>
          <a:xfrm>
            <a:off x="-9651807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1" name="Google Shape;55;p13">
            <a:extLst>
              <a:ext uri="{FF2B5EF4-FFF2-40B4-BE49-F238E27FC236}">
                <a16:creationId xmlns:a16="http://schemas.microsoft.com/office/drawing/2014/main" id="{25A28E92-AF71-4D07-9445-DD2D0F097E71}"/>
              </a:ext>
            </a:extLst>
          </p:cNvPr>
          <p:cNvSpPr/>
          <p:nvPr/>
        </p:nvSpPr>
        <p:spPr>
          <a:xfrm>
            <a:off x="-9651808" y="3528550"/>
            <a:ext cx="7556307" cy="877775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buSzPts val="1100"/>
            </a:pP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 dirty="0">
                <a:latin typeface="Work Sans"/>
                <a:ea typeface="Work Sans"/>
                <a:cs typeface="Work Sans"/>
              </a:rPr>
            </a:b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and scale it </a:t>
            </a:r>
            <a:endParaRPr sz="3600" b="1" dirty="0">
              <a:solidFill>
                <a:srgbClr val="000000"/>
              </a:solidFill>
            </a:endParaRPr>
          </a:p>
          <a:p>
            <a:pPr>
              <a:lnSpc>
                <a:spcPct val="115000"/>
              </a:lnSpc>
              <a:buSzPts val="1100"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 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Upload from Computer and select an image you would like  to use for the poster. </a:t>
            </a: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>
              <a:lnSpc>
                <a:spcPct val="115000"/>
              </a:lnSpc>
              <a:buSzPts val="1100"/>
            </a:pPr>
            <a:r>
              <a:rPr lang="en" sz="3200" dirty="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 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3" name="Google Shape;61;p13">
            <a:extLst>
              <a:ext uri="{FF2B5EF4-FFF2-40B4-BE49-F238E27FC236}">
                <a16:creationId xmlns:a16="http://schemas.microsoft.com/office/drawing/2014/main" id="{015B2D47-60FA-4072-95C1-F23FCCD56845}"/>
              </a:ext>
            </a:extLst>
          </p:cNvPr>
          <p:cNvSpPr/>
          <p:nvPr/>
        </p:nvSpPr>
        <p:spPr>
          <a:xfrm>
            <a:off x="-9554455" y="14044163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2" name="Google Shape;60;p13">
            <a:extLst>
              <a:ext uri="{FF2B5EF4-FFF2-40B4-BE49-F238E27FC236}">
                <a16:creationId xmlns:a16="http://schemas.microsoft.com/office/drawing/2014/main" id="{E2C36566-58B1-43BC-BD27-8DC1EBF71F42}"/>
              </a:ext>
            </a:extLst>
          </p:cNvPr>
          <p:cNvSpPr/>
          <p:nvPr/>
        </p:nvSpPr>
        <p:spPr>
          <a:xfrm>
            <a:off x="-9554455" y="14649641"/>
            <a:ext cx="7441772" cy="5498041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3" name="Google Shape;58;p13">
            <a:extLst>
              <a:ext uri="{FF2B5EF4-FFF2-40B4-BE49-F238E27FC236}">
                <a16:creationId xmlns:a16="http://schemas.microsoft.com/office/drawing/2014/main" id="{7262DA24-F730-42A5-A2C0-565EC055F2B5}"/>
              </a:ext>
            </a:extLst>
          </p:cNvPr>
          <p:cNvSpPr/>
          <p:nvPr/>
        </p:nvSpPr>
        <p:spPr>
          <a:xfrm>
            <a:off x="25403324" y="11957387"/>
            <a:ext cx="9724875" cy="9378613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600" b="1" dirty="0">
                <a:latin typeface="Work Sans" charset="0"/>
                <a:cs typeface="Work Sans" charset="0"/>
                <a:sym typeface="Work Sans" charset="0"/>
              </a:rPr>
              <a:t>Create a custom message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To update the “Vaccination is” message, start by editing the example message below and replacing it with your custom message. </a:t>
            </a:r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Try to match the length of the message currently on the poster to ensure you have room for information below. The font of the text should be </a:t>
            </a:r>
            <a:r>
              <a:rPr lang="en-US" altLang="en-US" sz="3200" b="1" dirty="0"/>
              <a:t>Arial Black. </a:t>
            </a:r>
            <a:r>
              <a:rPr lang="en-US" altLang="en-US" sz="3200" dirty="0"/>
              <a:t>Adjust the font size as needed to fit the space provided.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Once the message is ready, delete the text currently on the poster and replace it with the new message.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To ensure the new message is centered on the poster,  select Arrange </a:t>
            </a: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→ Align → Align Center.</a:t>
            </a:r>
            <a:endParaRPr lang="en-US" altLang="en-US" sz="3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8ACF3F-E69D-4632-B11A-E377E8A8513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774" t="5655" r="6242" b="28108"/>
          <a:stretch/>
        </p:blipFill>
        <p:spPr>
          <a:xfrm>
            <a:off x="2095500" y="22556056"/>
            <a:ext cx="18093871" cy="4660044"/>
          </a:xfrm>
          <a:prstGeom prst="rect">
            <a:avLst/>
          </a:prstGeom>
        </p:spPr>
      </p:pic>
      <p:sp>
        <p:nvSpPr>
          <p:cNvPr id="25" name="Google Shape;59;p13">
            <a:extLst>
              <a:ext uri="{FF2B5EF4-FFF2-40B4-BE49-F238E27FC236}">
                <a16:creationId xmlns:a16="http://schemas.microsoft.com/office/drawing/2014/main" id="{67EA97B4-F342-4F4A-A366-3008BB595280}"/>
              </a:ext>
            </a:extLst>
          </p:cNvPr>
          <p:cNvSpPr/>
          <p:nvPr/>
        </p:nvSpPr>
        <p:spPr>
          <a:xfrm>
            <a:off x="25403325" y="0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4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6" name="Google Shape;58;p13">
            <a:extLst>
              <a:ext uri="{FF2B5EF4-FFF2-40B4-BE49-F238E27FC236}">
                <a16:creationId xmlns:a16="http://schemas.microsoft.com/office/drawing/2014/main" id="{5524EFCF-552D-4961-8470-E13FD994C3C7}"/>
              </a:ext>
            </a:extLst>
          </p:cNvPr>
          <p:cNvSpPr/>
          <p:nvPr/>
        </p:nvSpPr>
        <p:spPr>
          <a:xfrm>
            <a:off x="25403324" y="687170"/>
            <a:ext cx="9724875" cy="868543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PDF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PDF Document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/>
                <a:cs typeface="Work Sans" charset="0"/>
                <a:sym typeface="Work Sans" charset="0"/>
              </a:rPr>
              <a:t>Export as a PDF using PPT:</a:t>
            </a:r>
            <a:endParaRPr lang="en-US" altLang="en-US" sz="3200" b="1" dirty="0">
              <a:latin typeface="Work Sans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Adobe PDF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______________________________________</a:t>
            </a:r>
          </a:p>
          <a:p>
            <a:pPr eaLnBrk="1" hangingPunct="1">
              <a:lnSpc>
                <a:spcPct val="115000"/>
              </a:lnSpc>
              <a:spcBef>
                <a:spcPts val="1800"/>
              </a:spcBef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>
              <a:latin typeface="Work Sans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  <a:p>
            <a:pPr>
              <a:lnSpc>
                <a:spcPct val="114999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</a:endParaRPr>
          </a:p>
          <a:p>
            <a:pPr algn="ctr"/>
            <a:r>
              <a:rPr lang="en-US" sz="3200" b="1" dirty="0"/>
              <a:t>Print the saved PDF or image for </a:t>
            </a:r>
            <a:br>
              <a:rPr lang="en-US" sz="3200" b="1" dirty="0"/>
            </a:br>
            <a:r>
              <a:rPr lang="en-US" sz="3200" b="1" dirty="0"/>
              <a:t>posters or flyers.</a:t>
            </a:r>
          </a:p>
          <a:p>
            <a:pPr>
              <a:lnSpc>
                <a:spcPct val="114999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33FDEBF-3B9F-4AD3-B48E-D94FBE15EEAD}"/>
              </a:ext>
            </a:extLst>
          </p:cNvPr>
          <p:cNvSpPr txBox="1"/>
          <p:nvPr/>
        </p:nvSpPr>
        <p:spPr>
          <a:xfrm>
            <a:off x="24803100" y="22615862"/>
            <a:ext cx="18183075" cy="468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3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VACUNACIÓN ES</a:t>
            </a:r>
          </a:p>
          <a:p>
            <a:pPr algn="ctr"/>
            <a:r>
              <a:rPr lang="en-US" sz="199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ESPERANZA</a:t>
            </a:r>
          </a:p>
        </p:txBody>
      </p:sp>
      <p:sp>
        <p:nvSpPr>
          <p:cNvPr id="24" name="Google Shape;61;p13">
            <a:extLst>
              <a:ext uri="{FF2B5EF4-FFF2-40B4-BE49-F238E27FC236}">
                <a16:creationId xmlns:a16="http://schemas.microsoft.com/office/drawing/2014/main" id="{C6A64755-5487-4B83-8D26-AC123236FBC3}"/>
              </a:ext>
            </a:extLst>
          </p:cNvPr>
          <p:cNvSpPr/>
          <p:nvPr/>
        </p:nvSpPr>
        <p:spPr>
          <a:xfrm>
            <a:off x="-9554455" y="21885544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8" name="Google Shape;60;p13">
            <a:extLst>
              <a:ext uri="{FF2B5EF4-FFF2-40B4-BE49-F238E27FC236}">
                <a16:creationId xmlns:a16="http://schemas.microsoft.com/office/drawing/2014/main" id="{507A1E86-B42B-4D32-AD17-23D6EBC8C8F8}"/>
              </a:ext>
            </a:extLst>
          </p:cNvPr>
          <p:cNvSpPr/>
          <p:nvPr/>
        </p:nvSpPr>
        <p:spPr>
          <a:xfrm>
            <a:off x="-9554455" y="22491022"/>
            <a:ext cx="7441772" cy="7628616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600" b="1" dirty="0">
                <a:latin typeface="Work Sans"/>
                <a:ea typeface="Work Sans"/>
                <a:cs typeface="Work Sans"/>
                <a:sym typeface="Work Sans"/>
              </a:rPr>
              <a:t>Check the font </a:t>
            </a:r>
            <a:endParaRPr sz="3600" b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Ensure the font of the text boxes on the poster are set to </a:t>
            </a:r>
            <a:r>
              <a:rPr lang="en-US" sz="3200" b="1" dirty="0">
                <a:latin typeface="Work Sans"/>
                <a:ea typeface="Work Sans"/>
                <a:cs typeface="Work Sans"/>
                <a:sym typeface="Work Sans"/>
              </a:rPr>
              <a:t>Arial Black</a:t>
            </a: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. You can change the font of text by selecting a text box and using the drop-down menu at the top which has a list of fonts.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b="1" dirty="0">
                <a:latin typeface="Work Sans"/>
                <a:ea typeface="Work Sans"/>
                <a:cs typeface="Work Sans"/>
                <a:sym typeface="Work Sans"/>
              </a:rPr>
              <a:t>GOOGLE SLIDES: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When using Google Slides, you may need to add Arial Black to your font list using the “More Fonts” option from the font drop-down menu.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2859207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F1FE51-8C3F-44EE-A2B5-8D077E55FB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afdd44-4aa4-4d0a-9dc0-7606fd3e2ef5"/>
    <ds:schemaRef ds:uri="41a82cfb-08d0-4eac-a8a5-9ca94e961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744DE1-99CA-452A-AA0B-17DD6B85DF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A4DCAE-2F75-4044-9D5D-FC764365593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334</TotalTime>
  <Words>421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Work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Noel Dufrene</cp:lastModifiedBy>
  <cp:revision>40</cp:revision>
  <dcterms:created xsi:type="dcterms:W3CDTF">2021-03-26T17:39:45Z</dcterms:created>
  <dcterms:modified xsi:type="dcterms:W3CDTF">2021-08-25T17:57:55Z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