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8EE"/>
    <a:srgbClr val="F9D160"/>
    <a:srgbClr val="74CAFF"/>
    <a:srgbClr val="FFD145"/>
    <a:srgbClr val="407C62"/>
    <a:srgbClr val="13369C"/>
    <a:srgbClr val="F8D160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1F754-CDEC-6E27-1FF1-6A01F5C85F9E}" v="2" dt="2021-08-24T23:38:23.530"/>
    <p1510:client id="{DDCB909E-5882-2692-C8F4-90CEB0AD8034}" v="23" dt="2021-08-24T23:36:46.8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5" d="100"/>
          <a:sy n="15" d="100"/>
        </p:scale>
        <p:origin x="220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7F11F754-CDEC-6E27-1FF1-6A01F5C85F9E}"/>
    <pc:docChg chg="modSld">
      <pc:chgData name="Noel Dufrene" userId="S::ndufrene@migrantclinician.org::131c83a1-d70b-4f56-8487-a9b39281de7c" providerId="AD" clId="Web-{7F11F754-CDEC-6E27-1FF1-6A01F5C85F9E}" dt="2021-08-24T23:38:22.577" v="0"/>
      <pc:docMkLst>
        <pc:docMk/>
      </pc:docMkLst>
      <pc:sldChg chg="modSp">
        <pc:chgData name="Noel Dufrene" userId="S::ndufrene@migrantclinician.org::131c83a1-d70b-4f56-8487-a9b39281de7c" providerId="AD" clId="Web-{7F11F754-CDEC-6E27-1FF1-6A01F5C85F9E}" dt="2021-08-24T23:38:22.577" v="0"/>
        <pc:sldMkLst>
          <pc:docMk/>
          <pc:sldMk cId="2859207640" sldId="256"/>
        </pc:sldMkLst>
        <pc:picChg chg="mod">
          <ac:chgData name="Noel Dufrene" userId="S::ndufrene@migrantclinician.org::131c83a1-d70b-4f56-8487-a9b39281de7c" providerId="AD" clId="Web-{7F11F754-CDEC-6E27-1FF1-6A01F5C85F9E}" dt="2021-08-24T23:38:22.577" v="0"/>
          <ac:picMkLst>
            <pc:docMk/>
            <pc:sldMk cId="2859207640" sldId="256"/>
            <ac:picMk id="17" creationId="{E3AD0ACA-DE1D-4539-82CC-E6FD1EC25B12}"/>
          </ac:picMkLst>
        </pc:picChg>
      </pc:sldChg>
    </pc:docChg>
  </pc:docChgLst>
  <pc:docChgLst>
    <pc:chgData name="Noel Dufrene" userId="S::ndufrene@migrantclinician.org::131c83a1-d70b-4f56-8487-a9b39281de7c" providerId="AD" clId="Web-{DDCB909E-5882-2692-C8F4-90CEB0AD8034}"/>
    <pc:docChg chg="modSld">
      <pc:chgData name="Noel Dufrene" userId="S::ndufrene@migrantclinician.org::131c83a1-d70b-4f56-8487-a9b39281de7c" providerId="AD" clId="Web-{DDCB909E-5882-2692-C8F4-90CEB0AD8034}" dt="2021-08-24T23:36:46.837" v="21"/>
      <pc:docMkLst>
        <pc:docMk/>
      </pc:docMkLst>
      <pc:sldChg chg="addSp delSp modSp">
        <pc:chgData name="Noel Dufrene" userId="S::ndufrene@migrantclinician.org::131c83a1-d70b-4f56-8487-a9b39281de7c" providerId="AD" clId="Web-{DDCB909E-5882-2692-C8F4-90CEB0AD8034}" dt="2021-08-24T23:36:46.837" v="21"/>
        <pc:sldMkLst>
          <pc:docMk/>
          <pc:sldMk cId="2859207640" sldId="256"/>
        </pc:sldMkLst>
        <pc:spChg chg="del">
          <ac:chgData name="Noel Dufrene" userId="S::ndufrene@migrantclinician.org::131c83a1-d70b-4f56-8487-a9b39281de7c" providerId="AD" clId="Web-{DDCB909E-5882-2692-C8F4-90CEB0AD8034}" dt="2021-08-24T23:33:45.965" v="3"/>
          <ac:spMkLst>
            <pc:docMk/>
            <pc:sldMk cId="2859207640" sldId="256"/>
            <ac:spMk id="13" creationId="{015B2D47-60FA-4072-95C1-F23FCCD56845}"/>
          </ac:spMkLst>
        </pc:spChg>
        <pc:spChg chg="del mod">
          <ac:chgData name="Noel Dufrene" userId="S::ndufrene@migrantclinician.org::131c83a1-d70b-4f56-8487-a9b39281de7c" providerId="AD" clId="Web-{DDCB909E-5882-2692-C8F4-90CEB0AD8034}" dt="2021-08-24T23:33:56.981" v="11"/>
          <ac:spMkLst>
            <pc:docMk/>
            <pc:sldMk cId="2859207640" sldId="256"/>
            <ac:spMk id="18" creationId="{0EDFAFAF-EDB0-4EA3-AA35-987AAA2CBD12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42.730" v="1"/>
          <ac:spMkLst>
            <pc:docMk/>
            <pc:sldMk cId="2859207640" sldId="256"/>
            <ac:spMk id="20" creationId="{F35FC38A-59E4-428E-AB16-157D8986F208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42.355" v="0"/>
          <ac:spMkLst>
            <pc:docMk/>
            <pc:sldMk cId="2859207640" sldId="256"/>
            <ac:spMk id="21" creationId="{25A28E92-AF71-4D07-9445-DD2D0F097E71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45.090" v="2"/>
          <ac:spMkLst>
            <pc:docMk/>
            <pc:sldMk cId="2859207640" sldId="256"/>
            <ac:spMk id="22" creationId="{E2C36566-58B1-43BC-BD27-8DC1EBF71F42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53.293" v="8"/>
          <ac:spMkLst>
            <pc:docMk/>
            <pc:sldMk cId="2859207640" sldId="256"/>
            <ac:spMk id="23" creationId="{7262DA24-F730-42A5-A2C0-565EC055F2B5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48.262" v="5"/>
          <ac:spMkLst>
            <pc:docMk/>
            <pc:sldMk cId="2859207640" sldId="256"/>
            <ac:spMk id="24" creationId="{C6A64755-5487-4B83-8D26-AC123236FBC3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51.121" v="7"/>
          <ac:spMkLst>
            <pc:docMk/>
            <pc:sldMk cId="2859207640" sldId="256"/>
            <ac:spMk id="25" creationId="{67EA97B4-F342-4F4A-A366-3008BB595280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50.715" v="6"/>
          <ac:spMkLst>
            <pc:docMk/>
            <pc:sldMk cId="2859207640" sldId="256"/>
            <ac:spMk id="26" creationId="{5524EFCF-552D-4961-8470-E13FD994C3C7}"/>
          </ac:spMkLst>
        </pc:spChg>
        <pc:spChg chg="del">
          <ac:chgData name="Noel Dufrene" userId="S::ndufrene@migrantclinician.org::131c83a1-d70b-4f56-8487-a9b39281de7c" providerId="AD" clId="Web-{DDCB909E-5882-2692-C8F4-90CEB0AD8034}" dt="2021-08-24T23:33:47.652" v="4"/>
          <ac:spMkLst>
            <pc:docMk/>
            <pc:sldMk cId="2859207640" sldId="256"/>
            <ac:spMk id="28" creationId="{507A1E86-B42B-4D32-AD17-23D6EBC8C8F8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4:32.843" v="12"/>
          <ac:spMkLst>
            <pc:docMk/>
            <pc:sldMk cId="2859207640" sldId="256"/>
            <ac:spMk id="29" creationId="{C56EF7EC-4798-4839-87EC-FAABB4345261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4:43.250" v="13"/>
          <ac:spMkLst>
            <pc:docMk/>
            <pc:sldMk cId="2859207640" sldId="256"/>
            <ac:spMk id="30" creationId="{C3B30547-F1D5-44B1-B863-0CE1B2BCB172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5:30.019" v="14"/>
          <ac:spMkLst>
            <pc:docMk/>
            <pc:sldMk cId="2859207640" sldId="256"/>
            <ac:spMk id="31" creationId="{7167481F-E8AD-4EDE-B38F-36225799B080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5:39.707" v="15"/>
          <ac:spMkLst>
            <pc:docMk/>
            <pc:sldMk cId="2859207640" sldId="256"/>
            <ac:spMk id="32" creationId="{066423B9-81A2-47CB-8787-FA2FE3AD8A9C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5:49.099" v="16"/>
          <ac:spMkLst>
            <pc:docMk/>
            <pc:sldMk cId="2859207640" sldId="256"/>
            <ac:spMk id="33" creationId="{1C75B05E-6E19-4D13-9899-BB8D8FEDAF4E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5:59.396" v="17"/>
          <ac:spMkLst>
            <pc:docMk/>
            <pc:sldMk cId="2859207640" sldId="256"/>
            <ac:spMk id="34" creationId="{DD242E40-6754-4D1A-9ADC-8D1E7675CC37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6:09.131" v="18"/>
          <ac:spMkLst>
            <pc:docMk/>
            <pc:sldMk cId="2859207640" sldId="256"/>
            <ac:spMk id="35" creationId="{1A236A44-E4AD-4AA4-8BE4-63206B84ECE1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6:21.492" v="19"/>
          <ac:spMkLst>
            <pc:docMk/>
            <pc:sldMk cId="2859207640" sldId="256"/>
            <ac:spMk id="36" creationId="{0307B6E6-A596-4F0F-B04C-4D19E90E12DE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6:34.086" v="20"/>
          <ac:spMkLst>
            <pc:docMk/>
            <pc:sldMk cId="2859207640" sldId="256"/>
            <ac:spMk id="37" creationId="{CEA162AB-7903-4411-BB16-87A621CD8EDD}"/>
          </ac:spMkLst>
        </pc:spChg>
        <pc:spChg chg="add">
          <ac:chgData name="Noel Dufrene" userId="S::ndufrene@migrantclinician.org::131c83a1-d70b-4f56-8487-a9b39281de7c" providerId="AD" clId="Web-{DDCB909E-5882-2692-C8F4-90CEB0AD8034}" dt="2021-08-24T23:36:46.837" v="21"/>
          <ac:spMkLst>
            <pc:docMk/>
            <pc:sldMk cId="2859207640" sldId="256"/>
            <ac:spMk id="38" creationId="{D0C25F9A-69BE-4B83-931A-51DEF9FCB7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person, vegetable&#10;&#10;Description automatically generated">
            <a:extLst>
              <a:ext uri="{FF2B5EF4-FFF2-40B4-BE49-F238E27FC236}">
                <a16:creationId xmlns:a16="http://schemas.microsoft.com/office/drawing/2014/main" id="{2ABB9689-8B05-4A80-A477-8B7364FDD9E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78661"/>
            <a:ext cx="22174200" cy="22927261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rgbClr val="F9D160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8DC8EE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346810" y="17279898"/>
            <a:ext cx="5560008" cy="3595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000" spc="100" dirty="0" err="1">
                <a:solidFill>
                  <a:sysClr val="windowText" lastClr="0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Vacúnate</a:t>
            </a:r>
            <a:r>
              <a:rPr lang="en-US" sz="6000" spc="100" dirty="0">
                <a:solidFill>
                  <a:sysClr val="windowText" lastClr="000000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contra COVID-19</a:t>
            </a:r>
          </a:p>
        </p:txBody>
      </p:sp>
      <p:pic>
        <p:nvPicPr>
          <p:cNvPr id="17" name="Picture 16" descr="Icon&#10;&#10;Description automatically generated">
            <a:extLst>
              <a:ext uri="{FF2B5EF4-FFF2-40B4-BE49-F238E27FC236}">
                <a16:creationId xmlns:a16="http://schemas.microsoft.com/office/drawing/2014/main" id="{E3AD0ACA-DE1D-4539-82CC-E6FD1EC25B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8442" y="18666889"/>
            <a:ext cx="3854008" cy="342494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53C9A1D-7713-4B46-AA09-33AF73E835C8}"/>
              </a:ext>
            </a:extLst>
          </p:cNvPr>
          <p:cNvSpPr txBox="1"/>
          <p:nvPr/>
        </p:nvSpPr>
        <p:spPr>
          <a:xfrm>
            <a:off x="2095500" y="27512915"/>
            <a:ext cx="17983200" cy="1750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Inscríbete</a:t>
            </a:r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aquí</a:t>
            </a:r>
            <a:endParaRPr lang="en-US" sz="36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50000"/>
              </a:lnSpc>
            </a:pPr>
            <a:r>
              <a:rPr lang="en-US" sz="4000" b="1" spc="600" dirty="0">
                <a:latin typeface="Arial Black"/>
                <a:cs typeface="Aharoni"/>
              </a:rPr>
              <a:t>1-800-000-0000  +  enlace a sitio web</a:t>
            </a:r>
            <a:endParaRPr lang="en-US" sz="40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ACF3F-E69D-4632-B11A-E377E8A8513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774" t="5655" r="6242" b="28108"/>
          <a:stretch/>
        </p:blipFill>
        <p:spPr>
          <a:xfrm>
            <a:off x="2095500" y="22556056"/>
            <a:ext cx="18093871" cy="4660044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33FDEBF-3B9F-4AD3-B48E-D94FBE15EEAD}"/>
              </a:ext>
            </a:extLst>
          </p:cNvPr>
          <p:cNvSpPr txBox="1"/>
          <p:nvPr/>
        </p:nvSpPr>
        <p:spPr>
          <a:xfrm>
            <a:off x="24803100" y="22615862"/>
            <a:ext cx="18183075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38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VACUNACIÓN ES</a:t>
            </a:r>
          </a:p>
          <a:p>
            <a:pPr algn="ctr"/>
            <a:r>
              <a:rPr lang="en-US" sz="199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ESPERANZA</a:t>
            </a:r>
          </a:p>
        </p:txBody>
      </p:sp>
      <p:sp>
        <p:nvSpPr>
          <p:cNvPr id="29" name="Google Shape;56;p13">
            <a:extLst>
              <a:ext uri="{FF2B5EF4-FFF2-40B4-BE49-F238E27FC236}">
                <a16:creationId xmlns:a16="http://schemas.microsoft.com/office/drawing/2014/main" id="{C56EF7EC-4798-4839-87EC-FAABB4345261}"/>
              </a:ext>
            </a:extLst>
          </p:cNvPr>
          <p:cNvSpPr/>
          <p:nvPr/>
        </p:nvSpPr>
        <p:spPr>
          <a:xfrm>
            <a:off x="-9651807" y="708508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0" name="Google Shape;61;p13">
            <a:extLst>
              <a:ext uri="{FF2B5EF4-FFF2-40B4-BE49-F238E27FC236}">
                <a16:creationId xmlns:a16="http://schemas.microsoft.com/office/drawing/2014/main" id="{C3B30547-F1D5-44B1-B863-0CE1B2BCB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640396" y="1310128"/>
            <a:ext cx="7821612" cy="8574101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999"/>
              </a:lnSpc>
            </a:pPr>
            <a:r>
              <a:rPr lang="es-ES" sz="3200" b="1" dirty="0">
                <a:sym typeface="Work Sans" charset="0"/>
              </a:rPr>
              <a:t>Agregar una imagen y escalarla </a:t>
            </a:r>
            <a:r>
              <a:rPr lang="es-ES" sz="3200" dirty="0">
                <a:sym typeface="Work Sans" charset="0"/>
              </a:rPr>
              <a:t>
Desde la computadora vaya a Insertar → imagen → Cargar y seleccione la imagen que quiere usar para el póster. </a:t>
            </a:r>
            <a:endParaRPr lang="en-US" altLang="en-US" sz="4200" dirty="0">
              <a:latin typeface="Work Sans" charset="0"/>
              <a:sym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Para escalar, agarre la esquina inferior derecha de la imagen y mantenga presionado el botón. Arrastre el ratón diagonalmente hasta que sea del mismo tamaño o ligeramente más grande que la diapositiva. </a:t>
            </a:r>
            <a:endParaRPr lang="en-US" altLang="en-US" sz="4200" dirty="0">
              <a:latin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Nota: No se preocupe si la imagen está cubriendo el mensaje / arte en la parte inferior. Vaya al paso 2.
</a:t>
            </a:r>
            <a:endParaRPr lang="en-US" altLang="en-US" sz="4200" dirty="0">
              <a:latin typeface="Work Sans" charset="0"/>
              <a:cs typeface="Work Sans" charset="0"/>
            </a:endParaRPr>
          </a:p>
        </p:txBody>
      </p:sp>
      <p:sp>
        <p:nvSpPr>
          <p:cNvPr id="31" name="Google Shape;61;p13">
            <a:extLst>
              <a:ext uri="{FF2B5EF4-FFF2-40B4-BE49-F238E27FC236}">
                <a16:creationId xmlns:a16="http://schemas.microsoft.com/office/drawing/2014/main" id="{7167481F-E8AD-4EDE-B38F-36225799B080}"/>
              </a:ext>
            </a:extLst>
          </p:cNvPr>
          <p:cNvSpPr/>
          <p:nvPr/>
        </p:nvSpPr>
        <p:spPr>
          <a:xfrm>
            <a:off x="-9648652" y="10275419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2" name="Google Shape;59;p13">
            <a:extLst>
              <a:ext uri="{FF2B5EF4-FFF2-40B4-BE49-F238E27FC236}">
                <a16:creationId xmlns:a16="http://schemas.microsoft.com/office/drawing/2014/main" id="{066423B9-81A2-47CB-8787-FA2FE3AD8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655549" y="10913687"/>
            <a:ext cx="7821613" cy="5849225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4999"/>
              </a:lnSpc>
            </a:pPr>
            <a:r>
              <a:rPr lang="es-ES" sz="3200" b="1" dirty="0">
                <a:sym typeface="Work Sans" charset="0"/>
              </a:rPr>
              <a:t>Enviar la imagen hacia el fondo
</a:t>
            </a:r>
            <a:r>
              <a:rPr lang="es-ES" sz="3200" dirty="0">
                <a:sym typeface="Work Sans" charset="0"/>
              </a:rPr>
              <a:t>Una vez que ajuste el tamaño de su imagen y la escale proporcionalmente al tamaño de la diapositiva o un poco más grande, presione con el botón derecho en la imagen y vaya a Ordenar → Enviar al fondo</a:t>
            </a:r>
            <a:endParaRPr lang="en" dirty="0">
              <a:sym typeface="Work Sans" charset="0"/>
            </a:endParaRPr>
          </a:p>
          <a:p>
            <a:pPr>
              <a:lnSpc>
                <a:spcPct val="114999"/>
              </a:lnSpc>
            </a:pPr>
            <a:r>
              <a:rPr lang="es-ES" sz="3200" dirty="0">
                <a:sym typeface="Work Sans" charset="0"/>
              </a:rPr>
              <a:t>
Eso enviará su imagen detrás del mensaje y arte en la parte inferior.</a:t>
            </a:r>
            <a:r>
              <a:rPr lang="es-ES" sz="3200" b="1" dirty="0">
                <a:sym typeface="Work Sans" charset="0"/>
              </a:rPr>
              <a:t>
</a:t>
            </a:r>
            <a:endParaRPr lang="en"/>
          </a:p>
        </p:txBody>
      </p:sp>
      <p:sp>
        <p:nvSpPr>
          <p:cNvPr id="33" name="Google Shape;61;p13">
            <a:extLst>
              <a:ext uri="{FF2B5EF4-FFF2-40B4-BE49-F238E27FC236}">
                <a16:creationId xmlns:a16="http://schemas.microsoft.com/office/drawing/2014/main" id="{1C75B05E-6E19-4D13-9899-BB8D8FEDAF4E}"/>
              </a:ext>
            </a:extLst>
          </p:cNvPr>
          <p:cNvSpPr/>
          <p:nvPr/>
        </p:nvSpPr>
        <p:spPr>
          <a:xfrm>
            <a:off x="-9554455" y="18883812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4" name="Google Shape;60;p13">
            <a:extLst>
              <a:ext uri="{FF2B5EF4-FFF2-40B4-BE49-F238E27FC236}">
                <a16:creationId xmlns:a16="http://schemas.microsoft.com/office/drawing/2014/main" id="{DD242E40-6754-4D1A-9ADC-8D1E7675CC37}"/>
              </a:ext>
            </a:extLst>
          </p:cNvPr>
          <p:cNvSpPr/>
          <p:nvPr/>
        </p:nvSpPr>
        <p:spPr>
          <a:xfrm>
            <a:off x="-9598714" y="19489290"/>
            <a:ext cx="7486031" cy="889036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s-ES" sz="3600" b="1" dirty="0">
                <a:latin typeface="Work Sans"/>
                <a:ea typeface="Work Sans"/>
                <a:cs typeface="Work Sans"/>
                <a:sym typeface="Work Sans"/>
              </a:rPr>
              <a:t>Compruebe la fuente (letra) 
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Asegúrese de que la letra o fuente de los cuadros de texto del póster esté establecida en Arial Black. Puede cambiarla seleccionando un cuadro de texto y utilizando el menú que aparece en la parte superior  y que contiene una lista de fuentes.</a:t>
            </a:r>
            <a:r>
              <a:rPr lang="es-ES" sz="3600" b="1" dirty="0">
                <a:latin typeface="Work Sans"/>
                <a:ea typeface="Work Sans"/>
                <a:cs typeface="Work Sans"/>
                <a:sym typeface="Work Sans"/>
              </a:rPr>
              <a:t>
</a:t>
            </a: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lvl="0">
              <a:lnSpc>
                <a:spcPct val="115000"/>
              </a:lnSpc>
              <a:buClr>
                <a:srgbClr val="000000"/>
              </a:buClr>
              <a:buSzPts val="1100"/>
            </a:pPr>
            <a:r>
              <a:rPr lang="es-ES" sz="3200" b="1" dirty="0">
                <a:latin typeface="Work Sans"/>
                <a:ea typeface="Work Sans"/>
                <a:cs typeface="Work Sans"/>
                <a:sym typeface="Work Sans"/>
              </a:rPr>
              <a:t>DIAPOSITIVAS DE GOOGLE:
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Al usar Diapositivas de Google, es posible que deba agregar Arial </a:t>
            </a:r>
            <a:r>
              <a:rPr lang="es-ES" sz="3200" dirty="0" err="1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black</a:t>
            </a:r>
            <a:r>
              <a:rPr lang="es-ES" sz="3200" dirty="0">
                <a:latin typeface="Arial" panose="020B0604020202020204" pitchFamily="34" charset="0"/>
                <a:ea typeface="Work Sans"/>
                <a:cs typeface="Arial" panose="020B0604020202020204" pitchFamily="34" charset="0"/>
                <a:sym typeface="Work Sans"/>
              </a:rPr>
              <a:t> a su lista de fuentes utilizando la opción "Más fuentes" del menú desplegable de fuentes.</a:t>
            </a:r>
            <a:r>
              <a:rPr lang="es-ES" sz="3200" b="1" dirty="0">
                <a:latin typeface="Work Sans"/>
                <a:ea typeface="Work Sans"/>
                <a:cs typeface="Work Sans"/>
                <a:sym typeface="Work Sans"/>
              </a:rPr>
              <a:t>
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5" name="Google Shape;59;p13">
            <a:extLst>
              <a:ext uri="{FF2B5EF4-FFF2-40B4-BE49-F238E27FC236}">
                <a16:creationId xmlns:a16="http://schemas.microsoft.com/office/drawing/2014/main" id="{1A236A44-E4AD-4AA4-8BE4-63206B84ECE1}"/>
              </a:ext>
            </a:extLst>
          </p:cNvPr>
          <p:cNvSpPr/>
          <p:nvPr/>
        </p:nvSpPr>
        <p:spPr>
          <a:xfrm>
            <a:off x="24164114" y="64624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</a:rPr>
              <a:t>4</a:t>
            </a:r>
            <a:endParaRPr lang="en" sz="4000" b="1" dirty="0">
              <a:solidFill>
                <a:srgbClr val="000000"/>
              </a:solidFill>
              <a:latin typeface="Work Sans"/>
              <a:ea typeface="Work Sans"/>
              <a:cs typeface="Work Sans"/>
            </a:endParaRPr>
          </a:p>
        </p:txBody>
      </p:sp>
      <p:sp>
        <p:nvSpPr>
          <p:cNvPr id="36" name="Google Shape;63;p13">
            <a:extLst>
              <a:ext uri="{FF2B5EF4-FFF2-40B4-BE49-F238E27FC236}">
                <a16:creationId xmlns:a16="http://schemas.microsoft.com/office/drawing/2014/main" id="{0307B6E6-A596-4F0F-B04C-4D19E90E1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7217" y="1309289"/>
            <a:ext cx="12829896" cy="1036387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228600" tIns="228600" rIns="228600" bIns="22860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" sz="3200" b="1" dirty="0">
                <a:latin typeface="Arial"/>
                <a:cs typeface="Arial"/>
                <a:sym typeface="Work Sans" charset="0"/>
              </a:rPr>
              <a:t>Exportar como archivo </a:t>
            </a:r>
            <a:r>
              <a:rPr lang="es" sz="3200" b="1" dirty="0">
                <a:sym typeface="Work Sans" charset="0"/>
              </a:rPr>
              <a:t>PDF</a:t>
            </a:r>
            <a:r>
              <a:rPr lang="es" sz="3200" b="1" dirty="0">
                <a:latin typeface="Arial"/>
                <a:cs typeface="Arial"/>
                <a:sym typeface="Work Sans" charset="0"/>
              </a:rPr>
              <a:t> usando el programa</a:t>
            </a:r>
            <a:r>
              <a:rPr lang="es" sz="3200" b="1" dirty="0">
                <a:sym typeface="Work Sans" charset="0"/>
              </a:rPr>
              <a:t> Presentaciones de Google</a:t>
            </a:r>
            <a:r>
              <a:rPr lang="es" sz="3200" b="1" dirty="0">
                <a:latin typeface="Arial"/>
                <a:cs typeface="Arial"/>
                <a:sym typeface="Work Sans" charset="0"/>
              </a:rPr>
              <a:t>:</a:t>
            </a:r>
            <a:endParaRPr lang="en-US" sz="3200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dirty="0">
                <a:latin typeface="Arial"/>
                <a:cs typeface="Arial"/>
                <a:sym typeface="Work Sans" charset="0"/>
              </a:rPr>
              <a:t>Archivo → </a:t>
            </a:r>
            <a:r>
              <a:rPr lang="es" sz="3200" dirty="0">
                <a:sym typeface="Work Sans" charset="0"/>
              </a:rPr>
              <a:t>Descargar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→ </a:t>
            </a:r>
            <a:r>
              <a:rPr lang="es" sz="3200" dirty="0">
                <a:sym typeface="Work Sans" charset="0"/>
              </a:rPr>
              <a:t>Documento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</a:t>
            </a:r>
            <a:r>
              <a:rPr lang="es" sz="3200" dirty="0">
                <a:sym typeface="Work Sans" charset="0"/>
              </a:rPr>
              <a:t>PDF</a:t>
            </a:r>
            <a:endParaRPr lang="es" sz="3200" dirty="0"/>
          </a:p>
          <a:p>
            <a:endParaRPr lang="es" sz="3200" dirty="0">
              <a:sym typeface="Work Sans" charset="0"/>
            </a:endParaRPr>
          </a:p>
          <a:p>
            <a:r>
              <a:rPr lang="es" sz="3200" b="1" dirty="0">
                <a:sym typeface="Work Sans" charset="0"/>
              </a:rPr>
              <a:t>Exportar como archivo PDF usando el programa Power point PPT:</a:t>
            </a:r>
            <a:endParaRPr lang="en-US" sz="3200" dirty="0">
              <a:sym typeface="Work Sans" charset="0"/>
            </a:endParaRPr>
          </a:p>
          <a:p>
            <a:endParaRPr lang="es" sz="3200" dirty="0">
              <a:sym typeface="Work Sans" charset="0"/>
            </a:endParaRPr>
          </a:p>
          <a:p>
            <a:r>
              <a:rPr lang="es" sz="3200" dirty="0">
                <a:sym typeface="Work Sans" charset="0"/>
              </a:rPr>
              <a:t>Seleccione la diapositiva. Documento→ Guardar como Adobe PDF</a:t>
            </a:r>
            <a:endParaRPr lang="es" sz="3200" dirty="0"/>
          </a:p>
          <a:p>
            <a:r>
              <a:rPr lang="en-US" sz="3200" b="1" dirty="0"/>
              <a:t>______________________________________</a:t>
            </a:r>
            <a:endParaRPr lang="es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b="1" dirty="0">
                <a:latin typeface="Arial"/>
                <a:cs typeface="Arial"/>
                <a:sym typeface="Work Sans" charset="0"/>
              </a:rPr>
              <a:t>Exportar como archivo JPG utilizando el programa </a:t>
            </a:r>
            <a:r>
              <a:rPr lang="es" sz="3200" b="1" dirty="0">
                <a:sym typeface="Work Sans" charset="0"/>
              </a:rPr>
              <a:t>Presentaciones de Google.</a:t>
            </a:r>
            <a:endParaRPr lang="es" sz="3200" dirty="0"/>
          </a:p>
          <a:p>
            <a:endParaRPr lang="es" sz="3200" b="1" dirty="0">
              <a:sym typeface="Work Sans" charset="0"/>
            </a:endParaRPr>
          </a:p>
          <a:p>
            <a:r>
              <a:rPr lang="es" sz="3200" dirty="0">
                <a:sym typeface="Work Sans" charset="0"/>
              </a:rPr>
              <a:t>Archivo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→</a:t>
            </a:r>
            <a:r>
              <a:rPr lang="es" sz="3200" dirty="0">
                <a:sym typeface="Work Sans" charset="0"/>
              </a:rPr>
              <a:t> 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 </a:t>
            </a:r>
            <a:r>
              <a:rPr lang="es" sz="3200" dirty="0">
                <a:sym typeface="Work Sans" charset="0"/>
              </a:rPr>
              <a:t>Descargar  </a:t>
            </a:r>
            <a:r>
              <a:rPr lang="es" sz="3200" dirty="0">
                <a:latin typeface="Arial"/>
                <a:cs typeface="Arial"/>
                <a:sym typeface="Work Sans" charset="0"/>
              </a:rPr>
              <a:t>→ imagen JPEG</a:t>
            </a:r>
            <a:r>
              <a:rPr lang="es" sz="3200" dirty="0">
                <a:sym typeface="Work Sans" charset="0"/>
              </a:rPr>
              <a:t> (diapositiva actual)</a:t>
            </a:r>
            <a:endParaRPr lang="es" sz="3200" dirty="0"/>
          </a:p>
          <a:p>
            <a:endParaRPr lang="es" sz="3200" dirty="0"/>
          </a:p>
          <a:p>
            <a:r>
              <a:rPr lang="es" sz="3200" b="1" dirty="0"/>
              <a:t>Exportar como archivo JPG usando el programa Power point PPT:</a:t>
            </a:r>
            <a:endParaRPr lang="en-US" sz="3200" dirty="0"/>
          </a:p>
          <a:p>
            <a:endParaRPr lang="es" sz="3200" dirty="0"/>
          </a:p>
          <a:p>
            <a:r>
              <a:rPr lang="es" sz="3200" dirty="0"/>
              <a:t>Seleccione la diapositiva. Archivo→ Guardar como imagen  JPG </a:t>
            </a:r>
          </a:p>
          <a:p>
            <a:pPr algn="ctr"/>
            <a:r>
              <a:rPr lang="es-MX" sz="3200" b="1" dirty="0"/>
              <a:t>Para pósteres o volantes imprima el PDF o la </a:t>
            </a:r>
            <a:r>
              <a:rPr lang="es-MX" sz="3200" b="1"/>
              <a:t>imagen JPG que </a:t>
            </a:r>
            <a:r>
              <a:rPr lang="es-MX" sz="3200" b="1" dirty="0"/>
              <a:t>guardo.</a:t>
            </a:r>
            <a:r>
              <a:rPr lang="en-US" sz="4600" b="1" dirty="0"/>
              <a:t>
</a:t>
            </a:r>
            <a:endParaRPr lang="es" sz="4600" dirty="0">
              <a:latin typeface="Work Sans"/>
            </a:endParaRPr>
          </a:p>
        </p:txBody>
      </p:sp>
      <p:sp>
        <p:nvSpPr>
          <p:cNvPr id="37" name="Google Shape;59;p13">
            <a:extLst>
              <a:ext uri="{FF2B5EF4-FFF2-40B4-BE49-F238E27FC236}">
                <a16:creationId xmlns:a16="http://schemas.microsoft.com/office/drawing/2014/main" id="{CEA162AB-7903-4411-BB16-87A621CD8EDD}"/>
              </a:ext>
            </a:extLst>
          </p:cNvPr>
          <p:cNvSpPr/>
          <p:nvPr/>
        </p:nvSpPr>
        <p:spPr>
          <a:xfrm>
            <a:off x="24385402" y="12644186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Opcional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8" name="Google Shape;58;p13">
            <a:extLst>
              <a:ext uri="{FF2B5EF4-FFF2-40B4-BE49-F238E27FC236}">
                <a16:creationId xmlns:a16="http://schemas.microsoft.com/office/drawing/2014/main" id="{D0C25F9A-69BE-4B83-931A-51DEF9FCB7CE}"/>
              </a:ext>
            </a:extLst>
          </p:cNvPr>
          <p:cNvSpPr/>
          <p:nvPr/>
        </p:nvSpPr>
        <p:spPr>
          <a:xfrm>
            <a:off x="24379900" y="13331355"/>
            <a:ext cx="12607213" cy="8760474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Crear un mensaje personalizado
Para actualizar el mensaje “Vacunación es", comience editando el mensaje que esta como ejemplo y reemplácelo por su mensaje personalizado. </a:t>
            </a:r>
            <a:b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</a:br>
            <a:b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</a:b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Trate de hacer coincidir la longitud del mensaje actualmente en el cartel para asegurarse de que tiene espacio para la información siguiente. La fuente del texto debe ser Arial </a:t>
            </a:r>
            <a:r>
              <a:rPr lang="es-ES" altLang="en-US" sz="3200" dirty="0" err="1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black</a:t>
            </a: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. Ajuste el tamaño de fuente según sea necesario para ajustarse al espacio proporcionado.
Una vez que el mensaje esté listo, elimine el texto que aparece en el póster y reemplácelo por el nuevo mensaje.
</a:t>
            </a:r>
          </a:p>
          <a:p>
            <a:pPr>
              <a:lnSpc>
                <a:spcPct val="115000"/>
              </a:lnSpc>
              <a:buSzPts val="1100"/>
            </a:pPr>
            <a:r>
              <a:rPr lang="es-ES" altLang="en-US" sz="3200" dirty="0">
                <a:latin typeface="Arial" panose="020B0604020202020204" pitchFamily="34" charset="0"/>
                <a:cs typeface="Arial" panose="020B0604020202020204" pitchFamily="34" charset="0"/>
                <a:sym typeface="Work Sans" charset="0"/>
              </a:rPr>
              <a:t>Para asegurarse de que el nuevo mensaje del póster este centrado, seleccione Organizar → Alinear → Alinear al centro.</a:t>
            </a:r>
            <a:r>
              <a:rPr lang="es-ES" altLang="en-US" sz="3600" b="1" dirty="0">
                <a:latin typeface="Work Sans" charset="0"/>
                <a:cs typeface="Work Sans" charset="0"/>
                <a:sym typeface="Work Sans" charset="0"/>
              </a:rPr>
              <a:t>
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744DE1-99CA-452A-AA0B-17DD6B85DF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4A4DCAE-2F75-4044-9D5D-FC764365593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7F1FE51-8C3F-44EE-A2B5-8D077E55FB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334</TotalTime>
  <Words>480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56</cp:revision>
  <dcterms:created xsi:type="dcterms:W3CDTF">2021-03-26T17:39:45Z</dcterms:created>
  <dcterms:modified xsi:type="dcterms:W3CDTF">2021-08-25T00:05:16Z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