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22174200" cy="30119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AFF"/>
    <a:srgbClr val="FFD145"/>
    <a:srgbClr val="407C62"/>
    <a:srgbClr val="13369C"/>
    <a:srgbClr val="F8D160"/>
    <a:srgbClr val="87C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7A2D6-9220-97BA-BD26-8C4BC664AAEE}" v="7" dt="2021-08-06T15:19:26.740"/>
    <p1510:client id="{3C45B81F-3A25-F7A3-2936-917E6FD23BE1}" v="12" dt="2021-07-22T20:39:54.298"/>
    <p1510:client id="{48988CA0-CDE3-0B6E-95DF-29E37FDA6123}" v="28" dt="2021-08-06T12:12:27.446"/>
    <p1510:client id="{A91F8171-7D8A-817A-8DA9-AE1B4B9A80B1}" v="19" dt="2021-07-20T19:52:58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94660"/>
  </p:normalViewPr>
  <p:slideViewPr>
    <p:cSldViewPr snapToGrid="0">
      <p:cViewPr varScale="1">
        <p:scale>
          <a:sx n="15" d="100"/>
          <a:sy n="15" d="100"/>
        </p:scale>
        <p:origin x="25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0707A2D6-9220-97BA-BD26-8C4BC664AAEE}"/>
    <pc:docChg chg="modSld">
      <pc:chgData name="Noel Dufrene" userId="S::ndufrene@migrantclinician.org::131c83a1-d70b-4f56-8487-a9b39281de7c" providerId="AD" clId="Web-{0707A2D6-9220-97BA-BD26-8C4BC664AAEE}" dt="2021-08-06T15:19:26.740" v="6" actId="1076"/>
      <pc:docMkLst>
        <pc:docMk/>
      </pc:docMkLst>
      <pc:sldChg chg="addSp delSp modSp">
        <pc:chgData name="Noel Dufrene" userId="S::ndufrene@migrantclinician.org::131c83a1-d70b-4f56-8487-a9b39281de7c" providerId="AD" clId="Web-{0707A2D6-9220-97BA-BD26-8C4BC664AAEE}" dt="2021-08-06T15:19:26.740" v="6" actId="1076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0707A2D6-9220-97BA-BD26-8C4BC664AAEE}" dt="2021-08-06T15:19:17.084" v="2" actId="20577"/>
          <ac:spMkLst>
            <pc:docMk/>
            <pc:sldMk cId="2859207640" sldId="256"/>
            <ac:spMk id="11" creationId="{AD21D8D5-A40D-49AC-9C4E-E0F18062C489}"/>
          </ac:spMkLst>
        </pc:spChg>
        <pc:spChg chg="add mod">
          <ac:chgData name="Noel Dufrene" userId="S::ndufrene@migrantclinician.org::131c83a1-d70b-4f56-8487-a9b39281de7c" providerId="AD" clId="Web-{0707A2D6-9220-97BA-BD26-8C4BC664AAEE}" dt="2021-08-06T15:19:26.740" v="6" actId="1076"/>
          <ac:spMkLst>
            <pc:docMk/>
            <pc:sldMk cId="2859207640" sldId="256"/>
            <ac:spMk id="20" creationId="{D4C1AA7A-F508-4312-B051-1C357D5CA8AA}"/>
          </ac:spMkLst>
        </pc:spChg>
        <pc:spChg chg="del">
          <ac:chgData name="Noel Dufrene" userId="S::ndufrene@migrantclinician.org::131c83a1-d70b-4f56-8487-a9b39281de7c" providerId="AD" clId="Web-{0707A2D6-9220-97BA-BD26-8C4BC664AAEE}" dt="2021-08-06T15:19:12.506" v="0"/>
          <ac:spMkLst>
            <pc:docMk/>
            <pc:sldMk cId="2859207640" sldId="256"/>
            <ac:spMk id="37" creationId="{7266000E-A7C7-4ECD-AF5B-935AFBDF88C9}"/>
          </ac:spMkLst>
        </pc:spChg>
      </pc:sldChg>
    </pc:docChg>
  </pc:docChgLst>
  <pc:docChgLst>
    <pc:chgData name="Noel Dufrene" userId="S::ndufrene@migrantclinician.org::131c83a1-d70b-4f56-8487-a9b39281de7c" providerId="AD" clId="Web-{A91F8171-7D8A-817A-8DA9-AE1B4B9A80B1}"/>
    <pc:docChg chg="modSld">
      <pc:chgData name="Noel Dufrene" userId="S::ndufrene@migrantclinician.org::131c83a1-d70b-4f56-8487-a9b39281de7c" providerId="AD" clId="Web-{A91F8171-7D8A-817A-8DA9-AE1B4B9A80B1}" dt="2021-07-20T19:52:58.301" v="8" actId="20577"/>
      <pc:docMkLst>
        <pc:docMk/>
      </pc:docMkLst>
      <pc:sldChg chg="modSp">
        <pc:chgData name="Noel Dufrene" userId="S::ndufrene@migrantclinician.org::131c83a1-d70b-4f56-8487-a9b39281de7c" providerId="AD" clId="Web-{A91F8171-7D8A-817A-8DA9-AE1B4B9A80B1}" dt="2021-07-20T19:52:58.301" v="8" actId="20577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A91F8171-7D8A-817A-8DA9-AE1B4B9A80B1}" dt="2021-07-20T19:52:58.301" v="8" actId="20577"/>
          <ac:spMkLst>
            <pc:docMk/>
            <pc:sldMk cId="2859207640" sldId="256"/>
            <ac:spMk id="12" creationId="{153C9A1D-7713-4B46-AA09-33AF73E835C8}"/>
          </ac:spMkLst>
        </pc:spChg>
      </pc:sldChg>
    </pc:docChg>
  </pc:docChgLst>
  <pc:docChgLst>
    <pc:chgData name="Noel Dufrene" userId="S::ndufrene@migrantclinician.org::131c83a1-d70b-4f56-8487-a9b39281de7c" providerId="AD" clId="Web-{48988CA0-CDE3-0B6E-95DF-29E37FDA6123}"/>
    <pc:docChg chg="modSld">
      <pc:chgData name="Noel Dufrene" userId="S::ndufrene@migrantclinician.org::131c83a1-d70b-4f56-8487-a9b39281de7c" providerId="AD" clId="Web-{48988CA0-CDE3-0B6E-95DF-29E37FDA6123}" dt="2021-08-06T12:12:27.446" v="26" actId="20577"/>
      <pc:docMkLst>
        <pc:docMk/>
      </pc:docMkLst>
      <pc:sldChg chg="addSp delSp modSp">
        <pc:chgData name="Noel Dufrene" userId="S::ndufrene@migrantclinician.org::131c83a1-d70b-4f56-8487-a9b39281de7c" providerId="AD" clId="Web-{48988CA0-CDE3-0B6E-95DF-29E37FDA6123}" dt="2021-08-06T12:12:27.446" v="26" actId="20577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48988CA0-CDE3-0B6E-95DF-29E37FDA6123}" dt="2021-08-06T12:12:27.446" v="26" actId="20577"/>
          <ac:spMkLst>
            <pc:docMk/>
            <pc:sldMk cId="2859207640" sldId="256"/>
            <ac:spMk id="11" creationId="{AD21D8D5-A40D-49AC-9C4E-E0F18062C489}"/>
          </ac:spMkLst>
        </pc:spChg>
        <pc:spChg chg="del">
          <ac:chgData name="Noel Dufrene" userId="S::ndufrene@migrantclinician.org::131c83a1-d70b-4f56-8487-a9b39281de7c" providerId="AD" clId="Web-{48988CA0-CDE3-0B6E-95DF-29E37FDA6123}" dt="2021-08-06T12:09:19.363" v="11"/>
          <ac:spMkLst>
            <pc:docMk/>
            <pc:sldMk cId="2859207640" sldId="256"/>
            <ac:spMk id="13" creationId="{CC70F4EA-38D8-448F-9046-278E6CDC9B70}"/>
          </ac:spMkLst>
        </pc:spChg>
        <pc:spChg chg="del">
          <ac:chgData name="Noel Dufrene" userId="S::ndufrene@migrantclinician.org::131c83a1-d70b-4f56-8487-a9b39281de7c" providerId="AD" clId="Web-{48988CA0-CDE3-0B6E-95DF-29E37FDA6123}" dt="2021-08-06T12:09:17.254" v="10"/>
          <ac:spMkLst>
            <pc:docMk/>
            <pc:sldMk cId="2859207640" sldId="256"/>
            <ac:spMk id="16" creationId="{8A1FC009-C115-4ACD-9D1B-3E079222F5D4}"/>
          </ac:spMkLst>
        </pc:spChg>
        <pc:spChg chg="del">
          <ac:chgData name="Noel Dufrene" userId="S::ndufrene@migrantclinician.org::131c83a1-d70b-4f56-8487-a9b39281de7c" providerId="AD" clId="Web-{48988CA0-CDE3-0B6E-95DF-29E37FDA6123}" dt="2021-08-06T12:09:13.660" v="9"/>
          <ac:spMkLst>
            <pc:docMk/>
            <pc:sldMk cId="2859207640" sldId="256"/>
            <ac:spMk id="18" creationId="{B6C64608-9CA0-4F9B-B3F3-FE00BF501B6B}"/>
          </ac:spMkLst>
        </pc:spChg>
        <pc:spChg chg="del mod">
          <ac:chgData name="Noel Dufrene" userId="S::ndufrene@migrantclinician.org::131c83a1-d70b-4f56-8487-a9b39281de7c" providerId="AD" clId="Web-{48988CA0-CDE3-0B6E-95DF-29E37FDA6123}" dt="2021-08-06T12:08:52.612" v="2"/>
          <ac:spMkLst>
            <pc:docMk/>
            <pc:sldMk cId="2859207640" sldId="256"/>
            <ac:spMk id="19" creationId="{0E35E733-B9F3-43B0-866A-D5F1DFC1DE41}"/>
          </ac:spMkLst>
        </pc:spChg>
        <pc:spChg chg="del">
          <ac:chgData name="Noel Dufrene" userId="S::ndufrene@migrantclinician.org::131c83a1-d70b-4f56-8487-a9b39281de7c" providerId="AD" clId="Web-{48988CA0-CDE3-0B6E-95DF-29E37FDA6123}" dt="2021-08-06T12:08:57.987" v="5"/>
          <ac:spMkLst>
            <pc:docMk/>
            <pc:sldMk cId="2859207640" sldId="256"/>
            <ac:spMk id="20" creationId="{9C1491EE-C233-49DC-884D-CEC1A462C928}"/>
          </ac:spMkLst>
        </pc:spChg>
        <pc:spChg chg="del">
          <ac:chgData name="Noel Dufrene" userId="S::ndufrene@migrantclinician.org::131c83a1-d70b-4f56-8487-a9b39281de7c" providerId="AD" clId="Web-{48988CA0-CDE3-0B6E-95DF-29E37FDA6123}" dt="2021-08-06T12:08:56.425" v="4"/>
          <ac:spMkLst>
            <pc:docMk/>
            <pc:sldMk cId="2859207640" sldId="256"/>
            <ac:spMk id="21" creationId="{E0908387-B31E-4061-BDB7-16BB4AB49CAE}"/>
          </ac:spMkLst>
        </pc:spChg>
        <pc:spChg chg="add">
          <ac:chgData name="Noel Dufrene" userId="S::ndufrene@migrantclinician.org::131c83a1-d70b-4f56-8487-a9b39281de7c" providerId="AD" clId="Web-{48988CA0-CDE3-0B6E-95DF-29E37FDA6123}" dt="2021-08-06T12:09:24.129" v="12"/>
          <ac:spMkLst>
            <pc:docMk/>
            <pc:sldMk cId="2859207640" sldId="256"/>
            <ac:spMk id="22" creationId="{331C0383-BB8B-4433-9E55-7F0E07C34553}"/>
          </ac:spMkLst>
        </pc:spChg>
        <pc:spChg chg="add">
          <ac:chgData name="Noel Dufrene" userId="S::ndufrene@migrantclinician.org::131c83a1-d70b-4f56-8487-a9b39281de7c" providerId="AD" clId="Web-{48988CA0-CDE3-0B6E-95DF-29E37FDA6123}" dt="2021-08-06T12:09:30.223" v="13"/>
          <ac:spMkLst>
            <pc:docMk/>
            <pc:sldMk cId="2859207640" sldId="256"/>
            <ac:spMk id="23" creationId="{D3F0CA23-D83B-42BA-9898-BEA17FD08702}"/>
          </ac:spMkLst>
        </pc:spChg>
        <pc:spChg chg="add">
          <ac:chgData name="Noel Dufrene" userId="S::ndufrene@migrantclinician.org::131c83a1-d70b-4f56-8487-a9b39281de7c" providerId="AD" clId="Web-{48988CA0-CDE3-0B6E-95DF-29E37FDA6123}" dt="2021-08-06T12:09:35.301" v="14"/>
          <ac:spMkLst>
            <pc:docMk/>
            <pc:sldMk cId="2859207640" sldId="256"/>
            <ac:spMk id="24" creationId="{A062C9FF-050B-45D4-9074-AE030B267B7E}"/>
          </ac:spMkLst>
        </pc:spChg>
        <pc:spChg chg="add">
          <ac:chgData name="Noel Dufrene" userId="S::ndufrene@migrantclinician.org::131c83a1-d70b-4f56-8487-a9b39281de7c" providerId="AD" clId="Web-{48988CA0-CDE3-0B6E-95DF-29E37FDA6123}" dt="2021-08-06T12:09:40.035" v="15"/>
          <ac:spMkLst>
            <pc:docMk/>
            <pc:sldMk cId="2859207640" sldId="256"/>
            <ac:spMk id="25" creationId="{02A1A341-73B8-4F7E-9FD1-1C14F1FED38B}"/>
          </ac:spMkLst>
        </pc:spChg>
        <pc:spChg chg="add">
          <ac:chgData name="Noel Dufrene" userId="S::ndufrene@migrantclinician.org::131c83a1-d70b-4f56-8487-a9b39281de7c" providerId="AD" clId="Web-{48988CA0-CDE3-0B6E-95DF-29E37FDA6123}" dt="2021-08-06T12:09:45.098" v="16"/>
          <ac:spMkLst>
            <pc:docMk/>
            <pc:sldMk cId="2859207640" sldId="256"/>
            <ac:spMk id="26" creationId="{EAEF076C-D939-4F82-A0E1-6980ADA75C9A}"/>
          </ac:spMkLst>
        </pc:spChg>
        <pc:spChg chg="del">
          <ac:chgData name="Noel Dufrene" userId="S::ndufrene@migrantclinician.org::131c83a1-d70b-4f56-8487-a9b39281de7c" providerId="AD" clId="Web-{48988CA0-CDE3-0B6E-95DF-29E37FDA6123}" dt="2021-08-06T12:09:12.097" v="8"/>
          <ac:spMkLst>
            <pc:docMk/>
            <pc:sldMk cId="2859207640" sldId="256"/>
            <ac:spMk id="27" creationId="{7131DCF6-4F37-4576-A74A-A74BE5AC70A0}"/>
          </ac:spMkLst>
        </pc:spChg>
        <pc:spChg chg="add">
          <ac:chgData name="Noel Dufrene" userId="S::ndufrene@migrantclinician.org::131c83a1-d70b-4f56-8487-a9b39281de7c" providerId="AD" clId="Web-{48988CA0-CDE3-0B6E-95DF-29E37FDA6123}" dt="2021-08-06T12:09:49.629" v="17"/>
          <ac:spMkLst>
            <pc:docMk/>
            <pc:sldMk cId="2859207640" sldId="256"/>
            <ac:spMk id="28" creationId="{6B25C15D-5B35-46E1-B15D-17A86ABBEEBC}"/>
          </ac:spMkLst>
        </pc:spChg>
        <pc:spChg chg="del">
          <ac:chgData name="Noel Dufrene" userId="S::ndufrene@migrantclinician.org::131c83a1-d70b-4f56-8487-a9b39281de7c" providerId="AD" clId="Web-{48988CA0-CDE3-0B6E-95DF-29E37FDA6123}" dt="2021-08-06T12:08:54.097" v="3"/>
          <ac:spMkLst>
            <pc:docMk/>
            <pc:sldMk cId="2859207640" sldId="256"/>
            <ac:spMk id="29" creationId="{E9CA20FF-57E1-49A1-933A-6FE418E504A0}"/>
          </ac:spMkLst>
        </pc:spChg>
        <pc:spChg chg="add">
          <ac:chgData name="Noel Dufrene" userId="S::ndufrene@migrantclinician.org::131c83a1-d70b-4f56-8487-a9b39281de7c" providerId="AD" clId="Web-{48988CA0-CDE3-0B6E-95DF-29E37FDA6123}" dt="2021-08-06T12:09:55.473" v="18"/>
          <ac:spMkLst>
            <pc:docMk/>
            <pc:sldMk cId="2859207640" sldId="256"/>
            <ac:spMk id="30" creationId="{045605AD-2C68-4BCB-BDA5-EAF166DCCBD2}"/>
          </ac:spMkLst>
        </pc:spChg>
        <pc:spChg chg="del">
          <ac:chgData name="Noel Dufrene" userId="S::ndufrene@migrantclinician.org::131c83a1-d70b-4f56-8487-a9b39281de7c" providerId="AD" clId="Web-{48988CA0-CDE3-0B6E-95DF-29E37FDA6123}" dt="2021-08-06T12:09:01.331" v="7"/>
          <ac:spMkLst>
            <pc:docMk/>
            <pc:sldMk cId="2859207640" sldId="256"/>
            <ac:spMk id="31" creationId="{AE5BA278-3BBD-4BBF-985B-7C845CB81364}"/>
          </ac:spMkLst>
        </pc:spChg>
        <pc:spChg chg="del">
          <ac:chgData name="Noel Dufrene" userId="S::ndufrene@migrantclinician.org::131c83a1-d70b-4f56-8487-a9b39281de7c" providerId="AD" clId="Web-{48988CA0-CDE3-0B6E-95DF-29E37FDA6123}" dt="2021-08-06T12:08:59.753" v="6"/>
          <ac:spMkLst>
            <pc:docMk/>
            <pc:sldMk cId="2859207640" sldId="256"/>
            <ac:spMk id="32" creationId="{67D20D74-D420-4ACF-883B-9EFD8A85D33A}"/>
          </ac:spMkLst>
        </pc:spChg>
        <pc:spChg chg="add">
          <ac:chgData name="Noel Dufrene" userId="S::ndufrene@migrantclinician.org::131c83a1-d70b-4f56-8487-a9b39281de7c" providerId="AD" clId="Web-{48988CA0-CDE3-0B6E-95DF-29E37FDA6123}" dt="2021-08-06T12:10:01.270" v="19"/>
          <ac:spMkLst>
            <pc:docMk/>
            <pc:sldMk cId="2859207640" sldId="256"/>
            <ac:spMk id="33" creationId="{A5832ACE-DAAF-43E0-AA24-ABA248529379}"/>
          </ac:spMkLst>
        </pc:spChg>
        <pc:spChg chg="add del">
          <ac:chgData name="Noel Dufrene" userId="S::ndufrene@migrantclinician.org::131c83a1-d70b-4f56-8487-a9b39281de7c" providerId="AD" clId="Web-{48988CA0-CDE3-0B6E-95DF-29E37FDA6123}" dt="2021-08-06T12:10:10.380" v="21"/>
          <ac:spMkLst>
            <pc:docMk/>
            <pc:sldMk cId="2859207640" sldId="256"/>
            <ac:spMk id="34" creationId="{A5832ACE-DAAF-43E0-AA24-ABA248529379}"/>
          </ac:spMkLst>
        </pc:spChg>
        <pc:spChg chg="add">
          <ac:chgData name="Noel Dufrene" userId="S::ndufrene@migrantclinician.org::131c83a1-d70b-4f56-8487-a9b39281de7c" providerId="AD" clId="Web-{48988CA0-CDE3-0B6E-95DF-29E37FDA6123}" dt="2021-08-06T12:10:17.599" v="22"/>
          <ac:spMkLst>
            <pc:docMk/>
            <pc:sldMk cId="2859207640" sldId="256"/>
            <ac:spMk id="35" creationId="{E3C7B563-41BF-444B-B7A1-9CA02CB4DE32}"/>
          </ac:spMkLst>
        </pc:spChg>
        <pc:spChg chg="add">
          <ac:chgData name="Noel Dufrene" userId="S::ndufrene@migrantclinician.org::131c83a1-d70b-4f56-8487-a9b39281de7c" providerId="AD" clId="Web-{48988CA0-CDE3-0B6E-95DF-29E37FDA6123}" dt="2021-08-06T12:10:23.521" v="23"/>
          <ac:spMkLst>
            <pc:docMk/>
            <pc:sldMk cId="2859207640" sldId="256"/>
            <ac:spMk id="36" creationId="{E0E77E99-1CD5-476F-A983-C57B6AB44753}"/>
          </ac:spMkLst>
        </pc:spChg>
        <pc:spChg chg="add mod">
          <ac:chgData name="Noel Dufrene" userId="S::ndufrene@migrantclinician.org::131c83a1-d70b-4f56-8487-a9b39281de7c" providerId="AD" clId="Web-{48988CA0-CDE3-0B6E-95DF-29E37FDA6123}" dt="2021-08-06T12:12:25.056" v="25" actId="20577"/>
          <ac:spMkLst>
            <pc:docMk/>
            <pc:sldMk cId="2859207640" sldId="256"/>
            <ac:spMk id="37" creationId="{7266000E-A7C7-4ECD-AF5B-935AFBDF88C9}"/>
          </ac:spMkLst>
        </pc:spChg>
      </pc:sldChg>
    </pc:docChg>
  </pc:docChgLst>
  <pc:docChgLst>
    <pc:chgData name="Noel Dufrene" userId="S::ndufrene@migrantclinician.org::131c83a1-d70b-4f56-8487-a9b39281de7c" providerId="AD" clId="Web-{3C45B81F-3A25-F7A3-2936-917E6FD23BE1}"/>
    <pc:docChg chg="modSld">
      <pc:chgData name="Noel Dufrene" userId="S::ndufrene@migrantclinician.org::131c83a1-d70b-4f56-8487-a9b39281de7c" providerId="AD" clId="Web-{3C45B81F-3A25-F7A3-2936-917E6FD23BE1}" dt="2021-07-22T20:39:54.298" v="9"/>
      <pc:docMkLst>
        <pc:docMk/>
      </pc:docMkLst>
      <pc:sldChg chg="addSp delSp modSp">
        <pc:chgData name="Noel Dufrene" userId="S::ndufrene@migrantclinician.org::131c83a1-d70b-4f56-8487-a9b39281de7c" providerId="AD" clId="Web-{3C45B81F-3A25-F7A3-2936-917E6FD23BE1}" dt="2021-07-22T20:39:54.298" v="9"/>
        <pc:sldMkLst>
          <pc:docMk/>
          <pc:sldMk cId="2859207640" sldId="256"/>
        </pc:sldMkLst>
        <pc:spChg chg="add">
          <ac:chgData name="Noel Dufrene" userId="S::ndufrene@migrantclinician.org::131c83a1-d70b-4f56-8487-a9b39281de7c" providerId="AD" clId="Web-{3C45B81F-3A25-F7A3-2936-917E6FD23BE1}" dt="2021-07-22T20:39:17.968" v="4"/>
          <ac:spMkLst>
            <pc:docMk/>
            <pc:sldMk cId="2859207640" sldId="256"/>
            <ac:spMk id="13" creationId="{CC70F4EA-38D8-448F-9046-278E6CDC9B70}"/>
          </ac:spMkLst>
        </pc:spChg>
        <pc:spChg chg="add">
          <ac:chgData name="Noel Dufrene" userId="S::ndufrene@migrantclinician.org::131c83a1-d70b-4f56-8487-a9b39281de7c" providerId="AD" clId="Web-{3C45B81F-3A25-F7A3-2936-917E6FD23BE1}" dt="2021-07-22T20:39:24.827" v="5"/>
          <ac:spMkLst>
            <pc:docMk/>
            <pc:sldMk cId="2859207640" sldId="256"/>
            <ac:spMk id="16" creationId="{8A1FC009-C115-4ACD-9D1B-3E079222F5D4}"/>
          </ac:spMkLst>
        </pc:spChg>
        <pc:spChg chg="add">
          <ac:chgData name="Noel Dufrene" userId="S::ndufrene@migrantclinician.org::131c83a1-d70b-4f56-8487-a9b39281de7c" providerId="AD" clId="Web-{3C45B81F-3A25-F7A3-2936-917E6FD23BE1}" dt="2021-07-22T20:39:33.640" v="6"/>
          <ac:spMkLst>
            <pc:docMk/>
            <pc:sldMk cId="2859207640" sldId="256"/>
            <ac:spMk id="18" creationId="{B6C64608-9CA0-4F9B-B3F3-FE00BF501B6B}"/>
          </ac:spMkLst>
        </pc:spChg>
        <pc:spChg chg="add">
          <ac:chgData name="Noel Dufrene" userId="S::ndufrene@migrantclinician.org::131c83a1-d70b-4f56-8487-a9b39281de7c" providerId="AD" clId="Web-{3C45B81F-3A25-F7A3-2936-917E6FD23BE1}" dt="2021-07-22T20:39:40.719" v="7"/>
          <ac:spMkLst>
            <pc:docMk/>
            <pc:sldMk cId="2859207640" sldId="256"/>
            <ac:spMk id="19" creationId="{0E35E733-B9F3-43B0-866A-D5F1DFC1DE41}"/>
          </ac:spMkLst>
        </pc:spChg>
        <pc:spChg chg="add">
          <ac:chgData name="Noel Dufrene" userId="S::ndufrene@migrantclinician.org::131c83a1-d70b-4f56-8487-a9b39281de7c" providerId="AD" clId="Web-{3C45B81F-3A25-F7A3-2936-917E6FD23BE1}" dt="2021-07-22T20:39:47.922" v="8"/>
          <ac:spMkLst>
            <pc:docMk/>
            <pc:sldMk cId="2859207640" sldId="256"/>
            <ac:spMk id="20" creationId="{9C1491EE-C233-49DC-884D-CEC1A462C928}"/>
          </ac:spMkLst>
        </pc:spChg>
        <pc:spChg chg="add">
          <ac:chgData name="Noel Dufrene" userId="S::ndufrene@migrantclinician.org::131c83a1-d70b-4f56-8487-a9b39281de7c" providerId="AD" clId="Web-{3C45B81F-3A25-F7A3-2936-917E6FD23BE1}" dt="2021-07-22T20:39:54.298" v="9"/>
          <ac:spMkLst>
            <pc:docMk/>
            <pc:sldMk cId="2859207640" sldId="256"/>
            <ac:spMk id="21" creationId="{E0908387-B31E-4061-BDB7-16BB4AB49CAE}"/>
          </ac:spMkLst>
        </pc:spChg>
        <pc:picChg chg="add del mod">
          <ac:chgData name="Noel Dufrene" userId="S::ndufrene@migrantclinician.org::131c83a1-d70b-4f56-8487-a9b39281de7c" providerId="AD" clId="Web-{3C45B81F-3A25-F7A3-2936-917E6FD23BE1}" dt="2021-07-22T20:38:41.591" v="1"/>
          <ac:picMkLst>
            <pc:docMk/>
            <pc:sldMk cId="2859207640" sldId="256"/>
            <ac:picMk id="2" creationId="{B4277E1B-9B3B-4F8F-A44C-464DBBB74435}"/>
          </ac:picMkLst>
        </pc:picChg>
        <pc:picChg chg="add del mod">
          <ac:chgData name="Noel Dufrene" userId="S::ndufrene@migrantclinician.org::131c83a1-d70b-4f56-8487-a9b39281de7c" providerId="AD" clId="Web-{3C45B81F-3A25-F7A3-2936-917E6FD23BE1}" dt="2021-07-22T20:39:10.030" v="3"/>
          <ac:picMkLst>
            <pc:docMk/>
            <pc:sldMk cId="2859207640" sldId="256"/>
            <ac:picMk id="4" creationId="{B0B2177F-55A0-4F60-B403-30E26CC32C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065" y="4929304"/>
            <a:ext cx="18848070" cy="10486096"/>
          </a:xfrm>
        </p:spPr>
        <p:txBody>
          <a:bodyPr anchor="b"/>
          <a:lstStyle>
            <a:lvl1pPr algn="ctr"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75" y="15819784"/>
            <a:ext cx="16630650" cy="7271938"/>
          </a:xfrm>
        </p:spPr>
        <p:txBody>
          <a:bodyPr/>
          <a:lstStyle>
            <a:lvl1pPr marL="0" indent="0" algn="ctr">
              <a:buNone/>
              <a:defRPr sz="5820"/>
            </a:lvl1pPr>
            <a:lvl2pPr marL="1108710" indent="0" algn="ctr">
              <a:buNone/>
              <a:defRPr sz="4850"/>
            </a:lvl2pPr>
            <a:lvl3pPr marL="2217420" indent="0" algn="ctr">
              <a:buNone/>
              <a:defRPr sz="4365"/>
            </a:lvl3pPr>
            <a:lvl4pPr marL="3326130" indent="0" algn="ctr">
              <a:buNone/>
              <a:defRPr sz="3880"/>
            </a:lvl4pPr>
            <a:lvl5pPr marL="4434840" indent="0" algn="ctr">
              <a:buNone/>
              <a:defRPr sz="3880"/>
            </a:lvl5pPr>
            <a:lvl6pPr marL="5543550" indent="0" algn="ctr">
              <a:buNone/>
              <a:defRPr sz="3880"/>
            </a:lvl6pPr>
            <a:lvl7pPr marL="6652260" indent="0" algn="ctr">
              <a:buNone/>
              <a:defRPr sz="3880"/>
            </a:lvl7pPr>
            <a:lvl8pPr marL="7760970" indent="0" algn="ctr">
              <a:buNone/>
              <a:defRPr sz="3880"/>
            </a:lvl8pPr>
            <a:lvl9pPr marL="8869680" indent="0" algn="ctr">
              <a:buNone/>
              <a:defRPr sz="3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68413" y="1603592"/>
            <a:ext cx="4781312" cy="25525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478" y="1603592"/>
            <a:ext cx="14066758" cy="25525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28" y="7509002"/>
            <a:ext cx="19125248" cy="12528931"/>
          </a:xfrm>
        </p:spPr>
        <p:txBody>
          <a:bodyPr anchor="b"/>
          <a:lstStyle>
            <a:lvl1pPr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928" y="20156461"/>
            <a:ext cx="19125248" cy="6588669"/>
          </a:xfrm>
        </p:spPr>
        <p:txBody>
          <a:bodyPr/>
          <a:lstStyle>
            <a:lvl1pPr marL="0" indent="0">
              <a:buNone/>
              <a:defRPr sz="5820">
                <a:solidFill>
                  <a:schemeClr val="tx1"/>
                </a:solidFill>
              </a:defRPr>
            </a:lvl1pPr>
            <a:lvl2pPr marL="110871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2pPr>
            <a:lvl3pPr marL="2217420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3pPr>
            <a:lvl4pPr marL="332613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4pPr>
            <a:lvl5pPr marL="443484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5pPr>
            <a:lvl6pPr marL="554355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6pPr>
            <a:lvl7pPr marL="665226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7pPr>
            <a:lvl8pPr marL="776097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8pPr>
            <a:lvl9pPr marL="886968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476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5689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1603598"/>
            <a:ext cx="19125248" cy="582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367" y="7383497"/>
            <a:ext cx="9380725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367" y="11002035"/>
            <a:ext cx="9380725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25690" y="7383497"/>
            <a:ext cx="9426923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25690" y="11002035"/>
            <a:ext cx="9426923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3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23" y="4336677"/>
            <a:ext cx="11225689" cy="21404465"/>
          </a:xfrm>
        </p:spPr>
        <p:txBody>
          <a:bodyPr/>
          <a:lstStyle>
            <a:lvl1pPr>
              <a:defRPr sz="7760"/>
            </a:lvl1pPr>
            <a:lvl2pPr>
              <a:defRPr sz="6790"/>
            </a:lvl2pPr>
            <a:lvl3pPr>
              <a:defRPr sz="5820"/>
            </a:lvl3pPr>
            <a:lvl4pPr>
              <a:defRPr sz="4850"/>
            </a:lvl4pPr>
            <a:lvl5pPr>
              <a:defRPr sz="4850"/>
            </a:lvl5pPr>
            <a:lvl6pPr>
              <a:defRPr sz="4850"/>
            </a:lvl6pPr>
            <a:lvl7pPr>
              <a:defRPr sz="4850"/>
            </a:lvl7pPr>
            <a:lvl8pPr>
              <a:defRPr sz="4850"/>
            </a:lvl8pPr>
            <a:lvl9pPr>
              <a:defRPr sz="4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26923" y="4336677"/>
            <a:ext cx="11225689" cy="21404465"/>
          </a:xfrm>
        </p:spPr>
        <p:txBody>
          <a:bodyPr anchor="t"/>
          <a:lstStyle>
            <a:lvl1pPr marL="0" indent="0">
              <a:buNone/>
              <a:defRPr sz="7760"/>
            </a:lvl1pPr>
            <a:lvl2pPr marL="1108710" indent="0">
              <a:buNone/>
              <a:defRPr sz="6790"/>
            </a:lvl2pPr>
            <a:lvl3pPr marL="2217420" indent="0">
              <a:buNone/>
              <a:defRPr sz="5820"/>
            </a:lvl3pPr>
            <a:lvl4pPr marL="3326130" indent="0">
              <a:buNone/>
              <a:defRPr sz="4850"/>
            </a:lvl4pPr>
            <a:lvl5pPr marL="4434840" indent="0">
              <a:buNone/>
              <a:defRPr sz="4850"/>
            </a:lvl5pPr>
            <a:lvl6pPr marL="5543550" indent="0">
              <a:buNone/>
              <a:defRPr sz="4850"/>
            </a:lvl6pPr>
            <a:lvl7pPr marL="6652260" indent="0">
              <a:buNone/>
              <a:defRPr sz="4850"/>
            </a:lvl7pPr>
            <a:lvl8pPr marL="7760970" indent="0">
              <a:buNone/>
              <a:defRPr sz="4850"/>
            </a:lvl8pPr>
            <a:lvl9pPr marL="8869680" indent="0">
              <a:buNone/>
              <a:defRPr sz="48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476" y="1603598"/>
            <a:ext cx="19125248" cy="582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476" y="8017959"/>
            <a:ext cx="19125248" cy="1911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476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204" y="27916449"/>
            <a:ext cx="7483793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0529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17420" rtl="0" eaLnBrk="1" latinLnBrk="0" hangingPunct="1">
        <a:lnSpc>
          <a:spcPct val="90000"/>
        </a:lnSpc>
        <a:spcBef>
          <a:spcPct val="0"/>
        </a:spcBef>
        <a:buNone/>
        <a:defRPr sz="10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4355" indent="-554355" algn="l" defTabSz="2217420" rtl="0" eaLnBrk="1" latinLnBrk="0" hangingPunct="1">
        <a:lnSpc>
          <a:spcPct val="90000"/>
        </a:lnSpc>
        <a:spcBef>
          <a:spcPts val="2425"/>
        </a:spcBef>
        <a:buFont typeface="Arial" panose="020B0604020202020204" pitchFamily="34" charset="0"/>
        <a:buChar char="•"/>
        <a:defRPr sz="6790" kern="1200">
          <a:solidFill>
            <a:schemeClr val="tx1"/>
          </a:solidFill>
          <a:latin typeface="+mn-lt"/>
          <a:ea typeface="+mn-ea"/>
          <a:cs typeface="+mn-cs"/>
        </a:defRPr>
      </a:lvl1pPr>
      <a:lvl2pPr marL="166306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2pPr>
      <a:lvl3pPr marL="277177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3pPr>
      <a:lvl4pPr marL="388048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98919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609790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720661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831532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942403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10871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2pPr>
      <a:lvl3pPr marL="221742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332613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43484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665226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776097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886968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vegetable&#10;&#10;Description automatically generated">
            <a:extLst>
              <a:ext uri="{FF2B5EF4-FFF2-40B4-BE49-F238E27FC236}">
                <a16:creationId xmlns:a16="http://schemas.microsoft.com/office/drawing/2014/main" id="{9118F190-4905-4A54-8BF2-7C679AFF5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2" r="8418"/>
          <a:stretch/>
        </p:blipFill>
        <p:spPr>
          <a:xfrm>
            <a:off x="0" y="0"/>
            <a:ext cx="22174200" cy="22631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DE0E4B-96D8-447B-A794-EDE7264B4223}"/>
              </a:ext>
            </a:extLst>
          </p:cNvPr>
          <p:cNvSpPr/>
          <p:nvPr/>
        </p:nvSpPr>
        <p:spPr>
          <a:xfrm>
            <a:off x="-266700" y="18340589"/>
            <a:ext cx="22707600" cy="11931028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151087">
                <a:moveTo>
                  <a:pt x="0" y="1480458"/>
                </a:moveTo>
                <a:lnTo>
                  <a:pt x="7786914" y="0"/>
                </a:lnTo>
                <a:lnTo>
                  <a:pt x="7772400" y="4151087"/>
                </a:lnTo>
                <a:lnTo>
                  <a:pt x="0" y="4151087"/>
                </a:lnTo>
                <a:lnTo>
                  <a:pt x="0" y="1480458"/>
                </a:lnTo>
                <a:close/>
              </a:path>
            </a:pathLst>
          </a:custGeom>
          <a:solidFill>
            <a:srgbClr val="FFD145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BDD1C1-811B-4300-BBDD-AD11C0170CD8}"/>
              </a:ext>
            </a:extLst>
          </p:cNvPr>
          <p:cNvSpPr/>
          <p:nvPr/>
        </p:nvSpPr>
        <p:spPr>
          <a:xfrm>
            <a:off x="14983531" y="16010777"/>
            <a:ext cx="6286564" cy="6286564"/>
          </a:xfrm>
          <a:prstGeom prst="ellipse">
            <a:avLst/>
          </a:prstGeom>
          <a:solidFill>
            <a:srgbClr val="74CAFF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DB1DC-A4D1-4C05-8FDA-9AD39396E719}"/>
              </a:ext>
            </a:extLst>
          </p:cNvPr>
          <p:cNvSpPr txBox="1"/>
          <p:nvPr/>
        </p:nvSpPr>
        <p:spPr>
          <a:xfrm rot="20305829">
            <a:off x="15346810" y="17046308"/>
            <a:ext cx="5560008" cy="406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800" spc="10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Get the COVID-19 vaccine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AD0ACA-DE1D-4539-82CC-E6FD1EC25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938442" y="18633854"/>
            <a:ext cx="3854008" cy="3491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3C9A1D-7713-4B46-AA09-33AF73E835C8}"/>
              </a:ext>
            </a:extLst>
          </p:cNvPr>
          <p:cNvSpPr txBox="1"/>
          <p:nvPr/>
        </p:nvSpPr>
        <p:spPr>
          <a:xfrm>
            <a:off x="2095500" y="28165842"/>
            <a:ext cx="17983200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spc="600" dirty="0">
                <a:latin typeface="Arial Black" panose="020B0A04020102020204" pitchFamily="34" charset="0"/>
                <a:cs typeface="Aharoni" panose="02010803020104030203" pitchFamily="2" charset="-79"/>
              </a:rPr>
              <a:t>REGISTER AT</a:t>
            </a:r>
          </a:p>
          <a:p>
            <a:pPr algn="ctr"/>
            <a:r>
              <a:rPr lang="en-US" sz="4000" b="1" spc="600" dirty="0">
                <a:latin typeface="Arial Black"/>
                <a:cs typeface="Aharoni"/>
              </a:rPr>
              <a:t>1-800-000-0000  +  website link</a:t>
            </a:r>
            <a:endParaRPr lang="en-US" sz="4000" b="1" spc="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2" name="Google Shape;56;p13">
            <a:extLst>
              <a:ext uri="{FF2B5EF4-FFF2-40B4-BE49-F238E27FC236}">
                <a16:creationId xmlns:a16="http://schemas.microsoft.com/office/drawing/2014/main" id="{331C0383-BB8B-4433-9E55-7F0E07C34553}"/>
              </a:ext>
            </a:extLst>
          </p:cNvPr>
          <p:cNvSpPr/>
          <p:nvPr/>
        </p:nvSpPr>
        <p:spPr>
          <a:xfrm>
            <a:off x="-9651807" y="2923071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" name="Google Shape;55;p13">
            <a:extLst>
              <a:ext uri="{FF2B5EF4-FFF2-40B4-BE49-F238E27FC236}">
                <a16:creationId xmlns:a16="http://schemas.microsoft.com/office/drawing/2014/main" id="{D3F0CA23-D83B-42BA-9898-BEA17FD08702}"/>
              </a:ext>
            </a:extLst>
          </p:cNvPr>
          <p:cNvSpPr/>
          <p:nvPr/>
        </p:nvSpPr>
        <p:spPr>
          <a:xfrm>
            <a:off x="-9651808" y="3528550"/>
            <a:ext cx="7556307" cy="87777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Add an image </a:t>
            </a:r>
            <a:br>
              <a:rPr lang="en" sz="3600" b="1" dirty="0">
                <a:latin typeface="Work Sans"/>
                <a:ea typeface="Work Sans"/>
                <a:cs typeface="Work Sans"/>
              </a:rPr>
            </a:b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and scale it </a:t>
            </a:r>
            <a:endParaRPr sz="3600" b="1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Upload from Computer and select an image you would like  to use for the poster. </a:t>
            </a: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 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P.S don’t worry if the image is covering the message/art at the bottom. Head to step 2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" name="Google Shape;61;p13">
            <a:extLst>
              <a:ext uri="{FF2B5EF4-FFF2-40B4-BE49-F238E27FC236}">
                <a16:creationId xmlns:a16="http://schemas.microsoft.com/office/drawing/2014/main" id="{A062C9FF-050B-45D4-9074-AE030B267B7E}"/>
              </a:ext>
            </a:extLst>
          </p:cNvPr>
          <p:cNvSpPr/>
          <p:nvPr/>
        </p:nvSpPr>
        <p:spPr>
          <a:xfrm>
            <a:off x="-9554455" y="14044163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02A1A341-73B8-4F7E-9FD1-1C14F1FED38B}"/>
              </a:ext>
            </a:extLst>
          </p:cNvPr>
          <p:cNvSpPr/>
          <p:nvPr/>
        </p:nvSpPr>
        <p:spPr>
          <a:xfrm>
            <a:off x="-9554455" y="14649641"/>
            <a:ext cx="7441772" cy="549804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That will send your image behind the message and art at the bottom.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61;p13">
            <a:extLst>
              <a:ext uri="{FF2B5EF4-FFF2-40B4-BE49-F238E27FC236}">
                <a16:creationId xmlns:a16="http://schemas.microsoft.com/office/drawing/2014/main" id="{EAEF076C-D939-4F82-A0E1-6980ADA75C9A}"/>
              </a:ext>
            </a:extLst>
          </p:cNvPr>
          <p:cNvSpPr/>
          <p:nvPr/>
        </p:nvSpPr>
        <p:spPr>
          <a:xfrm>
            <a:off x="-9554455" y="21885544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6B25C15D-5B35-46E1-B15D-17A86ABBEEBC}"/>
              </a:ext>
            </a:extLst>
          </p:cNvPr>
          <p:cNvSpPr/>
          <p:nvPr/>
        </p:nvSpPr>
        <p:spPr>
          <a:xfrm>
            <a:off x="-9554455" y="22491022"/>
            <a:ext cx="7441772" cy="762861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latin typeface="Work Sans"/>
                <a:ea typeface="Work Sans"/>
                <a:cs typeface="Work Sans"/>
                <a:sym typeface="Work Sans"/>
              </a:rPr>
              <a:t>Check the font 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Ensure the font of the text boxes on the poster are set to </a:t>
            </a: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Arial Black</a:t>
            </a: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. You can change the font of text by selecting a text box and using the drop-down menu at the top which has a list of fonts.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GOOGLE SLIDES: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When using Google Slides, you may need to add Arial Black to your font list using the “More Fonts” option from the font drop-down menu.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" name="Google Shape;59;p13">
            <a:extLst>
              <a:ext uri="{FF2B5EF4-FFF2-40B4-BE49-F238E27FC236}">
                <a16:creationId xmlns:a16="http://schemas.microsoft.com/office/drawing/2014/main" id="{045605AD-2C68-4BCB-BDA5-EAF166DCCBD2}"/>
              </a:ext>
            </a:extLst>
          </p:cNvPr>
          <p:cNvSpPr/>
          <p:nvPr/>
        </p:nvSpPr>
        <p:spPr>
          <a:xfrm>
            <a:off x="25403325" y="0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4D013B-1CEB-4790-B334-121EDD90EA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83" b="26983"/>
          <a:stretch/>
        </p:blipFill>
        <p:spPr>
          <a:xfrm>
            <a:off x="686422" y="22318057"/>
            <a:ext cx="20801355" cy="5457117"/>
          </a:xfrm>
          <a:prstGeom prst="rect">
            <a:avLst/>
          </a:prstGeom>
        </p:spPr>
      </p:pic>
      <p:sp>
        <p:nvSpPr>
          <p:cNvPr id="33" name="Google Shape;58;p13">
            <a:extLst>
              <a:ext uri="{FF2B5EF4-FFF2-40B4-BE49-F238E27FC236}">
                <a16:creationId xmlns:a16="http://schemas.microsoft.com/office/drawing/2014/main" id="{A5832ACE-DAAF-43E0-AA24-ABA248529379}"/>
              </a:ext>
            </a:extLst>
          </p:cNvPr>
          <p:cNvSpPr/>
          <p:nvPr/>
        </p:nvSpPr>
        <p:spPr>
          <a:xfrm>
            <a:off x="25403324" y="687170"/>
            <a:ext cx="9724875" cy="86854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______________________________________</a:t>
            </a: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  <a:p>
            <a:pPr algn="ctr"/>
            <a:r>
              <a:rPr lang="en-US" sz="3200" b="1" dirty="0"/>
              <a:t>Print the saved PDF or image for </a:t>
            </a:r>
            <a:br>
              <a:rPr lang="en-US" sz="3200" b="1" dirty="0"/>
            </a:br>
            <a:r>
              <a:rPr lang="en-US" sz="3200" b="1" dirty="0"/>
              <a:t>posters or flyers.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</p:txBody>
      </p:sp>
      <p:sp>
        <p:nvSpPr>
          <p:cNvPr id="35" name="Google Shape;59;p13">
            <a:extLst>
              <a:ext uri="{FF2B5EF4-FFF2-40B4-BE49-F238E27FC236}">
                <a16:creationId xmlns:a16="http://schemas.microsoft.com/office/drawing/2014/main" id="{E3C7B563-41BF-444B-B7A1-9CA02CB4DE32}"/>
              </a:ext>
            </a:extLst>
          </p:cNvPr>
          <p:cNvSpPr/>
          <p:nvPr/>
        </p:nvSpPr>
        <p:spPr>
          <a:xfrm>
            <a:off x="25403325" y="11270217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Optional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" name="Google Shape;58;p13">
            <a:extLst>
              <a:ext uri="{FF2B5EF4-FFF2-40B4-BE49-F238E27FC236}">
                <a16:creationId xmlns:a16="http://schemas.microsoft.com/office/drawing/2014/main" id="{E0E77E99-1CD5-476F-A983-C57B6AB44753}"/>
              </a:ext>
            </a:extLst>
          </p:cNvPr>
          <p:cNvSpPr/>
          <p:nvPr/>
        </p:nvSpPr>
        <p:spPr>
          <a:xfrm>
            <a:off x="25403324" y="11957387"/>
            <a:ext cx="9724875" cy="93786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Create a custom message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update the “Vaccination is” message, start by editing the example message below and replacing it with your custom message. 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Try to match the length of the message currently on the poster to ensure you have room for information below. The font of the text should be </a:t>
            </a:r>
            <a:r>
              <a:rPr lang="en-US" altLang="en-US" sz="3200" b="1" dirty="0"/>
              <a:t>Arial Black. </a:t>
            </a:r>
            <a:r>
              <a:rPr lang="en-US" altLang="en-US" sz="3200" dirty="0"/>
              <a:t>Adjust the font size as needed to fit the space provided.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Once the message is ready, delete the text currently on the poster and replace it with the new message.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ensure the new message is centered on the poster,  select Arrange 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→ Align → Align Center.</a:t>
            </a:r>
            <a:endParaRPr lang="en-US" alt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C1AA7A-F508-4312-B051-1C357D5CA8AA}"/>
              </a:ext>
            </a:extLst>
          </p:cNvPr>
          <p:cNvSpPr txBox="1"/>
          <p:nvPr/>
        </p:nvSpPr>
        <p:spPr>
          <a:xfrm>
            <a:off x="23390546" y="22848600"/>
            <a:ext cx="20802600" cy="46826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400" b="1" spc="500" dirty="0">
                <a:latin typeface="Arial Black"/>
                <a:cs typeface="Aharoni"/>
              </a:rPr>
              <a:t>VACCINATION IS</a:t>
            </a:r>
          </a:p>
          <a:p>
            <a:pPr algn="ctr">
              <a:lnSpc>
                <a:spcPct val="90000"/>
              </a:lnSpc>
            </a:pPr>
            <a:r>
              <a:rPr lang="en-US" sz="24500" b="1" spc="500" dirty="0">
                <a:latin typeface="Arial Black"/>
                <a:cs typeface="Aharoni"/>
              </a:rPr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285920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FC8530-643C-4870-89EA-B26DF9DD18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5B0FEB-4EEE-498F-860B-3F85D1941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2CE3EE-4D28-471B-8D70-A24FD84F84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422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58</cp:revision>
  <dcterms:created xsi:type="dcterms:W3CDTF">2021-03-26T17:39:45Z</dcterms:created>
  <dcterms:modified xsi:type="dcterms:W3CDTF">2021-08-06T15:29:38Z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