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22174200" cy="30119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369C"/>
    <a:srgbClr val="407C62"/>
    <a:srgbClr val="F8D160"/>
    <a:srgbClr val="87C9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49BA96-E2D2-AF14-3D80-1E1871AD30E9}" v="22" dt="2021-07-20T19:53:20.100"/>
    <p1510:client id="{20108A41-77B4-E2AB-D690-C1ED66E487DA}" v="21" dt="2021-08-06T12:16:19.898"/>
    <p1510:client id="{3391E84D-2DDA-DB1C-A838-5BE5090025C1}" v="5" dt="2021-08-06T15:24:27.204"/>
    <p1510:client id="{7A548046-104D-6A18-451A-54A7DD1BEB72}" v="10" dt="2021-07-20T19:56:27.3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217" autoAdjust="0"/>
    <p:restoredTop sz="94660"/>
  </p:normalViewPr>
  <p:slideViewPr>
    <p:cSldViewPr snapToGrid="0">
      <p:cViewPr varScale="1">
        <p:scale>
          <a:sx n="15" d="100"/>
          <a:sy n="15" d="100"/>
        </p:scale>
        <p:origin x="2500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oel Dufrene" userId="S::ndufrene@migrantclinician.org::131c83a1-d70b-4f56-8487-a9b39281de7c" providerId="AD" clId="Web-{0B49BA96-E2D2-AF14-3D80-1E1871AD30E9}"/>
    <pc:docChg chg="modSld">
      <pc:chgData name="Noel Dufrene" userId="S::ndufrene@migrantclinician.org::131c83a1-d70b-4f56-8487-a9b39281de7c" providerId="AD" clId="Web-{0B49BA96-E2D2-AF14-3D80-1E1871AD30E9}" dt="2021-07-20T19:53:17.271" v="9" actId="20577"/>
      <pc:docMkLst>
        <pc:docMk/>
      </pc:docMkLst>
      <pc:sldChg chg="modSp">
        <pc:chgData name="Noel Dufrene" userId="S::ndufrene@migrantclinician.org::131c83a1-d70b-4f56-8487-a9b39281de7c" providerId="AD" clId="Web-{0B49BA96-E2D2-AF14-3D80-1E1871AD30E9}" dt="2021-07-20T19:53:17.271" v="9" actId="20577"/>
        <pc:sldMkLst>
          <pc:docMk/>
          <pc:sldMk cId="2859207640" sldId="256"/>
        </pc:sldMkLst>
        <pc:spChg chg="mod">
          <ac:chgData name="Noel Dufrene" userId="S::ndufrene@migrantclinician.org::131c83a1-d70b-4f56-8487-a9b39281de7c" providerId="AD" clId="Web-{0B49BA96-E2D2-AF14-3D80-1E1871AD30E9}" dt="2021-07-20T19:53:17.271" v="9" actId="20577"/>
          <ac:spMkLst>
            <pc:docMk/>
            <pc:sldMk cId="2859207640" sldId="256"/>
            <ac:spMk id="10" creationId="{E3C5DEF2-6356-49AB-9B21-793073461EF5}"/>
          </ac:spMkLst>
        </pc:spChg>
      </pc:sldChg>
    </pc:docChg>
  </pc:docChgLst>
  <pc:docChgLst>
    <pc:chgData name="Noel Dufrene" userId="S::ndufrene@migrantclinician.org::131c83a1-d70b-4f56-8487-a9b39281de7c" providerId="AD" clId="Web-{7A548046-104D-6A18-451A-54A7DD1BEB72}"/>
    <pc:docChg chg="modSld">
      <pc:chgData name="Noel Dufrene" userId="S::ndufrene@migrantclinician.org::131c83a1-d70b-4f56-8487-a9b39281de7c" providerId="AD" clId="Web-{7A548046-104D-6A18-451A-54A7DD1BEB72}" dt="2021-07-20T19:56:27.304" v="9"/>
      <pc:docMkLst>
        <pc:docMk/>
      </pc:docMkLst>
      <pc:sldChg chg="addSp delSp modSp">
        <pc:chgData name="Noel Dufrene" userId="S::ndufrene@migrantclinician.org::131c83a1-d70b-4f56-8487-a9b39281de7c" providerId="AD" clId="Web-{7A548046-104D-6A18-451A-54A7DD1BEB72}" dt="2021-07-20T19:56:27.304" v="9"/>
        <pc:sldMkLst>
          <pc:docMk/>
          <pc:sldMk cId="2859207640" sldId="256"/>
        </pc:sldMkLst>
        <pc:spChg chg="add del mod">
          <ac:chgData name="Noel Dufrene" userId="S::ndufrene@migrantclinician.org::131c83a1-d70b-4f56-8487-a9b39281de7c" providerId="AD" clId="Web-{7A548046-104D-6A18-451A-54A7DD1BEB72}" dt="2021-07-20T19:55:48.709" v="3"/>
          <ac:spMkLst>
            <pc:docMk/>
            <pc:sldMk cId="2859207640" sldId="256"/>
            <ac:spMk id="2" creationId="{03C3637A-26D5-41FE-BEC0-DFD592FA63B8}"/>
          </ac:spMkLst>
        </pc:spChg>
        <pc:spChg chg="add">
          <ac:chgData name="Noel Dufrene" userId="S::ndufrene@migrantclinician.org::131c83a1-d70b-4f56-8487-a9b39281de7c" providerId="AD" clId="Web-{7A548046-104D-6A18-451A-54A7DD1BEB72}" dt="2021-07-20T19:55:55.553" v="4"/>
          <ac:spMkLst>
            <pc:docMk/>
            <pc:sldMk cId="2859207640" sldId="256"/>
            <ac:spMk id="13" creationId="{B1127F94-3235-416A-84FF-F42F6728EE57}"/>
          </ac:spMkLst>
        </pc:spChg>
        <pc:spChg chg="add">
          <ac:chgData name="Noel Dufrene" userId="S::ndufrene@migrantclinician.org::131c83a1-d70b-4f56-8487-a9b39281de7c" providerId="AD" clId="Web-{7A548046-104D-6A18-451A-54A7DD1BEB72}" dt="2021-07-20T19:56:02.162" v="5"/>
          <ac:spMkLst>
            <pc:docMk/>
            <pc:sldMk cId="2859207640" sldId="256"/>
            <ac:spMk id="16" creationId="{B23B8E5C-75F9-4407-9607-29653F85DC56}"/>
          </ac:spMkLst>
        </pc:spChg>
        <pc:spChg chg="add">
          <ac:chgData name="Noel Dufrene" userId="S::ndufrene@migrantclinician.org::131c83a1-d70b-4f56-8487-a9b39281de7c" providerId="AD" clId="Web-{7A548046-104D-6A18-451A-54A7DD1BEB72}" dt="2021-07-20T19:56:08.491" v="6"/>
          <ac:spMkLst>
            <pc:docMk/>
            <pc:sldMk cId="2859207640" sldId="256"/>
            <ac:spMk id="17" creationId="{C77913E1-93FB-49AE-8A1A-B13BC6173296}"/>
          </ac:spMkLst>
        </pc:spChg>
        <pc:spChg chg="add">
          <ac:chgData name="Noel Dufrene" userId="S::ndufrene@migrantclinician.org::131c83a1-d70b-4f56-8487-a9b39281de7c" providerId="AD" clId="Web-{7A548046-104D-6A18-451A-54A7DD1BEB72}" dt="2021-07-20T19:56:13.928" v="7"/>
          <ac:spMkLst>
            <pc:docMk/>
            <pc:sldMk cId="2859207640" sldId="256"/>
            <ac:spMk id="18" creationId="{73F14A5F-5F25-4025-AE8E-53D3E8F688AC}"/>
          </ac:spMkLst>
        </pc:spChg>
        <pc:spChg chg="add">
          <ac:chgData name="Noel Dufrene" userId="S::ndufrene@migrantclinician.org::131c83a1-d70b-4f56-8487-a9b39281de7c" providerId="AD" clId="Web-{7A548046-104D-6A18-451A-54A7DD1BEB72}" dt="2021-07-20T19:56:21.538" v="8"/>
          <ac:spMkLst>
            <pc:docMk/>
            <pc:sldMk cId="2859207640" sldId="256"/>
            <ac:spMk id="19" creationId="{5D57A4B8-0F9B-40A9-95A5-BE8C426257C0}"/>
          </ac:spMkLst>
        </pc:spChg>
        <pc:spChg chg="add">
          <ac:chgData name="Noel Dufrene" userId="S::ndufrene@migrantclinician.org::131c83a1-d70b-4f56-8487-a9b39281de7c" providerId="AD" clId="Web-{7A548046-104D-6A18-451A-54A7DD1BEB72}" dt="2021-07-20T19:56:27.304" v="9"/>
          <ac:spMkLst>
            <pc:docMk/>
            <pc:sldMk cId="2859207640" sldId="256"/>
            <ac:spMk id="20" creationId="{026D57E9-7993-4BE9-AE7A-4F29C726FD93}"/>
          </ac:spMkLst>
        </pc:spChg>
      </pc:sldChg>
    </pc:docChg>
  </pc:docChgLst>
  <pc:docChgLst>
    <pc:chgData name="Noel Dufrene" userId="S::ndufrene@migrantclinician.org::131c83a1-d70b-4f56-8487-a9b39281de7c" providerId="AD" clId="Web-{20108A41-77B4-E2AB-D690-C1ED66E487DA}"/>
    <pc:docChg chg="modSld">
      <pc:chgData name="Noel Dufrene" userId="S::ndufrene@migrantclinician.org::131c83a1-d70b-4f56-8487-a9b39281de7c" providerId="AD" clId="Web-{20108A41-77B4-E2AB-D690-C1ED66E487DA}" dt="2021-08-06T12:16:19.898" v="20" actId="20577"/>
      <pc:docMkLst>
        <pc:docMk/>
      </pc:docMkLst>
      <pc:sldChg chg="addSp delSp modSp">
        <pc:chgData name="Noel Dufrene" userId="S::ndufrene@migrantclinician.org::131c83a1-d70b-4f56-8487-a9b39281de7c" providerId="AD" clId="Web-{20108A41-77B4-E2AB-D690-C1ED66E487DA}" dt="2021-08-06T12:16:19.898" v="20" actId="20577"/>
        <pc:sldMkLst>
          <pc:docMk/>
          <pc:sldMk cId="2859207640" sldId="256"/>
        </pc:sldMkLst>
        <pc:spChg chg="mod">
          <ac:chgData name="Noel Dufrene" userId="S::ndufrene@migrantclinician.org::131c83a1-d70b-4f56-8487-a9b39281de7c" providerId="AD" clId="Web-{20108A41-77B4-E2AB-D690-C1ED66E487DA}" dt="2021-08-06T12:16:19.898" v="20" actId="20577"/>
          <ac:spMkLst>
            <pc:docMk/>
            <pc:sldMk cId="2859207640" sldId="256"/>
            <ac:spMk id="11" creationId="{AD21D8D5-A40D-49AC-9C4E-E0F18062C489}"/>
          </ac:spMkLst>
        </pc:spChg>
        <pc:spChg chg="del">
          <ac:chgData name="Noel Dufrene" userId="S::ndufrene@migrantclinician.org::131c83a1-d70b-4f56-8487-a9b39281de7c" providerId="AD" clId="Web-{20108A41-77B4-E2AB-D690-C1ED66E487DA}" dt="2021-08-06T12:13:26.425" v="1"/>
          <ac:spMkLst>
            <pc:docMk/>
            <pc:sldMk cId="2859207640" sldId="256"/>
            <ac:spMk id="13" creationId="{B1127F94-3235-416A-84FF-F42F6728EE57}"/>
          </ac:spMkLst>
        </pc:spChg>
        <pc:spChg chg="del">
          <ac:chgData name="Noel Dufrene" userId="S::ndufrene@migrantclinician.org::131c83a1-d70b-4f56-8487-a9b39281de7c" providerId="AD" clId="Web-{20108A41-77B4-E2AB-D690-C1ED66E487DA}" dt="2021-08-06T12:13:25.894" v="0"/>
          <ac:spMkLst>
            <pc:docMk/>
            <pc:sldMk cId="2859207640" sldId="256"/>
            <ac:spMk id="16" creationId="{B23B8E5C-75F9-4407-9607-29653F85DC56}"/>
          </ac:spMkLst>
        </pc:spChg>
        <pc:spChg chg="del">
          <ac:chgData name="Noel Dufrene" userId="S::ndufrene@migrantclinician.org::131c83a1-d70b-4f56-8487-a9b39281de7c" providerId="AD" clId="Web-{20108A41-77B4-E2AB-D690-C1ED66E487DA}" dt="2021-08-06T12:13:29.706" v="3"/>
          <ac:spMkLst>
            <pc:docMk/>
            <pc:sldMk cId="2859207640" sldId="256"/>
            <ac:spMk id="17" creationId="{C77913E1-93FB-49AE-8A1A-B13BC6173296}"/>
          </ac:spMkLst>
        </pc:spChg>
        <pc:spChg chg="del">
          <ac:chgData name="Noel Dufrene" userId="S::ndufrene@migrantclinician.org::131c83a1-d70b-4f56-8487-a9b39281de7c" providerId="AD" clId="Web-{20108A41-77B4-E2AB-D690-C1ED66E487DA}" dt="2021-08-06T12:13:29.097" v="2"/>
          <ac:spMkLst>
            <pc:docMk/>
            <pc:sldMk cId="2859207640" sldId="256"/>
            <ac:spMk id="18" creationId="{73F14A5F-5F25-4025-AE8E-53D3E8F688AC}"/>
          </ac:spMkLst>
        </pc:spChg>
        <pc:spChg chg="del">
          <ac:chgData name="Noel Dufrene" userId="S::ndufrene@migrantclinician.org::131c83a1-d70b-4f56-8487-a9b39281de7c" providerId="AD" clId="Web-{20108A41-77B4-E2AB-D690-C1ED66E487DA}" dt="2021-08-06T12:13:32.238" v="5"/>
          <ac:spMkLst>
            <pc:docMk/>
            <pc:sldMk cId="2859207640" sldId="256"/>
            <ac:spMk id="19" creationId="{5D57A4B8-0F9B-40A9-95A5-BE8C426257C0}"/>
          </ac:spMkLst>
        </pc:spChg>
        <pc:spChg chg="del">
          <ac:chgData name="Noel Dufrene" userId="S::ndufrene@migrantclinician.org::131c83a1-d70b-4f56-8487-a9b39281de7c" providerId="AD" clId="Web-{20108A41-77B4-E2AB-D690-C1ED66E487DA}" dt="2021-08-06T12:13:31.737" v="4"/>
          <ac:spMkLst>
            <pc:docMk/>
            <pc:sldMk cId="2859207640" sldId="256"/>
            <ac:spMk id="20" creationId="{026D57E9-7993-4BE9-AE7A-4F29C726FD93}"/>
          </ac:spMkLst>
        </pc:spChg>
        <pc:spChg chg="add">
          <ac:chgData name="Noel Dufrene" userId="S::ndufrene@migrantclinician.org::131c83a1-d70b-4f56-8487-a9b39281de7c" providerId="AD" clId="Web-{20108A41-77B4-E2AB-D690-C1ED66E487DA}" dt="2021-08-06T12:13:45.066" v="6"/>
          <ac:spMkLst>
            <pc:docMk/>
            <pc:sldMk cId="2859207640" sldId="256"/>
            <ac:spMk id="21" creationId="{435C0BDB-0E82-4197-9A90-7B2377959BC8}"/>
          </ac:spMkLst>
        </pc:spChg>
        <pc:spChg chg="add">
          <ac:chgData name="Noel Dufrene" userId="S::ndufrene@migrantclinician.org::131c83a1-d70b-4f56-8487-a9b39281de7c" providerId="AD" clId="Web-{20108A41-77B4-E2AB-D690-C1ED66E487DA}" dt="2021-08-06T12:13:55.988" v="7"/>
          <ac:spMkLst>
            <pc:docMk/>
            <pc:sldMk cId="2859207640" sldId="256"/>
            <ac:spMk id="22" creationId="{6449810D-4421-4BB2-8943-D74F484BFFB5}"/>
          </ac:spMkLst>
        </pc:spChg>
        <pc:spChg chg="add">
          <ac:chgData name="Noel Dufrene" userId="S::ndufrene@migrantclinician.org::131c83a1-d70b-4f56-8487-a9b39281de7c" providerId="AD" clId="Web-{20108A41-77B4-E2AB-D690-C1ED66E487DA}" dt="2021-08-06T12:14:05.738" v="8"/>
          <ac:spMkLst>
            <pc:docMk/>
            <pc:sldMk cId="2859207640" sldId="256"/>
            <ac:spMk id="23" creationId="{E340F496-0E31-4C7C-AD28-D48A7C293B9F}"/>
          </ac:spMkLst>
        </pc:spChg>
        <pc:spChg chg="add">
          <ac:chgData name="Noel Dufrene" userId="S::ndufrene@migrantclinician.org::131c83a1-d70b-4f56-8487-a9b39281de7c" providerId="AD" clId="Web-{20108A41-77B4-E2AB-D690-C1ED66E487DA}" dt="2021-08-06T12:14:17.504" v="9"/>
          <ac:spMkLst>
            <pc:docMk/>
            <pc:sldMk cId="2859207640" sldId="256"/>
            <ac:spMk id="24" creationId="{1BAEC84D-74FE-4EB9-8F4C-E55F1BE5439E}"/>
          </ac:spMkLst>
        </pc:spChg>
        <pc:spChg chg="add">
          <ac:chgData name="Noel Dufrene" userId="S::ndufrene@migrantclinician.org::131c83a1-d70b-4f56-8487-a9b39281de7c" providerId="AD" clId="Web-{20108A41-77B4-E2AB-D690-C1ED66E487DA}" dt="2021-08-06T12:14:29.598" v="10"/>
          <ac:spMkLst>
            <pc:docMk/>
            <pc:sldMk cId="2859207640" sldId="256"/>
            <ac:spMk id="25" creationId="{55DF36B0-15B9-48D0-83E8-540584950727}"/>
          </ac:spMkLst>
        </pc:spChg>
        <pc:spChg chg="add">
          <ac:chgData name="Noel Dufrene" userId="S::ndufrene@migrantclinician.org::131c83a1-d70b-4f56-8487-a9b39281de7c" providerId="AD" clId="Web-{20108A41-77B4-E2AB-D690-C1ED66E487DA}" dt="2021-08-06T12:14:40.177" v="11"/>
          <ac:spMkLst>
            <pc:docMk/>
            <pc:sldMk cId="2859207640" sldId="256"/>
            <ac:spMk id="26" creationId="{7E27430C-8C5F-40D3-92E2-D0E8841ECACB}"/>
          </ac:spMkLst>
        </pc:spChg>
        <pc:spChg chg="add del">
          <ac:chgData name="Noel Dufrene" userId="S::ndufrene@migrantclinician.org::131c83a1-d70b-4f56-8487-a9b39281de7c" providerId="AD" clId="Web-{20108A41-77B4-E2AB-D690-C1ED66E487DA}" dt="2021-08-06T12:14:53.818" v="13"/>
          <ac:spMkLst>
            <pc:docMk/>
            <pc:sldMk cId="2859207640" sldId="256"/>
            <ac:spMk id="27" creationId="{7E27430C-8C5F-40D3-92E2-D0E8841ECACB}"/>
          </ac:spMkLst>
        </pc:spChg>
        <pc:spChg chg="add">
          <ac:chgData name="Noel Dufrene" userId="S::ndufrene@migrantclinician.org::131c83a1-d70b-4f56-8487-a9b39281de7c" providerId="AD" clId="Web-{20108A41-77B4-E2AB-D690-C1ED66E487DA}" dt="2021-08-06T12:15:09.506" v="14"/>
          <ac:spMkLst>
            <pc:docMk/>
            <pc:sldMk cId="2859207640" sldId="256"/>
            <ac:spMk id="28" creationId="{B74ED495-3998-4E30-B4F4-C2FA9D1BDB1A}"/>
          </ac:spMkLst>
        </pc:spChg>
        <pc:spChg chg="add">
          <ac:chgData name="Noel Dufrene" userId="S::ndufrene@migrantclinician.org::131c83a1-d70b-4f56-8487-a9b39281de7c" providerId="AD" clId="Web-{20108A41-77B4-E2AB-D690-C1ED66E487DA}" dt="2021-08-06T12:15:19.897" v="15"/>
          <ac:spMkLst>
            <pc:docMk/>
            <pc:sldMk cId="2859207640" sldId="256"/>
            <ac:spMk id="29" creationId="{294863E7-F36D-48B6-8537-E3C8D8982137}"/>
          </ac:spMkLst>
        </pc:spChg>
        <pc:spChg chg="add">
          <ac:chgData name="Noel Dufrene" userId="S::ndufrene@migrantclinician.org::131c83a1-d70b-4f56-8487-a9b39281de7c" providerId="AD" clId="Web-{20108A41-77B4-E2AB-D690-C1ED66E487DA}" dt="2021-08-06T12:15:40.178" v="16"/>
          <ac:spMkLst>
            <pc:docMk/>
            <pc:sldMk cId="2859207640" sldId="256"/>
            <ac:spMk id="30" creationId="{DFFA8BA2-F264-442F-BD52-2F1671125882}"/>
          </ac:spMkLst>
        </pc:spChg>
        <pc:spChg chg="add">
          <ac:chgData name="Noel Dufrene" userId="S::ndufrene@migrantclinician.org::131c83a1-d70b-4f56-8487-a9b39281de7c" providerId="AD" clId="Web-{20108A41-77B4-E2AB-D690-C1ED66E487DA}" dt="2021-08-06T12:15:50.804" v="17"/>
          <ac:spMkLst>
            <pc:docMk/>
            <pc:sldMk cId="2859207640" sldId="256"/>
            <ac:spMk id="31" creationId="{9E313ED2-5BB7-4B86-A3AA-9C2B88BEA76C}"/>
          </ac:spMkLst>
        </pc:spChg>
        <pc:spChg chg="add mod">
          <ac:chgData name="Noel Dufrene" userId="S::ndufrene@migrantclinician.org::131c83a1-d70b-4f56-8487-a9b39281de7c" providerId="AD" clId="Web-{20108A41-77B4-E2AB-D690-C1ED66E487DA}" dt="2021-08-06T12:16:17.742" v="19" actId="20577"/>
          <ac:spMkLst>
            <pc:docMk/>
            <pc:sldMk cId="2859207640" sldId="256"/>
            <ac:spMk id="32" creationId="{34AE8837-1571-476F-99FE-56E710DAED7E}"/>
          </ac:spMkLst>
        </pc:spChg>
      </pc:sldChg>
    </pc:docChg>
  </pc:docChgLst>
  <pc:docChgLst>
    <pc:chgData name="Noel Dufrene" userId="S::ndufrene@migrantclinician.org::131c83a1-d70b-4f56-8487-a9b39281de7c" providerId="AD" clId="Web-{3391E84D-2DDA-DB1C-A838-5BE5090025C1}"/>
    <pc:docChg chg="modSld">
      <pc:chgData name="Noel Dufrene" userId="S::ndufrene@migrantclinician.org::131c83a1-d70b-4f56-8487-a9b39281de7c" providerId="AD" clId="Web-{3391E84D-2DDA-DB1C-A838-5BE5090025C1}" dt="2021-08-06T15:24:27.204" v="4" actId="1076"/>
      <pc:docMkLst>
        <pc:docMk/>
      </pc:docMkLst>
      <pc:sldChg chg="addSp delSp modSp">
        <pc:chgData name="Noel Dufrene" userId="S::ndufrene@migrantclinician.org::131c83a1-d70b-4f56-8487-a9b39281de7c" providerId="AD" clId="Web-{3391E84D-2DDA-DB1C-A838-5BE5090025C1}" dt="2021-08-06T15:24:27.204" v="4" actId="1076"/>
        <pc:sldMkLst>
          <pc:docMk/>
          <pc:sldMk cId="2859207640" sldId="256"/>
        </pc:sldMkLst>
        <pc:spChg chg="mod">
          <ac:chgData name="Noel Dufrene" userId="S::ndufrene@migrantclinician.org::131c83a1-d70b-4f56-8487-a9b39281de7c" providerId="AD" clId="Web-{3391E84D-2DDA-DB1C-A838-5BE5090025C1}" dt="2021-08-06T15:23:33.874" v="1" actId="20577"/>
          <ac:spMkLst>
            <pc:docMk/>
            <pc:sldMk cId="2859207640" sldId="256"/>
            <ac:spMk id="11" creationId="{AD21D8D5-A40D-49AC-9C4E-E0F18062C489}"/>
          </ac:spMkLst>
        </pc:spChg>
        <pc:spChg chg="add mod">
          <ac:chgData name="Noel Dufrene" userId="S::ndufrene@migrantclinician.org::131c83a1-d70b-4f56-8487-a9b39281de7c" providerId="AD" clId="Web-{3391E84D-2DDA-DB1C-A838-5BE5090025C1}" dt="2021-08-06T15:24:27.204" v="4" actId="1076"/>
          <ac:spMkLst>
            <pc:docMk/>
            <pc:sldMk cId="2859207640" sldId="256"/>
            <ac:spMk id="20" creationId="{10BA385F-4614-42A6-901C-4A523A5A1A26}"/>
          </ac:spMkLst>
        </pc:spChg>
        <pc:spChg chg="del">
          <ac:chgData name="Noel Dufrene" userId="S::ndufrene@migrantclinician.org::131c83a1-d70b-4f56-8487-a9b39281de7c" providerId="AD" clId="Web-{3391E84D-2DDA-DB1C-A838-5BE5090025C1}" dt="2021-08-06T15:20:10.009" v="0"/>
          <ac:spMkLst>
            <pc:docMk/>
            <pc:sldMk cId="2859207640" sldId="256"/>
            <ac:spMk id="32" creationId="{34AE8837-1571-476F-99FE-56E710DAED7E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63065" y="4929304"/>
            <a:ext cx="18848070" cy="10486096"/>
          </a:xfrm>
        </p:spPr>
        <p:txBody>
          <a:bodyPr anchor="b"/>
          <a:lstStyle>
            <a:lvl1pPr algn="ctr"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775" y="15819784"/>
            <a:ext cx="16630650" cy="7271938"/>
          </a:xfrm>
        </p:spPr>
        <p:txBody>
          <a:bodyPr/>
          <a:lstStyle>
            <a:lvl1pPr marL="0" indent="0" algn="ctr">
              <a:buNone/>
              <a:defRPr sz="5820"/>
            </a:lvl1pPr>
            <a:lvl2pPr marL="1108710" indent="0" algn="ctr">
              <a:buNone/>
              <a:defRPr sz="4850"/>
            </a:lvl2pPr>
            <a:lvl3pPr marL="2217420" indent="0" algn="ctr">
              <a:buNone/>
              <a:defRPr sz="4365"/>
            </a:lvl3pPr>
            <a:lvl4pPr marL="3326130" indent="0" algn="ctr">
              <a:buNone/>
              <a:defRPr sz="3880"/>
            </a:lvl4pPr>
            <a:lvl5pPr marL="4434840" indent="0" algn="ctr">
              <a:buNone/>
              <a:defRPr sz="3880"/>
            </a:lvl5pPr>
            <a:lvl6pPr marL="5543550" indent="0" algn="ctr">
              <a:buNone/>
              <a:defRPr sz="3880"/>
            </a:lvl6pPr>
            <a:lvl7pPr marL="6652260" indent="0" algn="ctr">
              <a:buNone/>
              <a:defRPr sz="3880"/>
            </a:lvl7pPr>
            <a:lvl8pPr marL="7760970" indent="0" algn="ctr">
              <a:buNone/>
              <a:defRPr sz="3880"/>
            </a:lvl8pPr>
            <a:lvl9pPr marL="8869680" indent="0" algn="ctr">
              <a:buNone/>
              <a:defRPr sz="38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15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20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868413" y="1603592"/>
            <a:ext cx="4781312" cy="25525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478" y="1603592"/>
            <a:ext cx="14066758" cy="25525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3991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5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2928" y="7509002"/>
            <a:ext cx="19125248" cy="12528931"/>
          </a:xfrm>
        </p:spPr>
        <p:txBody>
          <a:bodyPr anchor="b"/>
          <a:lstStyle>
            <a:lvl1pPr>
              <a:defRPr sz="145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2928" y="20156461"/>
            <a:ext cx="19125248" cy="6588669"/>
          </a:xfrm>
        </p:spPr>
        <p:txBody>
          <a:bodyPr/>
          <a:lstStyle>
            <a:lvl1pPr marL="0" indent="0">
              <a:buNone/>
              <a:defRPr sz="5820">
                <a:solidFill>
                  <a:schemeClr val="tx1"/>
                </a:solidFill>
              </a:defRPr>
            </a:lvl1pPr>
            <a:lvl2pPr marL="1108710" indent="0">
              <a:buNone/>
              <a:defRPr sz="4850">
                <a:solidFill>
                  <a:schemeClr val="tx1">
                    <a:tint val="75000"/>
                  </a:schemeClr>
                </a:solidFill>
              </a:defRPr>
            </a:lvl2pPr>
            <a:lvl3pPr marL="2217420" indent="0">
              <a:buNone/>
              <a:defRPr sz="4365">
                <a:solidFill>
                  <a:schemeClr val="tx1">
                    <a:tint val="75000"/>
                  </a:schemeClr>
                </a:solidFill>
              </a:defRPr>
            </a:lvl3pPr>
            <a:lvl4pPr marL="332613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4pPr>
            <a:lvl5pPr marL="443484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5pPr>
            <a:lvl6pPr marL="554355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6pPr>
            <a:lvl7pPr marL="665226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7pPr>
            <a:lvl8pPr marL="776097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8pPr>
            <a:lvl9pPr marL="8869680" indent="0">
              <a:buNone/>
              <a:defRPr sz="38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915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476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25689" y="8017959"/>
            <a:ext cx="9424035" cy="191106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667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1603598"/>
            <a:ext cx="19125248" cy="58217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7367" y="7383497"/>
            <a:ext cx="9380725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7367" y="11002035"/>
            <a:ext cx="9380725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225690" y="7383497"/>
            <a:ext cx="9426923" cy="3618538"/>
          </a:xfrm>
        </p:spPr>
        <p:txBody>
          <a:bodyPr anchor="b"/>
          <a:lstStyle>
            <a:lvl1pPr marL="0" indent="0">
              <a:buNone/>
              <a:defRPr sz="5820" b="1"/>
            </a:lvl1pPr>
            <a:lvl2pPr marL="1108710" indent="0">
              <a:buNone/>
              <a:defRPr sz="4850" b="1"/>
            </a:lvl2pPr>
            <a:lvl3pPr marL="2217420" indent="0">
              <a:buNone/>
              <a:defRPr sz="4365" b="1"/>
            </a:lvl3pPr>
            <a:lvl4pPr marL="3326130" indent="0">
              <a:buNone/>
              <a:defRPr sz="3880" b="1"/>
            </a:lvl4pPr>
            <a:lvl5pPr marL="4434840" indent="0">
              <a:buNone/>
              <a:defRPr sz="3880" b="1"/>
            </a:lvl5pPr>
            <a:lvl6pPr marL="5543550" indent="0">
              <a:buNone/>
              <a:defRPr sz="3880" b="1"/>
            </a:lvl6pPr>
            <a:lvl7pPr marL="6652260" indent="0">
              <a:buNone/>
              <a:defRPr sz="3880" b="1"/>
            </a:lvl7pPr>
            <a:lvl8pPr marL="7760970" indent="0">
              <a:buNone/>
              <a:defRPr sz="3880" b="1"/>
            </a:lvl8pPr>
            <a:lvl9pPr marL="8869680" indent="0">
              <a:buNone/>
              <a:defRPr sz="38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225690" y="11002035"/>
            <a:ext cx="9426923" cy="1618233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315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03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31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6923" y="4336677"/>
            <a:ext cx="11225689" cy="21404465"/>
          </a:xfrm>
        </p:spPr>
        <p:txBody>
          <a:bodyPr/>
          <a:lstStyle>
            <a:lvl1pPr>
              <a:defRPr sz="7760"/>
            </a:lvl1pPr>
            <a:lvl2pPr>
              <a:defRPr sz="6790"/>
            </a:lvl2pPr>
            <a:lvl3pPr>
              <a:defRPr sz="5820"/>
            </a:lvl3pPr>
            <a:lvl4pPr>
              <a:defRPr sz="4850"/>
            </a:lvl4pPr>
            <a:lvl5pPr>
              <a:defRPr sz="4850"/>
            </a:lvl5pPr>
            <a:lvl6pPr>
              <a:defRPr sz="4850"/>
            </a:lvl6pPr>
            <a:lvl7pPr>
              <a:defRPr sz="4850"/>
            </a:lvl7pPr>
            <a:lvl8pPr>
              <a:defRPr sz="4850"/>
            </a:lvl8pPr>
            <a:lvl9pPr>
              <a:defRPr sz="48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3581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7364" y="2007976"/>
            <a:ext cx="7151757" cy="7027916"/>
          </a:xfrm>
        </p:spPr>
        <p:txBody>
          <a:bodyPr anchor="b"/>
          <a:lstStyle>
            <a:lvl1pPr>
              <a:defRPr sz="77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426923" y="4336677"/>
            <a:ext cx="11225689" cy="21404465"/>
          </a:xfrm>
        </p:spPr>
        <p:txBody>
          <a:bodyPr anchor="t"/>
          <a:lstStyle>
            <a:lvl1pPr marL="0" indent="0">
              <a:buNone/>
              <a:defRPr sz="7760"/>
            </a:lvl1pPr>
            <a:lvl2pPr marL="1108710" indent="0">
              <a:buNone/>
              <a:defRPr sz="6790"/>
            </a:lvl2pPr>
            <a:lvl3pPr marL="2217420" indent="0">
              <a:buNone/>
              <a:defRPr sz="5820"/>
            </a:lvl3pPr>
            <a:lvl4pPr marL="3326130" indent="0">
              <a:buNone/>
              <a:defRPr sz="4850"/>
            </a:lvl4pPr>
            <a:lvl5pPr marL="4434840" indent="0">
              <a:buNone/>
              <a:defRPr sz="4850"/>
            </a:lvl5pPr>
            <a:lvl6pPr marL="5543550" indent="0">
              <a:buNone/>
              <a:defRPr sz="4850"/>
            </a:lvl6pPr>
            <a:lvl7pPr marL="6652260" indent="0">
              <a:buNone/>
              <a:defRPr sz="4850"/>
            </a:lvl7pPr>
            <a:lvl8pPr marL="7760970" indent="0">
              <a:buNone/>
              <a:defRPr sz="4850"/>
            </a:lvl8pPr>
            <a:lvl9pPr marL="8869680" indent="0">
              <a:buNone/>
              <a:defRPr sz="48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7364" y="9035891"/>
            <a:ext cx="7151757" cy="16740107"/>
          </a:xfrm>
        </p:spPr>
        <p:txBody>
          <a:bodyPr/>
          <a:lstStyle>
            <a:lvl1pPr marL="0" indent="0">
              <a:buNone/>
              <a:defRPr sz="3880"/>
            </a:lvl1pPr>
            <a:lvl2pPr marL="1108710" indent="0">
              <a:buNone/>
              <a:defRPr sz="3395"/>
            </a:lvl2pPr>
            <a:lvl3pPr marL="2217420" indent="0">
              <a:buNone/>
              <a:defRPr sz="2910"/>
            </a:lvl3pPr>
            <a:lvl4pPr marL="3326130" indent="0">
              <a:buNone/>
              <a:defRPr sz="2425"/>
            </a:lvl4pPr>
            <a:lvl5pPr marL="4434840" indent="0">
              <a:buNone/>
              <a:defRPr sz="2425"/>
            </a:lvl5pPr>
            <a:lvl6pPr marL="5543550" indent="0">
              <a:buNone/>
              <a:defRPr sz="2425"/>
            </a:lvl6pPr>
            <a:lvl7pPr marL="6652260" indent="0">
              <a:buNone/>
              <a:defRPr sz="2425"/>
            </a:lvl7pPr>
            <a:lvl8pPr marL="7760970" indent="0">
              <a:buNone/>
              <a:defRPr sz="2425"/>
            </a:lvl8pPr>
            <a:lvl9pPr marL="8869680" indent="0">
              <a:buNone/>
              <a:defRPr sz="24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18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476" y="1603598"/>
            <a:ext cx="19125248" cy="58217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476" y="8017959"/>
            <a:ext cx="19125248" cy="191106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476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333076-F2F4-4795-A413-BC6C417F9EBD}" type="datetimeFigureOut">
              <a:rPr lang="en-US" smtClean="0"/>
              <a:t>8/6/2021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345204" y="27916449"/>
            <a:ext cx="7483793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660529" y="27916449"/>
            <a:ext cx="4989195" cy="16035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91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A7F0D5-2395-4612-B74C-E5E5B58F1B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74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2217420" rtl="0" eaLnBrk="1" latinLnBrk="0" hangingPunct="1">
        <a:lnSpc>
          <a:spcPct val="90000"/>
        </a:lnSpc>
        <a:spcBef>
          <a:spcPct val="0"/>
        </a:spcBef>
        <a:buNone/>
        <a:defRPr sz="10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4355" indent="-554355" algn="l" defTabSz="2217420" rtl="0" eaLnBrk="1" latinLnBrk="0" hangingPunct="1">
        <a:lnSpc>
          <a:spcPct val="90000"/>
        </a:lnSpc>
        <a:spcBef>
          <a:spcPts val="2425"/>
        </a:spcBef>
        <a:buFont typeface="Arial" panose="020B0604020202020204" pitchFamily="34" charset="0"/>
        <a:buChar char="•"/>
        <a:defRPr sz="6790" kern="1200">
          <a:solidFill>
            <a:schemeClr val="tx1"/>
          </a:solidFill>
          <a:latin typeface="+mn-lt"/>
          <a:ea typeface="+mn-ea"/>
          <a:cs typeface="+mn-cs"/>
        </a:defRPr>
      </a:lvl1pPr>
      <a:lvl2pPr marL="166306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5820" kern="1200">
          <a:solidFill>
            <a:schemeClr val="tx1"/>
          </a:solidFill>
          <a:latin typeface="+mn-lt"/>
          <a:ea typeface="+mn-ea"/>
          <a:cs typeface="+mn-cs"/>
        </a:defRPr>
      </a:lvl2pPr>
      <a:lvl3pPr marL="277177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850" kern="1200">
          <a:solidFill>
            <a:schemeClr val="tx1"/>
          </a:solidFill>
          <a:latin typeface="+mn-lt"/>
          <a:ea typeface="+mn-ea"/>
          <a:cs typeface="+mn-cs"/>
        </a:defRPr>
      </a:lvl3pPr>
      <a:lvl4pPr marL="388048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98919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609790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720661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831532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9424035" indent="-554355" algn="l" defTabSz="2217420" rtl="0" eaLnBrk="1" latinLnBrk="0" hangingPunct="1">
        <a:lnSpc>
          <a:spcPct val="90000"/>
        </a:lnSpc>
        <a:spcBef>
          <a:spcPts val="1213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10871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2pPr>
      <a:lvl3pPr marL="221742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3pPr>
      <a:lvl4pPr marL="332613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4pPr>
      <a:lvl5pPr marL="443484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5pPr>
      <a:lvl6pPr marL="554355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6pPr>
      <a:lvl7pPr marL="665226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7pPr>
      <a:lvl8pPr marL="776097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8pPr>
      <a:lvl9pPr marL="8869680" algn="l" defTabSz="2217420" rtl="0" eaLnBrk="1" latinLnBrk="0" hangingPunct="1">
        <a:defRPr sz="436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person, person&#10;&#10;Description automatically generated">
            <a:extLst>
              <a:ext uri="{FF2B5EF4-FFF2-40B4-BE49-F238E27FC236}">
                <a16:creationId xmlns:a16="http://schemas.microsoft.com/office/drawing/2014/main" id="{AC233AB7-26E6-45EF-A9DE-3D39E21A190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136" r="14027"/>
          <a:stretch/>
        </p:blipFill>
        <p:spPr>
          <a:xfrm>
            <a:off x="0" y="-879811"/>
            <a:ext cx="22174200" cy="23385512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4DE0E4B-96D8-447B-A794-EDE7264B4223}"/>
              </a:ext>
            </a:extLst>
          </p:cNvPr>
          <p:cNvSpPr/>
          <p:nvPr/>
        </p:nvSpPr>
        <p:spPr>
          <a:xfrm>
            <a:off x="-266700" y="18340589"/>
            <a:ext cx="22707600" cy="11931028"/>
          </a:xfrm>
          <a:custGeom>
            <a:avLst/>
            <a:gdLst>
              <a:gd name="connsiteX0" fmla="*/ 0 w 7772400"/>
              <a:gd name="connsiteY0" fmla="*/ 0 h 2670629"/>
              <a:gd name="connsiteX1" fmla="*/ 7772400 w 7772400"/>
              <a:gd name="connsiteY1" fmla="*/ 0 h 2670629"/>
              <a:gd name="connsiteX2" fmla="*/ 7772400 w 7772400"/>
              <a:gd name="connsiteY2" fmla="*/ 2670629 h 2670629"/>
              <a:gd name="connsiteX3" fmla="*/ 0 w 7772400"/>
              <a:gd name="connsiteY3" fmla="*/ 2670629 h 2670629"/>
              <a:gd name="connsiteX4" fmla="*/ 0 w 7772400"/>
              <a:gd name="connsiteY4" fmla="*/ 0 h 2670629"/>
              <a:gd name="connsiteX0" fmla="*/ 0 w 7786914"/>
              <a:gd name="connsiteY0" fmla="*/ 1451429 h 4122058"/>
              <a:gd name="connsiteX1" fmla="*/ 7786914 w 7786914"/>
              <a:gd name="connsiteY1" fmla="*/ 0 h 4122058"/>
              <a:gd name="connsiteX2" fmla="*/ 7772400 w 7786914"/>
              <a:gd name="connsiteY2" fmla="*/ 4122058 h 4122058"/>
              <a:gd name="connsiteX3" fmla="*/ 0 w 7786914"/>
              <a:gd name="connsiteY3" fmla="*/ 4122058 h 4122058"/>
              <a:gd name="connsiteX4" fmla="*/ 0 w 7786914"/>
              <a:gd name="connsiteY4" fmla="*/ 1451429 h 4122058"/>
              <a:gd name="connsiteX0" fmla="*/ 0 w 7786914"/>
              <a:gd name="connsiteY0" fmla="*/ 1480458 h 4151087"/>
              <a:gd name="connsiteX1" fmla="*/ 7786914 w 7786914"/>
              <a:gd name="connsiteY1" fmla="*/ 0 h 4151087"/>
              <a:gd name="connsiteX2" fmla="*/ 7772400 w 7786914"/>
              <a:gd name="connsiteY2" fmla="*/ 4151087 h 4151087"/>
              <a:gd name="connsiteX3" fmla="*/ 0 w 7786914"/>
              <a:gd name="connsiteY3" fmla="*/ 4151087 h 4151087"/>
              <a:gd name="connsiteX4" fmla="*/ 0 w 7786914"/>
              <a:gd name="connsiteY4" fmla="*/ 1480458 h 41510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86914" h="4151087">
                <a:moveTo>
                  <a:pt x="0" y="1480458"/>
                </a:moveTo>
                <a:lnTo>
                  <a:pt x="7786914" y="0"/>
                </a:lnTo>
                <a:lnTo>
                  <a:pt x="7772400" y="4151087"/>
                </a:lnTo>
                <a:lnTo>
                  <a:pt x="0" y="4151087"/>
                </a:lnTo>
                <a:lnTo>
                  <a:pt x="0" y="1480458"/>
                </a:lnTo>
                <a:close/>
              </a:path>
            </a:pathLst>
          </a:custGeom>
          <a:solidFill>
            <a:schemeClr val="bg1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46BDD1C1-811B-4300-BBDD-AD11C0170CD8}"/>
              </a:ext>
            </a:extLst>
          </p:cNvPr>
          <p:cNvSpPr/>
          <p:nvPr/>
        </p:nvSpPr>
        <p:spPr>
          <a:xfrm>
            <a:off x="14983531" y="16010777"/>
            <a:ext cx="6286564" cy="6286564"/>
          </a:xfrm>
          <a:prstGeom prst="ellipse">
            <a:avLst/>
          </a:prstGeom>
          <a:solidFill>
            <a:srgbClr val="13369C"/>
          </a:solidFill>
          <a:ln w="165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2DDB1DC-A4D1-4C05-8FDA-9AD39396E719}"/>
              </a:ext>
            </a:extLst>
          </p:cNvPr>
          <p:cNvSpPr txBox="1"/>
          <p:nvPr/>
        </p:nvSpPr>
        <p:spPr>
          <a:xfrm rot="20305829">
            <a:off x="15346810" y="17084409"/>
            <a:ext cx="5560008" cy="406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6800" spc="100" dirty="0">
                <a:solidFill>
                  <a:schemeClr val="bg1"/>
                </a:solidFill>
                <a:latin typeface="Arial Black" panose="020B0A04020102020204" pitchFamily="34" charset="0"/>
                <a:cs typeface="Aharoni" panose="02010803020104030203" pitchFamily="2" charset="-79"/>
              </a:rPr>
              <a:t>Get the COVID-19 Vaccine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3C5DEF2-6356-49AB-9B21-793073461EF5}"/>
              </a:ext>
            </a:extLst>
          </p:cNvPr>
          <p:cNvSpPr txBox="1"/>
          <p:nvPr/>
        </p:nvSpPr>
        <p:spPr>
          <a:xfrm>
            <a:off x="2095500" y="28242042"/>
            <a:ext cx="17983200" cy="12618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3600" b="1" spc="600" dirty="0">
                <a:latin typeface="Arial Black" panose="020B0A04020102020204" pitchFamily="34" charset="0"/>
                <a:cs typeface="Aharoni" panose="02010803020104030203" pitchFamily="2" charset="-79"/>
              </a:rPr>
              <a:t>REGISTER AT</a:t>
            </a:r>
          </a:p>
          <a:p>
            <a:pPr algn="ctr"/>
            <a:r>
              <a:rPr lang="en-US" sz="4000" b="1" spc="600" dirty="0">
                <a:latin typeface="Arial Black"/>
                <a:cs typeface="Aharoni"/>
              </a:rPr>
              <a:t>1-800-000-0000  +  website link</a:t>
            </a:r>
            <a:endParaRPr lang="en-US" sz="4000" b="1" spc="600" dirty="0">
              <a:latin typeface="Arial Black" panose="020B0A04020102020204" pitchFamily="34" charset="0"/>
              <a:cs typeface="Aharoni" panose="02010803020104030203" pitchFamily="2" charset="-79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851D1B1-CFCC-44D7-BFA1-2BDF7468C8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 flipH="1">
            <a:off x="11938442" y="18633854"/>
            <a:ext cx="3854008" cy="3491010"/>
          </a:xfrm>
          <a:prstGeom prst="rect">
            <a:avLst/>
          </a:prstGeom>
        </p:spPr>
      </p:pic>
      <p:sp>
        <p:nvSpPr>
          <p:cNvPr id="21" name="Google Shape;56;p13">
            <a:extLst>
              <a:ext uri="{FF2B5EF4-FFF2-40B4-BE49-F238E27FC236}">
                <a16:creationId xmlns:a16="http://schemas.microsoft.com/office/drawing/2014/main" id="{435C0BDB-0E82-4197-9A90-7B2377959BC8}"/>
              </a:ext>
            </a:extLst>
          </p:cNvPr>
          <p:cNvSpPr/>
          <p:nvPr/>
        </p:nvSpPr>
        <p:spPr>
          <a:xfrm>
            <a:off x="-9651807" y="2923071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>
                <a:latin typeface="Work Sans"/>
                <a:ea typeface="Work Sans"/>
                <a:cs typeface="Work Sans"/>
                <a:sym typeface="Work Sans"/>
              </a:rPr>
              <a:t>1</a:t>
            </a:r>
            <a:endParaRPr sz="4000" b="1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2" name="Google Shape;55;p13">
            <a:extLst>
              <a:ext uri="{FF2B5EF4-FFF2-40B4-BE49-F238E27FC236}">
                <a16:creationId xmlns:a16="http://schemas.microsoft.com/office/drawing/2014/main" id="{6449810D-4421-4BB2-8943-D74F484BFFB5}"/>
              </a:ext>
            </a:extLst>
          </p:cNvPr>
          <p:cNvSpPr/>
          <p:nvPr/>
        </p:nvSpPr>
        <p:spPr>
          <a:xfrm>
            <a:off x="-9651808" y="3528550"/>
            <a:ext cx="7556307" cy="877775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5000"/>
              </a:lnSpc>
              <a:buSzPts val="1100"/>
            </a:pP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Add an image </a:t>
            </a:r>
            <a:br>
              <a:rPr lang="en" sz="3600" b="1" dirty="0">
                <a:latin typeface="Work Sans"/>
                <a:ea typeface="Work Sans"/>
                <a:cs typeface="Work Sans"/>
              </a:rPr>
            </a:b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and scale it </a:t>
            </a:r>
            <a:endParaRPr sz="3600" b="1" dirty="0">
              <a:solidFill>
                <a:srgbClr val="000000"/>
              </a:solidFill>
            </a:endParaRPr>
          </a:p>
          <a:p>
            <a:pPr>
              <a:lnSpc>
                <a:spcPct val="115000"/>
              </a:lnSpc>
              <a:buSzPts val="1100"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Go to Insert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Image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 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Upload from Computer and select an image you would like  to use for the poster. </a:t>
            </a: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  <a:p>
            <a:pPr>
              <a:lnSpc>
                <a:spcPct val="115000"/>
              </a:lnSpc>
              <a:buSzPts val="1100"/>
            </a:pPr>
            <a:r>
              <a:rPr lang="en" sz="3200" dirty="0">
                <a:solidFill>
                  <a:srgbClr val="000000"/>
                </a:solidFill>
                <a:latin typeface="Work Sans"/>
                <a:ea typeface="Work Sans"/>
                <a:cs typeface="Work Sans"/>
                <a:sym typeface="Work Sans"/>
              </a:rPr>
              <a:t>To scale, grab bottom right corner of image and hold the clicker down. Drag your mouse or finger across diagonally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until it’s the same size/slightly bigger than the slide. 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P.S don’t worry if the image is covering the message/art at the bottom. Head to step 2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3" name="Google Shape;60;p13">
            <a:extLst>
              <a:ext uri="{FF2B5EF4-FFF2-40B4-BE49-F238E27FC236}">
                <a16:creationId xmlns:a16="http://schemas.microsoft.com/office/drawing/2014/main" id="{E340F496-0E31-4C7C-AD28-D48A7C293B9F}"/>
              </a:ext>
            </a:extLst>
          </p:cNvPr>
          <p:cNvSpPr/>
          <p:nvPr/>
        </p:nvSpPr>
        <p:spPr>
          <a:xfrm>
            <a:off x="-9554455" y="14649641"/>
            <a:ext cx="7441772" cy="5498041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600" b="1" dirty="0">
                <a:latin typeface="Work Sans"/>
                <a:ea typeface="Work Sans"/>
                <a:cs typeface="Work Sans"/>
                <a:sym typeface="Work Sans"/>
              </a:rPr>
              <a:t>Send your image back</a:t>
            </a:r>
            <a:endParaRPr sz="3600" b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Once you size your image and scale it proportionally to the size of the slide or slightly bigger, right click on the image and go to Order </a:t>
            </a:r>
            <a:r>
              <a:rPr lang="en" sz="3200" dirty="0">
                <a:solidFill>
                  <a:schemeClr val="dk1"/>
                </a:solidFill>
                <a:latin typeface="Work Sans"/>
                <a:ea typeface="Work Sans"/>
                <a:cs typeface="Work Sans"/>
                <a:sym typeface="Work Sans"/>
              </a:rPr>
              <a:t>→ </a:t>
            </a: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 Send to back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3200" dirty="0">
                <a:latin typeface="Work Sans"/>
                <a:ea typeface="Work Sans"/>
                <a:cs typeface="Work Sans"/>
                <a:sym typeface="Work Sans"/>
              </a:rPr>
              <a:t>That will send your image behind the message and art at the bottom.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4" name="Google Shape;61;p13">
            <a:extLst>
              <a:ext uri="{FF2B5EF4-FFF2-40B4-BE49-F238E27FC236}">
                <a16:creationId xmlns:a16="http://schemas.microsoft.com/office/drawing/2014/main" id="{1BAEC84D-74FE-4EB9-8F4C-E55F1BE5439E}"/>
              </a:ext>
            </a:extLst>
          </p:cNvPr>
          <p:cNvSpPr/>
          <p:nvPr/>
        </p:nvSpPr>
        <p:spPr>
          <a:xfrm>
            <a:off x="-9554455" y="14044163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2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5" name="Google Shape;61;p13">
            <a:extLst>
              <a:ext uri="{FF2B5EF4-FFF2-40B4-BE49-F238E27FC236}">
                <a16:creationId xmlns:a16="http://schemas.microsoft.com/office/drawing/2014/main" id="{55DF36B0-15B9-48D0-83E8-540584950727}"/>
              </a:ext>
            </a:extLst>
          </p:cNvPr>
          <p:cNvSpPr/>
          <p:nvPr/>
        </p:nvSpPr>
        <p:spPr>
          <a:xfrm>
            <a:off x="-9554455" y="21885544"/>
            <a:ext cx="2497800" cy="6048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3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6" name="Google Shape;60;p13">
            <a:extLst>
              <a:ext uri="{FF2B5EF4-FFF2-40B4-BE49-F238E27FC236}">
                <a16:creationId xmlns:a16="http://schemas.microsoft.com/office/drawing/2014/main" id="{7E27430C-8C5F-40D3-92E2-D0E8841ECACB}"/>
              </a:ext>
            </a:extLst>
          </p:cNvPr>
          <p:cNvSpPr/>
          <p:nvPr/>
        </p:nvSpPr>
        <p:spPr>
          <a:xfrm>
            <a:off x="-9554455" y="22491022"/>
            <a:ext cx="7441772" cy="7628616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600" b="1" dirty="0">
                <a:latin typeface="Work Sans"/>
                <a:ea typeface="Work Sans"/>
                <a:cs typeface="Work Sans"/>
                <a:sym typeface="Work Sans"/>
              </a:rPr>
              <a:t>Check the font </a:t>
            </a:r>
            <a:endParaRPr sz="3600" b="1" dirty="0">
              <a:solidFill>
                <a:srgbClr val="000000"/>
              </a:solidFill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Ensure the font of the text boxes on the poster are set to </a:t>
            </a:r>
            <a:r>
              <a:rPr lang="en-US" sz="3200" b="1" dirty="0">
                <a:latin typeface="Work Sans"/>
                <a:ea typeface="Work Sans"/>
                <a:cs typeface="Work Sans"/>
                <a:sym typeface="Work Sans"/>
              </a:rPr>
              <a:t>Arial Black</a:t>
            </a: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. You can change the font of text by selecting a text box and using the drop-down menu at the top which has a list of fonts.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lang="en-US" sz="3200" dirty="0">
              <a:latin typeface="Work Sans"/>
              <a:ea typeface="Work Sans"/>
              <a:cs typeface="Work Sans"/>
              <a:sym typeface="Work Sans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b="1" dirty="0">
                <a:latin typeface="Work Sans"/>
                <a:ea typeface="Work Sans"/>
                <a:cs typeface="Work Sans"/>
                <a:sym typeface="Work Sans"/>
              </a:rPr>
              <a:t>GOOGLE SLIDES:</a:t>
            </a: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-US" sz="3200" dirty="0">
                <a:latin typeface="Work Sans"/>
                <a:ea typeface="Work Sans"/>
                <a:cs typeface="Work Sans"/>
                <a:sym typeface="Work Sans"/>
              </a:rPr>
              <a:t>When using Google Slides, you may need to add Arial Black to your font list using the “More Fonts” option from the font drop-down menu.</a:t>
            </a:r>
            <a:endParaRPr sz="3200" dirty="0"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8" name="Google Shape;59;p13">
            <a:extLst>
              <a:ext uri="{FF2B5EF4-FFF2-40B4-BE49-F238E27FC236}">
                <a16:creationId xmlns:a16="http://schemas.microsoft.com/office/drawing/2014/main" id="{B74ED495-3998-4E30-B4F4-C2FA9D1BDB1A}"/>
              </a:ext>
            </a:extLst>
          </p:cNvPr>
          <p:cNvSpPr/>
          <p:nvPr/>
        </p:nvSpPr>
        <p:spPr>
          <a:xfrm>
            <a:off x="25403325" y="0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4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29" name="Google Shape;58;p13">
            <a:extLst>
              <a:ext uri="{FF2B5EF4-FFF2-40B4-BE49-F238E27FC236}">
                <a16:creationId xmlns:a16="http://schemas.microsoft.com/office/drawing/2014/main" id="{294863E7-F36D-48B6-8537-E3C8D8982137}"/>
              </a:ext>
            </a:extLst>
          </p:cNvPr>
          <p:cNvSpPr/>
          <p:nvPr/>
        </p:nvSpPr>
        <p:spPr>
          <a:xfrm>
            <a:off x="25403324" y="687170"/>
            <a:ext cx="9724875" cy="868543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PDF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PDF Document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/>
                <a:cs typeface="Work Sans" charset="0"/>
                <a:sym typeface="Work Sans" charset="0"/>
              </a:rPr>
              <a:t>Export as a PDF using PPT:</a:t>
            </a:r>
            <a:endParaRPr lang="en-US" altLang="en-US" sz="3200" b="1" dirty="0">
              <a:latin typeface="Work Sans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Adobe PDF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______________________________________</a:t>
            </a:r>
          </a:p>
          <a:p>
            <a:pPr eaLnBrk="1" hangingPunct="1">
              <a:lnSpc>
                <a:spcPct val="115000"/>
              </a:lnSpc>
              <a:spcBef>
                <a:spcPts val="1800"/>
              </a:spcBef>
              <a:buSzPts val="1100"/>
            </a:pPr>
            <a:r>
              <a:rPr lang="en-US" altLang="en-US" sz="3200" b="1" dirty="0">
                <a:latin typeface="Work Sans" charset="0"/>
                <a:cs typeface="Work Sans" charset="0"/>
                <a:sym typeface="Work Sans" charset="0"/>
              </a:rPr>
              <a:t>Export as a JPG using Google Slides:</a:t>
            </a:r>
            <a:endParaRPr lang="en-US" altLang="en-US" sz="3200" b="1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File → Download → JPEG Image (Current Slide)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  <a:sym typeface="Work Sans" charset="0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b="1" dirty="0">
                <a:latin typeface="Work Sans"/>
                <a:cs typeface="Work Sans" charset="0"/>
                <a:sym typeface="Work Sans" charset="0"/>
              </a:rPr>
              <a:t>Export as a JPG using PPT:</a:t>
            </a:r>
            <a:endParaRPr lang="en-US" altLang="en-US" sz="3200" b="1" dirty="0">
              <a:latin typeface="Work Sans"/>
            </a:endParaRP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Select slide. File  → Save As  → JPEG Image</a:t>
            </a:r>
          </a:p>
          <a:p>
            <a:pPr>
              <a:lnSpc>
                <a:spcPct val="114999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</a:endParaRPr>
          </a:p>
          <a:p>
            <a:pPr algn="ctr"/>
            <a:r>
              <a:rPr lang="en-US" sz="3200" b="1" dirty="0"/>
              <a:t>Print the saved PDF or image for </a:t>
            </a:r>
            <a:br>
              <a:rPr lang="en-US" sz="3200" b="1" dirty="0"/>
            </a:br>
            <a:r>
              <a:rPr lang="en-US" sz="3200" b="1" dirty="0"/>
              <a:t>posters or flyers.</a:t>
            </a:r>
          </a:p>
          <a:p>
            <a:pPr>
              <a:lnSpc>
                <a:spcPct val="114999"/>
              </a:lnSpc>
              <a:buSzPts val="1100"/>
            </a:pPr>
            <a:endParaRPr lang="en-US" altLang="en-US" sz="3200" dirty="0">
              <a:latin typeface="Work Sans" charset="0"/>
              <a:cs typeface="Work Sans" charset="0"/>
            </a:endParaRPr>
          </a:p>
        </p:txBody>
      </p:sp>
      <p:sp>
        <p:nvSpPr>
          <p:cNvPr id="30" name="Google Shape;59;p13">
            <a:extLst>
              <a:ext uri="{FF2B5EF4-FFF2-40B4-BE49-F238E27FC236}">
                <a16:creationId xmlns:a16="http://schemas.microsoft.com/office/drawing/2014/main" id="{DFFA8BA2-F264-442F-BD52-2F1671125882}"/>
              </a:ext>
            </a:extLst>
          </p:cNvPr>
          <p:cNvSpPr/>
          <p:nvPr/>
        </p:nvSpPr>
        <p:spPr>
          <a:xfrm>
            <a:off x="25403325" y="11270217"/>
            <a:ext cx="2498100" cy="686400"/>
          </a:xfrm>
          <a:prstGeom prst="rect">
            <a:avLst/>
          </a:prstGeom>
          <a:solidFill>
            <a:srgbClr val="FF3E55"/>
          </a:solidFill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1" dirty="0">
                <a:latin typeface="Work Sans"/>
                <a:ea typeface="Work Sans"/>
                <a:cs typeface="Work Sans"/>
                <a:sym typeface="Work Sans"/>
              </a:rPr>
              <a:t>Optional</a:t>
            </a:r>
            <a:endParaRPr sz="4000" b="1" dirty="0">
              <a:solidFill>
                <a:srgbClr val="000000"/>
              </a:solidFill>
              <a:latin typeface="Work Sans"/>
              <a:ea typeface="Work Sans"/>
              <a:cs typeface="Work Sans"/>
              <a:sym typeface="Work Sans"/>
            </a:endParaRPr>
          </a:p>
        </p:txBody>
      </p:sp>
      <p:sp>
        <p:nvSpPr>
          <p:cNvPr id="31" name="Google Shape;58;p13">
            <a:extLst>
              <a:ext uri="{FF2B5EF4-FFF2-40B4-BE49-F238E27FC236}">
                <a16:creationId xmlns:a16="http://schemas.microsoft.com/office/drawing/2014/main" id="{9E313ED2-5BB7-4B86-A3AA-9C2B88BEA76C}"/>
              </a:ext>
            </a:extLst>
          </p:cNvPr>
          <p:cNvSpPr/>
          <p:nvPr/>
        </p:nvSpPr>
        <p:spPr>
          <a:xfrm>
            <a:off x="25403324" y="11957387"/>
            <a:ext cx="9724875" cy="9378613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228600" tIns="228600" rIns="228600" bIns="228600" anchor="t" anchorCtr="0"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600" b="1" dirty="0">
                <a:latin typeface="Work Sans" charset="0"/>
                <a:cs typeface="Work Sans" charset="0"/>
                <a:sym typeface="Work Sans" charset="0"/>
              </a:rPr>
              <a:t>Create a custom message</a:t>
            </a:r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To update the “Vaccination is” message, start by editing the example message below and replacing it with your custom message. </a:t>
            </a:r>
            <a:br>
              <a:rPr lang="en-US" altLang="en-US" sz="3200" dirty="0"/>
            </a:br>
            <a:br>
              <a:rPr lang="en-US" altLang="en-US" sz="3200" dirty="0"/>
            </a:br>
            <a:r>
              <a:rPr lang="en-US" altLang="en-US" sz="3200" dirty="0"/>
              <a:t>Try to match the length of the message currently on the poster to ensure you have room for information below. The font of the text should be </a:t>
            </a:r>
            <a:r>
              <a:rPr lang="en-US" altLang="en-US" sz="3200" b="1" dirty="0"/>
              <a:t>Arial Black. </a:t>
            </a:r>
            <a:r>
              <a:rPr lang="en-US" altLang="en-US" sz="3200" dirty="0"/>
              <a:t>Adjust the font size as needed to fit the space provided.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Once the message is ready, delete the text currently on the poster and replace it with the new message.</a:t>
            </a:r>
          </a:p>
          <a:p>
            <a:pPr eaLnBrk="1" hangingPunct="1">
              <a:lnSpc>
                <a:spcPct val="115000"/>
              </a:lnSpc>
              <a:buSzPts val="1100"/>
            </a:pPr>
            <a:endParaRPr lang="en-US" altLang="en-US" sz="3200" dirty="0"/>
          </a:p>
          <a:p>
            <a:pPr eaLnBrk="1" hangingPunct="1">
              <a:lnSpc>
                <a:spcPct val="115000"/>
              </a:lnSpc>
              <a:buSzPts val="1100"/>
            </a:pPr>
            <a:r>
              <a:rPr lang="en-US" altLang="en-US" sz="3200" dirty="0"/>
              <a:t>To ensure the new message is centered on the poster,  select Arrange </a:t>
            </a:r>
            <a:r>
              <a:rPr lang="en-US" altLang="en-US" sz="3200" dirty="0">
                <a:latin typeface="Work Sans" charset="0"/>
                <a:cs typeface="Work Sans" charset="0"/>
                <a:sym typeface="Work Sans" charset="0"/>
              </a:rPr>
              <a:t>→ Align → Align Center.</a:t>
            </a:r>
            <a:endParaRPr lang="en-US" altLang="en-US" sz="3200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10BA385F-4614-42A6-901C-4A523A5A1A26}"/>
              </a:ext>
            </a:extLst>
          </p:cNvPr>
          <p:cNvSpPr txBox="1"/>
          <p:nvPr/>
        </p:nvSpPr>
        <p:spPr>
          <a:xfrm>
            <a:off x="23169258" y="22810500"/>
            <a:ext cx="20802600" cy="468260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noAutofit/>
          </a:bodyPr>
          <a:lstStyle/>
          <a:p>
            <a:pPr algn="ctr"/>
            <a:r>
              <a:rPr lang="en-US" sz="13800" b="1" spc="500" dirty="0">
                <a:latin typeface="Arial Black"/>
                <a:cs typeface="Aharoni"/>
              </a:rPr>
              <a:t>VACCINATION IS</a:t>
            </a:r>
          </a:p>
          <a:p>
            <a:pPr algn="ctr"/>
            <a:r>
              <a:rPr lang="en-US" sz="21500" b="1" spc="500" dirty="0">
                <a:latin typeface="Arial Black"/>
                <a:cs typeface="Aharoni"/>
              </a:rPr>
              <a:t>STRENGTH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6DE87B5-FAA6-487E-A3C3-9F48A82E93D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3398" b="27775"/>
          <a:stretch/>
        </p:blipFill>
        <p:spPr>
          <a:xfrm>
            <a:off x="686422" y="22546913"/>
            <a:ext cx="20801355" cy="52072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2076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05106ECAF734D9CC60C8969D22B8A" ma:contentTypeVersion="13" ma:contentTypeDescription="Create a new document." ma:contentTypeScope="" ma:versionID="f8068b3cfb54ae2ce38b7492163f9300">
  <xsd:schema xmlns:xsd="http://www.w3.org/2001/XMLSchema" xmlns:xs="http://www.w3.org/2001/XMLSchema" xmlns:p="http://schemas.microsoft.com/office/2006/metadata/properties" xmlns:ns2="75afdd44-4aa4-4d0a-9dc0-7606fd3e2ef5" xmlns:ns3="41a82cfb-08d0-4eac-a8a5-9ca94e9619de" targetNamespace="http://schemas.microsoft.com/office/2006/metadata/properties" ma:root="true" ma:fieldsID="824ae8ba6e1c02e580807f3ae3c66c46" ns2:_="" ns3:_="">
    <xsd:import namespace="75afdd44-4aa4-4d0a-9dc0-7606fd3e2ef5"/>
    <xsd:import namespace="41a82cfb-08d0-4eac-a8a5-9ca94e9619d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afdd44-4aa4-4d0a-9dc0-7606fd3e2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1a82cfb-08d0-4eac-a8a5-9ca94e9619d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D590FF2-8288-4BA0-91AB-A407BF949BB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779554C-3CDA-4817-9FE7-278EF53DED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afdd44-4aa4-4d0a-9dc0-7606fd3e2ef5"/>
    <ds:schemaRef ds:uri="41a82cfb-08d0-4eac-a8a5-9ca94e9619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7CF55DC-4A9F-4084-B066-8FE89BEE6B0B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208</TotalTime>
  <Words>422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Work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Giovanni Lopez-Quezada</dc:creator>
  <cp:lastModifiedBy>Noel Dufrene</cp:lastModifiedBy>
  <cp:revision>57</cp:revision>
  <dcterms:created xsi:type="dcterms:W3CDTF">2021-03-26T17:39:45Z</dcterms:created>
  <dcterms:modified xsi:type="dcterms:W3CDTF">2021-08-06T15:37:27Z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0x01010088205106ECAF734D9CC60C8969D22B8A</vt:lpwstr>
  </property>
</Properties>
</file>