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9" r:id="rId6"/>
    <p:sldId id="258" r:id="rId7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B6D22-71D6-8244-1748-0AC0E9AE041D}" v="8" dt="2021-07-23T00:13:25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8" autoAdjust="0"/>
    <p:restoredTop sz="94660"/>
  </p:normalViewPr>
  <p:slideViewPr>
    <p:cSldViewPr snapToGrid="0">
      <p:cViewPr>
        <p:scale>
          <a:sx n="33" d="100"/>
          <a:sy n="33" d="100"/>
        </p:scale>
        <p:origin x="930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 Dufrene" userId="S::ndufrene@migrantclinician.org::131c83a1-d70b-4f56-8487-a9b39281de7c" providerId="AD" clId="Web-{C27B6D22-71D6-8244-1748-0AC0E9AE041D}"/>
    <pc:docChg chg="modSld">
      <pc:chgData name="Noel Dufrene" userId="S::ndufrene@migrantclinician.org::131c83a1-d70b-4f56-8487-a9b39281de7c" providerId="AD" clId="Web-{C27B6D22-71D6-8244-1748-0AC0E9AE041D}" dt="2021-07-23T00:13:25.603" v="7"/>
      <pc:docMkLst>
        <pc:docMk/>
      </pc:docMkLst>
      <pc:sldChg chg="addSp delSp">
        <pc:chgData name="Noel Dufrene" userId="S::ndufrene@migrantclinician.org::131c83a1-d70b-4f56-8487-a9b39281de7c" providerId="AD" clId="Web-{C27B6D22-71D6-8244-1748-0AC0E9AE041D}" dt="2021-07-23T00:13:25.603" v="7"/>
        <pc:sldMkLst>
          <pc:docMk/>
          <pc:sldMk cId="219891986" sldId="257"/>
        </pc:sldMkLst>
        <pc:spChg chg="add">
          <ac:chgData name="Noel Dufrene" userId="S::ndufrene@migrantclinician.org::131c83a1-d70b-4f56-8487-a9b39281de7c" providerId="AD" clId="Web-{C27B6D22-71D6-8244-1748-0AC0E9AE041D}" dt="2021-07-23T00:12:35.819" v="0"/>
          <ac:spMkLst>
            <pc:docMk/>
            <pc:sldMk cId="219891986" sldId="257"/>
            <ac:spMk id="8" creationId="{EBDD7544-291E-4B72-89F9-4BA7962932EC}"/>
          </ac:spMkLst>
        </pc:spChg>
        <pc:spChg chg="add">
          <ac:chgData name="Noel Dufrene" userId="S::ndufrene@migrantclinician.org::131c83a1-d70b-4f56-8487-a9b39281de7c" providerId="AD" clId="Web-{C27B6D22-71D6-8244-1748-0AC0E9AE041D}" dt="2021-07-23T00:12:44.601" v="1"/>
          <ac:spMkLst>
            <pc:docMk/>
            <pc:sldMk cId="219891986" sldId="257"/>
            <ac:spMk id="9" creationId="{198C6C86-0D90-45EF-A26B-09960A6DCE62}"/>
          </ac:spMkLst>
        </pc:spChg>
        <pc:spChg chg="add del">
          <ac:chgData name="Noel Dufrene" userId="S::ndufrene@migrantclinician.org::131c83a1-d70b-4f56-8487-a9b39281de7c" providerId="AD" clId="Web-{C27B6D22-71D6-8244-1748-0AC0E9AE041D}" dt="2021-07-23T00:12:56.945" v="3"/>
          <ac:spMkLst>
            <pc:docMk/>
            <pc:sldMk cId="219891986" sldId="257"/>
            <ac:spMk id="11" creationId="{198C6C86-0D90-45EF-A26B-09960A6DCE62}"/>
          </ac:spMkLst>
        </pc:spChg>
        <pc:spChg chg="add">
          <ac:chgData name="Noel Dufrene" userId="S::ndufrene@migrantclinician.org::131c83a1-d70b-4f56-8487-a9b39281de7c" providerId="AD" clId="Web-{C27B6D22-71D6-8244-1748-0AC0E9AE041D}" dt="2021-07-23T00:13:05.102" v="4"/>
          <ac:spMkLst>
            <pc:docMk/>
            <pc:sldMk cId="219891986" sldId="257"/>
            <ac:spMk id="12" creationId="{61161C6B-1560-413F-88D7-AE01F10C602A}"/>
          </ac:spMkLst>
        </pc:spChg>
        <pc:spChg chg="add">
          <ac:chgData name="Noel Dufrene" userId="S::ndufrene@migrantclinician.org::131c83a1-d70b-4f56-8487-a9b39281de7c" providerId="AD" clId="Web-{C27B6D22-71D6-8244-1748-0AC0E9AE041D}" dt="2021-07-23T00:13:12.149" v="5"/>
          <ac:spMkLst>
            <pc:docMk/>
            <pc:sldMk cId="219891986" sldId="257"/>
            <ac:spMk id="13" creationId="{BC8750E1-5910-4567-8918-21665BB36E45}"/>
          </ac:spMkLst>
        </pc:spChg>
        <pc:spChg chg="add">
          <ac:chgData name="Noel Dufrene" userId="S::ndufrene@migrantclinician.org::131c83a1-d70b-4f56-8487-a9b39281de7c" providerId="AD" clId="Web-{C27B6D22-71D6-8244-1748-0AC0E9AE041D}" dt="2021-07-23T00:13:19.040" v="6"/>
          <ac:spMkLst>
            <pc:docMk/>
            <pc:sldMk cId="219891986" sldId="257"/>
            <ac:spMk id="14" creationId="{9C4C50EA-C2B5-4CD4-BCD5-9CE1A4327A0C}"/>
          </ac:spMkLst>
        </pc:spChg>
        <pc:spChg chg="add">
          <ac:chgData name="Noel Dufrene" userId="S::ndufrene@migrantclinician.org::131c83a1-d70b-4f56-8487-a9b39281de7c" providerId="AD" clId="Web-{C27B6D22-71D6-8244-1748-0AC0E9AE041D}" dt="2021-07-23T00:13:25.603" v="7"/>
          <ac:spMkLst>
            <pc:docMk/>
            <pc:sldMk cId="219891986" sldId="257"/>
            <ac:spMk id="16" creationId="{EEE41E42-FF07-4252-8686-26786B613E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5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1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6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7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6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9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8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1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39091-5EB3-491F-8D66-A384E3A61CA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1260-1302-4B12-AE98-B267B83B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vegetable&#10;&#10;Description automatically generated">
            <a:extLst>
              <a:ext uri="{FF2B5EF4-FFF2-40B4-BE49-F238E27FC236}">
                <a16:creationId xmlns:a16="http://schemas.microsoft.com/office/drawing/2014/main" id="{77522A27-CE45-4B57-A438-FE6D4205A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5" t="8301" r="5231" b="-1614"/>
          <a:stretch/>
        </p:blipFill>
        <p:spPr>
          <a:xfrm>
            <a:off x="0" y="0"/>
            <a:ext cx="13716000" cy="11936361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55EAC147-B9D4-4080-8754-005CEB0FC384}"/>
              </a:ext>
            </a:extLst>
          </p:cNvPr>
          <p:cNvSpPr/>
          <p:nvPr/>
        </p:nvSpPr>
        <p:spPr>
          <a:xfrm>
            <a:off x="-159365" y="7791450"/>
            <a:ext cx="14034730" cy="6057899"/>
          </a:xfrm>
          <a:custGeom>
            <a:avLst/>
            <a:gdLst>
              <a:gd name="connsiteX0" fmla="*/ 0 w 7772400"/>
              <a:gd name="connsiteY0" fmla="*/ 0 h 2670629"/>
              <a:gd name="connsiteX1" fmla="*/ 7772400 w 7772400"/>
              <a:gd name="connsiteY1" fmla="*/ 0 h 2670629"/>
              <a:gd name="connsiteX2" fmla="*/ 7772400 w 7772400"/>
              <a:gd name="connsiteY2" fmla="*/ 2670629 h 2670629"/>
              <a:gd name="connsiteX3" fmla="*/ 0 w 7772400"/>
              <a:gd name="connsiteY3" fmla="*/ 2670629 h 2670629"/>
              <a:gd name="connsiteX4" fmla="*/ 0 w 7772400"/>
              <a:gd name="connsiteY4" fmla="*/ 0 h 2670629"/>
              <a:gd name="connsiteX0" fmla="*/ 0 w 7786914"/>
              <a:gd name="connsiteY0" fmla="*/ 1451429 h 4122058"/>
              <a:gd name="connsiteX1" fmla="*/ 7786914 w 7786914"/>
              <a:gd name="connsiteY1" fmla="*/ 0 h 4122058"/>
              <a:gd name="connsiteX2" fmla="*/ 7772400 w 7786914"/>
              <a:gd name="connsiteY2" fmla="*/ 4122058 h 4122058"/>
              <a:gd name="connsiteX3" fmla="*/ 0 w 7786914"/>
              <a:gd name="connsiteY3" fmla="*/ 4122058 h 4122058"/>
              <a:gd name="connsiteX4" fmla="*/ 0 w 7786914"/>
              <a:gd name="connsiteY4" fmla="*/ 1451429 h 4122058"/>
              <a:gd name="connsiteX0" fmla="*/ 0 w 7786914"/>
              <a:gd name="connsiteY0" fmla="*/ 1480458 h 4151087"/>
              <a:gd name="connsiteX1" fmla="*/ 7786914 w 7786914"/>
              <a:gd name="connsiteY1" fmla="*/ 0 h 4151087"/>
              <a:gd name="connsiteX2" fmla="*/ 7772400 w 7786914"/>
              <a:gd name="connsiteY2" fmla="*/ 4151087 h 4151087"/>
              <a:gd name="connsiteX3" fmla="*/ 0 w 7786914"/>
              <a:gd name="connsiteY3" fmla="*/ 4151087 h 4151087"/>
              <a:gd name="connsiteX4" fmla="*/ 0 w 7786914"/>
              <a:gd name="connsiteY4" fmla="*/ 1480458 h 4151087"/>
              <a:gd name="connsiteX0" fmla="*/ 0 w 7786914"/>
              <a:gd name="connsiteY0" fmla="*/ 2027042 h 4697671"/>
              <a:gd name="connsiteX1" fmla="*/ 7786914 w 7786914"/>
              <a:gd name="connsiteY1" fmla="*/ 0 h 4697671"/>
              <a:gd name="connsiteX2" fmla="*/ 7772400 w 7786914"/>
              <a:gd name="connsiteY2" fmla="*/ 4697671 h 4697671"/>
              <a:gd name="connsiteX3" fmla="*/ 0 w 7786914"/>
              <a:gd name="connsiteY3" fmla="*/ 4697671 h 4697671"/>
              <a:gd name="connsiteX4" fmla="*/ 0 w 7786914"/>
              <a:gd name="connsiteY4" fmla="*/ 2027042 h 4697671"/>
              <a:gd name="connsiteX0" fmla="*/ 0 w 7786914"/>
              <a:gd name="connsiteY0" fmla="*/ 2189540 h 4697671"/>
              <a:gd name="connsiteX1" fmla="*/ 7786914 w 7786914"/>
              <a:gd name="connsiteY1" fmla="*/ 0 h 4697671"/>
              <a:gd name="connsiteX2" fmla="*/ 7772400 w 7786914"/>
              <a:gd name="connsiteY2" fmla="*/ 4697671 h 4697671"/>
              <a:gd name="connsiteX3" fmla="*/ 0 w 7786914"/>
              <a:gd name="connsiteY3" fmla="*/ 4697671 h 4697671"/>
              <a:gd name="connsiteX4" fmla="*/ 0 w 7786914"/>
              <a:gd name="connsiteY4" fmla="*/ 2189540 h 469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6914" h="4697671">
                <a:moveTo>
                  <a:pt x="0" y="2189540"/>
                </a:moveTo>
                <a:lnTo>
                  <a:pt x="7786914" y="0"/>
                </a:lnTo>
                <a:lnTo>
                  <a:pt x="7772400" y="4697671"/>
                </a:lnTo>
                <a:lnTo>
                  <a:pt x="0" y="4697671"/>
                </a:lnTo>
                <a:lnTo>
                  <a:pt x="0" y="2189540"/>
                </a:lnTo>
                <a:close/>
              </a:path>
            </a:pathLst>
          </a:custGeom>
          <a:solidFill>
            <a:srgbClr val="FFD14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B75E6E9-5CB6-49AC-AFAF-EA7E9BE97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850" y="7065447"/>
            <a:ext cx="4000500" cy="36237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7A5D00-0C91-46BA-9D3C-3E097B0D0222}"/>
              </a:ext>
            </a:extLst>
          </p:cNvPr>
          <p:cNvSpPr txBox="1"/>
          <p:nvPr/>
        </p:nvSpPr>
        <p:spPr>
          <a:xfrm>
            <a:off x="0" y="10713734"/>
            <a:ext cx="13716000" cy="34802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8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VACCINATION IS</a:t>
            </a:r>
          </a:p>
          <a:p>
            <a:pPr algn="ctr">
              <a:lnSpc>
                <a:spcPct val="90000"/>
              </a:lnSpc>
            </a:pPr>
            <a:r>
              <a:rPr lang="en-US" sz="138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HOPE</a:t>
            </a: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EBDD7544-291E-4B72-89F9-4BA7962932EC}"/>
              </a:ext>
            </a:extLst>
          </p:cNvPr>
          <p:cNvSpPr/>
          <p:nvPr/>
        </p:nvSpPr>
        <p:spPr>
          <a:xfrm>
            <a:off x="-7276640" y="0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4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" name="Google Shape;55;p13">
            <a:extLst>
              <a:ext uri="{FF2B5EF4-FFF2-40B4-BE49-F238E27FC236}">
                <a16:creationId xmlns:a16="http://schemas.microsoft.com/office/drawing/2014/main" id="{198C6C86-0D90-45EF-A26B-09960A6DCE62}"/>
              </a:ext>
            </a:extLst>
          </p:cNvPr>
          <p:cNvSpPr/>
          <p:nvPr/>
        </p:nvSpPr>
        <p:spPr>
          <a:xfrm>
            <a:off x="-7276641" y="605479"/>
            <a:ext cx="5723915" cy="1133088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>
                <a:latin typeface="Work Sans"/>
                <a:ea typeface="Work Sans"/>
                <a:cs typeface="Work Sans"/>
                <a:sym typeface="Work Sans"/>
              </a:rPr>
              <a:t>Add an image </a:t>
            </a:r>
            <a:br>
              <a:rPr lang="en" sz="3600" b="1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3600" b="1">
                <a:latin typeface="Work Sans"/>
                <a:ea typeface="Work Sans"/>
                <a:cs typeface="Work Sans"/>
                <a:sym typeface="Work Sans"/>
              </a:rPr>
              <a:t>and scale it </a:t>
            </a:r>
            <a:endParaRPr sz="36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as your profile picture</a:t>
            </a:r>
            <a:endParaRPr sz="32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 </a:t>
            </a:r>
            <a:endParaRPr sz="32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P.S don’t worry if the image is covering the message/art at the bottom. Head to step 2</a:t>
            </a:r>
            <a:endParaRPr sz="32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" name="Google Shape;61;p13">
            <a:extLst>
              <a:ext uri="{FF2B5EF4-FFF2-40B4-BE49-F238E27FC236}">
                <a16:creationId xmlns:a16="http://schemas.microsoft.com/office/drawing/2014/main" id="{61161C6B-1560-413F-88D7-AE01F10C602A}"/>
              </a:ext>
            </a:extLst>
          </p:cNvPr>
          <p:cNvSpPr/>
          <p:nvPr/>
        </p:nvSpPr>
        <p:spPr>
          <a:xfrm>
            <a:off x="15268725" y="-2715729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4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" name="Google Shape;60;p13">
            <a:extLst>
              <a:ext uri="{FF2B5EF4-FFF2-40B4-BE49-F238E27FC236}">
                <a16:creationId xmlns:a16="http://schemas.microsoft.com/office/drawing/2014/main" id="{BC8750E1-5910-4567-8918-21665BB36E45}"/>
              </a:ext>
            </a:extLst>
          </p:cNvPr>
          <p:cNvSpPr/>
          <p:nvPr/>
        </p:nvSpPr>
        <p:spPr>
          <a:xfrm>
            <a:off x="15268725" y="-2110250"/>
            <a:ext cx="5528700" cy="7996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sz="36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" sz="3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sz="32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>
                <a:latin typeface="Work Sans"/>
                <a:ea typeface="Work Sans"/>
                <a:cs typeface="Work Sans"/>
                <a:sym typeface="Work Sans"/>
              </a:rPr>
              <a:t>That will send your image behind the message and art at the bottom.</a:t>
            </a:r>
            <a:endParaRPr sz="32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" name="Google Shape;59;p13">
            <a:extLst>
              <a:ext uri="{FF2B5EF4-FFF2-40B4-BE49-F238E27FC236}">
                <a16:creationId xmlns:a16="http://schemas.microsoft.com/office/drawing/2014/main" id="{9C4C50EA-C2B5-4CD4-BCD5-9CE1A4327A0C}"/>
              </a:ext>
            </a:extLst>
          </p:cNvPr>
          <p:cNvSpPr/>
          <p:nvPr/>
        </p:nvSpPr>
        <p:spPr>
          <a:xfrm>
            <a:off x="15268725" y="7984776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4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" name="Google Shape;58;p13">
            <a:extLst>
              <a:ext uri="{FF2B5EF4-FFF2-40B4-BE49-F238E27FC236}">
                <a16:creationId xmlns:a16="http://schemas.microsoft.com/office/drawing/2014/main" id="{EEE41E42-FF07-4252-8686-26786B613E22}"/>
              </a:ext>
            </a:extLst>
          </p:cNvPr>
          <p:cNvSpPr/>
          <p:nvPr/>
        </p:nvSpPr>
        <p:spPr>
          <a:xfrm>
            <a:off x="15268724" y="8671947"/>
            <a:ext cx="6143475" cy="679665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JPEG Image (Current Slide)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Use the saved image in your social media profile picture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PPT: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 → JPEG Image</a:t>
            </a:r>
          </a:p>
        </p:txBody>
      </p:sp>
    </p:spTree>
    <p:extLst>
      <p:ext uri="{BB962C8B-B14F-4D97-AF65-F5344CB8AC3E}">
        <p14:creationId xmlns:p14="http://schemas.microsoft.com/office/powerpoint/2010/main" val="21989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739542B8-B12C-4E98-86A3-424ECF610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t="4051" r="3367"/>
          <a:stretch/>
        </p:blipFill>
        <p:spPr>
          <a:xfrm>
            <a:off x="0" y="0"/>
            <a:ext cx="13716000" cy="1069068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55EAC147-B9D4-4080-8754-005CEB0FC384}"/>
              </a:ext>
            </a:extLst>
          </p:cNvPr>
          <p:cNvSpPr/>
          <p:nvPr/>
        </p:nvSpPr>
        <p:spPr>
          <a:xfrm>
            <a:off x="-159365" y="7791450"/>
            <a:ext cx="14034730" cy="6057899"/>
          </a:xfrm>
          <a:custGeom>
            <a:avLst/>
            <a:gdLst>
              <a:gd name="connsiteX0" fmla="*/ 0 w 7772400"/>
              <a:gd name="connsiteY0" fmla="*/ 0 h 2670629"/>
              <a:gd name="connsiteX1" fmla="*/ 7772400 w 7772400"/>
              <a:gd name="connsiteY1" fmla="*/ 0 h 2670629"/>
              <a:gd name="connsiteX2" fmla="*/ 7772400 w 7772400"/>
              <a:gd name="connsiteY2" fmla="*/ 2670629 h 2670629"/>
              <a:gd name="connsiteX3" fmla="*/ 0 w 7772400"/>
              <a:gd name="connsiteY3" fmla="*/ 2670629 h 2670629"/>
              <a:gd name="connsiteX4" fmla="*/ 0 w 7772400"/>
              <a:gd name="connsiteY4" fmla="*/ 0 h 2670629"/>
              <a:gd name="connsiteX0" fmla="*/ 0 w 7786914"/>
              <a:gd name="connsiteY0" fmla="*/ 1451429 h 4122058"/>
              <a:gd name="connsiteX1" fmla="*/ 7786914 w 7786914"/>
              <a:gd name="connsiteY1" fmla="*/ 0 h 4122058"/>
              <a:gd name="connsiteX2" fmla="*/ 7772400 w 7786914"/>
              <a:gd name="connsiteY2" fmla="*/ 4122058 h 4122058"/>
              <a:gd name="connsiteX3" fmla="*/ 0 w 7786914"/>
              <a:gd name="connsiteY3" fmla="*/ 4122058 h 4122058"/>
              <a:gd name="connsiteX4" fmla="*/ 0 w 7786914"/>
              <a:gd name="connsiteY4" fmla="*/ 1451429 h 4122058"/>
              <a:gd name="connsiteX0" fmla="*/ 0 w 7786914"/>
              <a:gd name="connsiteY0" fmla="*/ 1480458 h 4151087"/>
              <a:gd name="connsiteX1" fmla="*/ 7786914 w 7786914"/>
              <a:gd name="connsiteY1" fmla="*/ 0 h 4151087"/>
              <a:gd name="connsiteX2" fmla="*/ 7772400 w 7786914"/>
              <a:gd name="connsiteY2" fmla="*/ 4151087 h 4151087"/>
              <a:gd name="connsiteX3" fmla="*/ 0 w 7786914"/>
              <a:gd name="connsiteY3" fmla="*/ 4151087 h 4151087"/>
              <a:gd name="connsiteX4" fmla="*/ 0 w 7786914"/>
              <a:gd name="connsiteY4" fmla="*/ 1480458 h 4151087"/>
              <a:gd name="connsiteX0" fmla="*/ 0 w 7786914"/>
              <a:gd name="connsiteY0" fmla="*/ 2027042 h 4697671"/>
              <a:gd name="connsiteX1" fmla="*/ 7786914 w 7786914"/>
              <a:gd name="connsiteY1" fmla="*/ 0 h 4697671"/>
              <a:gd name="connsiteX2" fmla="*/ 7772400 w 7786914"/>
              <a:gd name="connsiteY2" fmla="*/ 4697671 h 4697671"/>
              <a:gd name="connsiteX3" fmla="*/ 0 w 7786914"/>
              <a:gd name="connsiteY3" fmla="*/ 4697671 h 4697671"/>
              <a:gd name="connsiteX4" fmla="*/ 0 w 7786914"/>
              <a:gd name="connsiteY4" fmla="*/ 2027042 h 4697671"/>
              <a:gd name="connsiteX0" fmla="*/ 0 w 7786914"/>
              <a:gd name="connsiteY0" fmla="*/ 2189540 h 4697671"/>
              <a:gd name="connsiteX1" fmla="*/ 7786914 w 7786914"/>
              <a:gd name="connsiteY1" fmla="*/ 0 h 4697671"/>
              <a:gd name="connsiteX2" fmla="*/ 7772400 w 7786914"/>
              <a:gd name="connsiteY2" fmla="*/ 4697671 h 4697671"/>
              <a:gd name="connsiteX3" fmla="*/ 0 w 7786914"/>
              <a:gd name="connsiteY3" fmla="*/ 4697671 h 4697671"/>
              <a:gd name="connsiteX4" fmla="*/ 0 w 7786914"/>
              <a:gd name="connsiteY4" fmla="*/ 2189540 h 469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6914" h="4697671">
                <a:moveTo>
                  <a:pt x="0" y="2189540"/>
                </a:moveTo>
                <a:lnTo>
                  <a:pt x="7786914" y="0"/>
                </a:lnTo>
                <a:lnTo>
                  <a:pt x="7772400" y="4697671"/>
                </a:lnTo>
                <a:lnTo>
                  <a:pt x="0" y="4697671"/>
                </a:lnTo>
                <a:lnTo>
                  <a:pt x="0" y="218954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7A5D00-0C91-46BA-9D3C-3E097B0D0222}"/>
              </a:ext>
            </a:extLst>
          </p:cNvPr>
          <p:cNvSpPr txBox="1"/>
          <p:nvPr/>
        </p:nvSpPr>
        <p:spPr>
          <a:xfrm>
            <a:off x="0" y="10654740"/>
            <a:ext cx="13716000" cy="34802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88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VACCINATION IS</a:t>
            </a:r>
          </a:p>
          <a:p>
            <a:pPr algn="ctr">
              <a:lnSpc>
                <a:spcPct val="95000"/>
              </a:lnSpc>
            </a:pPr>
            <a:r>
              <a:rPr lang="en-US" sz="115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STRENGTH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B6FAB28-2E67-4DC1-BF5F-DBD550C1A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850" y="7065447"/>
            <a:ext cx="4000500" cy="36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2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79F8B747-215C-45BD-9001-0F3771B75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4" t="32744" r="8211" b="23314"/>
          <a:stretch/>
        </p:blipFill>
        <p:spPr>
          <a:xfrm>
            <a:off x="0" y="-1"/>
            <a:ext cx="13716000" cy="11010901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55EAC147-B9D4-4080-8754-005CEB0FC384}"/>
              </a:ext>
            </a:extLst>
          </p:cNvPr>
          <p:cNvSpPr/>
          <p:nvPr/>
        </p:nvSpPr>
        <p:spPr>
          <a:xfrm>
            <a:off x="-159365" y="7791450"/>
            <a:ext cx="14034730" cy="6057899"/>
          </a:xfrm>
          <a:custGeom>
            <a:avLst/>
            <a:gdLst>
              <a:gd name="connsiteX0" fmla="*/ 0 w 7772400"/>
              <a:gd name="connsiteY0" fmla="*/ 0 h 2670629"/>
              <a:gd name="connsiteX1" fmla="*/ 7772400 w 7772400"/>
              <a:gd name="connsiteY1" fmla="*/ 0 h 2670629"/>
              <a:gd name="connsiteX2" fmla="*/ 7772400 w 7772400"/>
              <a:gd name="connsiteY2" fmla="*/ 2670629 h 2670629"/>
              <a:gd name="connsiteX3" fmla="*/ 0 w 7772400"/>
              <a:gd name="connsiteY3" fmla="*/ 2670629 h 2670629"/>
              <a:gd name="connsiteX4" fmla="*/ 0 w 7772400"/>
              <a:gd name="connsiteY4" fmla="*/ 0 h 2670629"/>
              <a:gd name="connsiteX0" fmla="*/ 0 w 7786914"/>
              <a:gd name="connsiteY0" fmla="*/ 1451429 h 4122058"/>
              <a:gd name="connsiteX1" fmla="*/ 7786914 w 7786914"/>
              <a:gd name="connsiteY1" fmla="*/ 0 h 4122058"/>
              <a:gd name="connsiteX2" fmla="*/ 7772400 w 7786914"/>
              <a:gd name="connsiteY2" fmla="*/ 4122058 h 4122058"/>
              <a:gd name="connsiteX3" fmla="*/ 0 w 7786914"/>
              <a:gd name="connsiteY3" fmla="*/ 4122058 h 4122058"/>
              <a:gd name="connsiteX4" fmla="*/ 0 w 7786914"/>
              <a:gd name="connsiteY4" fmla="*/ 1451429 h 4122058"/>
              <a:gd name="connsiteX0" fmla="*/ 0 w 7786914"/>
              <a:gd name="connsiteY0" fmla="*/ 1480458 h 4151087"/>
              <a:gd name="connsiteX1" fmla="*/ 7786914 w 7786914"/>
              <a:gd name="connsiteY1" fmla="*/ 0 h 4151087"/>
              <a:gd name="connsiteX2" fmla="*/ 7772400 w 7786914"/>
              <a:gd name="connsiteY2" fmla="*/ 4151087 h 4151087"/>
              <a:gd name="connsiteX3" fmla="*/ 0 w 7786914"/>
              <a:gd name="connsiteY3" fmla="*/ 4151087 h 4151087"/>
              <a:gd name="connsiteX4" fmla="*/ 0 w 7786914"/>
              <a:gd name="connsiteY4" fmla="*/ 1480458 h 4151087"/>
              <a:gd name="connsiteX0" fmla="*/ 0 w 7786914"/>
              <a:gd name="connsiteY0" fmla="*/ 2027042 h 4697671"/>
              <a:gd name="connsiteX1" fmla="*/ 7786914 w 7786914"/>
              <a:gd name="connsiteY1" fmla="*/ 0 h 4697671"/>
              <a:gd name="connsiteX2" fmla="*/ 7772400 w 7786914"/>
              <a:gd name="connsiteY2" fmla="*/ 4697671 h 4697671"/>
              <a:gd name="connsiteX3" fmla="*/ 0 w 7786914"/>
              <a:gd name="connsiteY3" fmla="*/ 4697671 h 4697671"/>
              <a:gd name="connsiteX4" fmla="*/ 0 w 7786914"/>
              <a:gd name="connsiteY4" fmla="*/ 2027042 h 4697671"/>
              <a:gd name="connsiteX0" fmla="*/ 0 w 7786914"/>
              <a:gd name="connsiteY0" fmla="*/ 2189540 h 4697671"/>
              <a:gd name="connsiteX1" fmla="*/ 7786914 w 7786914"/>
              <a:gd name="connsiteY1" fmla="*/ 0 h 4697671"/>
              <a:gd name="connsiteX2" fmla="*/ 7772400 w 7786914"/>
              <a:gd name="connsiteY2" fmla="*/ 4697671 h 4697671"/>
              <a:gd name="connsiteX3" fmla="*/ 0 w 7786914"/>
              <a:gd name="connsiteY3" fmla="*/ 4697671 h 4697671"/>
              <a:gd name="connsiteX4" fmla="*/ 0 w 7786914"/>
              <a:gd name="connsiteY4" fmla="*/ 2189540 h 469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6914" h="4697671">
                <a:moveTo>
                  <a:pt x="0" y="2189540"/>
                </a:moveTo>
                <a:lnTo>
                  <a:pt x="7786914" y="0"/>
                </a:lnTo>
                <a:lnTo>
                  <a:pt x="7772400" y="4697671"/>
                </a:lnTo>
                <a:lnTo>
                  <a:pt x="0" y="4697671"/>
                </a:lnTo>
                <a:lnTo>
                  <a:pt x="0" y="2189540"/>
                </a:lnTo>
                <a:close/>
              </a:path>
            </a:pathLst>
          </a:custGeom>
          <a:solidFill>
            <a:srgbClr val="74CA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7A5D00-0C91-46BA-9D3C-3E097B0D0222}"/>
              </a:ext>
            </a:extLst>
          </p:cNvPr>
          <p:cNvSpPr txBox="1"/>
          <p:nvPr/>
        </p:nvSpPr>
        <p:spPr>
          <a:xfrm>
            <a:off x="0" y="10684237"/>
            <a:ext cx="13716000" cy="34802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88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VACCINATION IS</a:t>
            </a:r>
          </a:p>
          <a:p>
            <a:pPr algn="ctr">
              <a:lnSpc>
                <a:spcPct val="95000"/>
              </a:lnSpc>
            </a:pPr>
            <a:r>
              <a:rPr lang="en-US" sz="115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PROTECTION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2FBCC64-4B73-4845-99FC-DD641BB9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850" y="7065447"/>
            <a:ext cx="4000500" cy="36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3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FB261E-58CD-402F-867A-BF8D24CC905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D9948B-C6FA-4DB8-A174-7D06EEC573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986CEC-39FA-477A-B6AA-15438F6BC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fdd44-4aa4-4d0a-9dc0-7606fd3e2ef5"/>
    <ds:schemaRef ds:uri="41a82cfb-08d0-4eac-a8a5-9ca94e961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9</Words>
  <Application>Microsoft Office PowerPoint</Application>
  <PresentationFormat>Custom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Giovanni Lopez-Quezada</cp:lastModifiedBy>
  <cp:revision>15</cp:revision>
  <dcterms:created xsi:type="dcterms:W3CDTF">2021-05-21T17:03:07Z</dcterms:created>
  <dcterms:modified xsi:type="dcterms:W3CDTF">2021-07-23T00:13:26Z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