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6C5DAC-E5F0-24A3-7CE8-D27D76A768C5}" name="Alma Galvan" initials="AG" userId="S::agalvan@migrantclinician.org::82bfc8be-73ed-4017-b250-fad6233e8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5"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6"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8" clrIdx="4">
    <p:extLst>
      <p:ext uri="{19B8F6BF-5375-455C-9EA6-DF929625EA0E}">
        <p15:presenceInfo xmlns:p15="http://schemas.microsoft.com/office/powerpoint/2012/main" userId="S::aliebman@migrantclinician.org::59da9bd5-3b01-4476-8a94-d6cba23d62c0" providerId="AD"/>
      </p:ext>
    </p:extLst>
  </p:cmAuthor>
  <p:cmAuthor id="6" name="Mercy Reyes" initials="MR" lastIdx="1" clrIdx="5">
    <p:extLst>
      <p:ext uri="{19B8F6BF-5375-455C-9EA6-DF929625EA0E}">
        <p15:presenceInfo xmlns:p15="http://schemas.microsoft.com/office/powerpoint/2012/main" userId="S::mreyes@migrantclinician.org::7e5229a0-aad8-4790-aa46-2e1944ebda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B0E"/>
    <a:srgbClr val="0E5299"/>
    <a:srgbClr val="2F3492"/>
    <a:srgbClr val="F29D2C"/>
    <a:srgbClr val="FFFFFF"/>
    <a:srgbClr val="319997"/>
    <a:srgbClr val="FFD243"/>
    <a:srgbClr val="549FEA"/>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42E26-45EB-4154-93E5-027779503CB1}" v="41" dt="2022-11-01T18:29:50.601"/>
    <p1510:client id="{5795532F-C467-4717-B010-1F66E2181779}" v="99" dt="2022-10-31T23:28:00.187"/>
    <p1510:client id="{6500F07B-FFAB-83D9-9E7E-146BE285163F}" v="2" dt="2022-11-01T00:01:00.887"/>
    <p1510:client id="{E415E3A3-9651-67CF-CF71-B9C3AF292B8D}" v="12" dt="2022-10-31T23:12:22.285"/>
    <p1510:client id="{E98930A5-499D-D6B3-0DC9-761AD2630A98}" v="54" dt="2022-11-01T14:22:52.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16" y="78"/>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y Reyes" userId="S::mreyes@migrantclinician.org::7e5229a0-aad8-4790-aa46-2e1944ebda70" providerId="AD" clId="Web-{5D5BB1CF-4E66-4B1A-972D-F10AD9594B9B}"/>
    <pc:docChg chg="modSld">
      <pc:chgData name="Mercy Reyes" userId="S::mreyes@migrantclinician.org::7e5229a0-aad8-4790-aa46-2e1944ebda70" providerId="AD" clId="Web-{5D5BB1CF-4E66-4B1A-972D-F10AD9594B9B}" dt="2021-10-25T16:22:15.016" v="4" actId="20577"/>
      <pc:docMkLst>
        <pc:docMk/>
      </pc:docMkLst>
      <pc:sldChg chg="modSp">
        <pc:chgData name="Mercy Reyes" userId="S::mreyes@migrantclinician.org::7e5229a0-aad8-4790-aa46-2e1944ebda70" providerId="AD" clId="Web-{5D5BB1CF-4E66-4B1A-972D-F10AD9594B9B}" dt="2021-10-25T16:22:15.016" v="4" actId="20577"/>
        <pc:sldMkLst>
          <pc:docMk/>
          <pc:sldMk cId="863628216" sldId="256"/>
        </pc:sldMkLst>
        <pc:spChg chg="mod">
          <ac:chgData name="Mercy Reyes" userId="S::mreyes@migrantclinician.org::7e5229a0-aad8-4790-aa46-2e1944ebda70" providerId="AD" clId="Web-{5D5BB1CF-4E66-4B1A-972D-F10AD9594B9B}" dt="2021-10-25T16:22:15.016" v="4" actId="20577"/>
          <ac:spMkLst>
            <pc:docMk/>
            <pc:sldMk cId="863628216" sldId="256"/>
            <ac:spMk id="69" creationId="{8BAAB775-307E-4729-8AB5-CF0DE8A46729}"/>
          </ac:spMkLst>
        </pc:spChg>
      </pc:sldChg>
    </pc:docChg>
  </pc:docChgLst>
  <pc:docChgLst>
    <pc:chgData name="Noel Dufrene" userId="S::ndufrene@migrantclinician.org::131c83a1-d70b-4f56-8487-a9b39281de7c" providerId="AD" clId="Web-{EDC17ACD-2C96-7E48-B60A-D8599C27D534}"/>
    <pc:docChg chg="modSld">
      <pc:chgData name="Noel Dufrene" userId="S::ndufrene@migrantclinician.org::131c83a1-d70b-4f56-8487-a9b39281de7c" providerId="AD" clId="Web-{EDC17ACD-2C96-7E48-B60A-D8599C27D534}" dt="2022-08-19T20:29:19.106" v="11" actId="20577"/>
      <pc:docMkLst>
        <pc:docMk/>
      </pc:docMkLst>
      <pc:sldChg chg="modSp">
        <pc:chgData name="Noel Dufrene" userId="S::ndufrene@migrantclinician.org::131c83a1-d70b-4f56-8487-a9b39281de7c" providerId="AD" clId="Web-{EDC17ACD-2C96-7E48-B60A-D8599C27D534}" dt="2022-08-19T20:29:19.106" v="11" actId="20577"/>
        <pc:sldMkLst>
          <pc:docMk/>
          <pc:sldMk cId="863628216" sldId="256"/>
        </pc:sldMkLst>
        <pc:spChg chg="mod">
          <ac:chgData name="Noel Dufrene" userId="S::ndufrene@migrantclinician.org::131c83a1-d70b-4f56-8487-a9b39281de7c" providerId="AD" clId="Web-{EDC17ACD-2C96-7E48-B60A-D8599C27D534}" dt="2022-08-19T20:29:19.106" v="11" actId="20577"/>
          <ac:spMkLst>
            <pc:docMk/>
            <pc:sldMk cId="863628216" sldId="256"/>
            <ac:spMk id="25" creationId="{E7B8E400-F5C5-42FB-988E-939361ED1137}"/>
          </ac:spMkLst>
        </pc:spChg>
      </pc:sldChg>
    </pc:docChg>
  </pc:docChgLst>
  <pc:docChgLst>
    <pc:chgData name="Alma Galvan" userId="S::agalvan@migrantclinician.org::82bfc8be-73ed-4017-b250-fad6233e8710" providerId="AD" clId="Web-{1CEB9ABD-E401-4F5A-E033-8C994D52715D}"/>
    <pc:docChg chg="modSld">
      <pc:chgData name="Alma Galvan" userId="S::agalvan@migrantclinician.org::82bfc8be-73ed-4017-b250-fad6233e8710" providerId="AD" clId="Web-{1CEB9ABD-E401-4F5A-E033-8C994D52715D}" dt="2021-10-25T18:26:56.718" v="290" actId="20577"/>
      <pc:docMkLst>
        <pc:docMk/>
      </pc:docMkLst>
      <pc:sldChg chg="modSp addCm modCm">
        <pc:chgData name="Alma Galvan" userId="S::agalvan@migrantclinician.org::82bfc8be-73ed-4017-b250-fad6233e8710" providerId="AD" clId="Web-{1CEB9ABD-E401-4F5A-E033-8C994D52715D}" dt="2021-10-25T18:14:28.414" v="201" actId="20577"/>
        <pc:sldMkLst>
          <pc:docMk/>
          <pc:sldMk cId="863628216" sldId="256"/>
        </pc:sldMkLst>
        <pc:spChg chg="mod">
          <ac:chgData name="Alma Galvan" userId="S::agalvan@migrantclinician.org::82bfc8be-73ed-4017-b250-fad6233e8710" providerId="AD" clId="Web-{1CEB9ABD-E401-4F5A-E033-8C994D52715D}" dt="2021-10-25T18:12:30.864" v="186" actId="20577"/>
          <ac:spMkLst>
            <pc:docMk/>
            <pc:sldMk cId="863628216" sldId="256"/>
            <ac:spMk id="10" creationId="{1A5F4A01-344D-4EE3-A0A1-9301F64A6BB1}"/>
          </ac:spMkLst>
        </pc:spChg>
        <pc:spChg chg="mod">
          <ac:chgData name="Alma Galvan" userId="S::agalvan@migrantclinician.org::82bfc8be-73ed-4017-b250-fad6233e8710" providerId="AD" clId="Web-{1CEB9ABD-E401-4F5A-E033-8C994D52715D}" dt="2021-10-25T18:00:27.997" v="117" actId="20577"/>
          <ac:spMkLst>
            <pc:docMk/>
            <pc:sldMk cId="863628216" sldId="256"/>
            <ac:spMk id="30" creationId="{13A4E983-9F63-4335-862E-7EB57F6D2A96}"/>
          </ac:spMkLst>
        </pc:spChg>
        <pc:spChg chg="mod">
          <ac:chgData name="Alma Galvan" userId="S::agalvan@migrantclinician.org::82bfc8be-73ed-4017-b250-fad6233e8710" providerId="AD" clId="Web-{1CEB9ABD-E401-4F5A-E033-8C994D52715D}" dt="2021-10-25T18:06:24.696" v="144" actId="14100"/>
          <ac:spMkLst>
            <pc:docMk/>
            <pc:sldMk cId="863628216" sldId="256"/>
            <ac:spMk id="37" creationId="{5F98A33C-7962-4B3C-B25B-C9892753FC58}"/>
          </ac:spMkLst>
        </pc:spChg>
        <pc:spChg chg="mod">
          <ac:chgData name="Alma Galvan" userId="S::agalvan@migrantclinician.org::82bfc8be-73ed-4017-b250-fad6233e8710" providerId="AD" clId="Web-{1CEB9ABD-E401-4F5A-E033-8C994D52715D}" dt="2021-10-25T18:12:41.708" v="189" actId="20577"/>
          <ac:spMkLst>
            <pc:docMk/>
            <pc:sldMk cId="863628216" sldId="256"/>
            <ac:spMk id="50" creationId="{D2014B00-1E2A-4C25-9A16-FA7459458F4D}"/>
          </ac:spMkLst>
        </pc:spChg>
        <pc:spChg chg="mod">
          <ac:chgData name="Alma Galvan" userId="S::agalvan@migrantclinician.org::82bfc8be-73ed-4017-b250-fad6233e8710" providerId="AD" clId="Web-{1CEB9ABD-E401-4F5A-E033-8C994D52715D}" dt="2021-10-25T18:14:28.414" v="201" actId="20577"/>
          <ac:spMkLst>
            <pc:docMk/>
            <pc:sldMk cId="863628216" sldId="256"/>
            <ac:spMk id="51" creationId="{3959BEE5-F93A-45A0-B3A5-F1823705E1ED}"/>
          </ac:spMkLst>
        </pc:spChg>
        <pc:spChg chg="mod">
          <ac:chgData name="Alma Galvan" userId="S::agalvan@migrantclinician.org::82bfc8be-73ed-4017-b250-fad6233e8710" providerId="AD" clId="Web-{1CEB9ABD-E401-4F5A-E033-8C994D52715D}" dt="2021-10-25T17:56:02.333" v="86" actId="20577"/>
          <ac:spMkLst>
            <pc:docMk/>
            <pc:sldMk cId="863628216" sldId="256"/>
            <ac:spMk id="58" creationId="{4015BEB6-66B3-4035-BD87-616D3D57E981}"/>
          </ac:spMkLst>
        </pc:spChg>
        <pc:spChg chg="mod">
          <ac:chgData name="Alma Galvan" userId="S::agalvan@migrantclinician.org::82bfc8be-73ed-4017-b250-fad6233e8710" providerId="AD" clId="Web-{1CEB9ABD-E401-4F5A-E033-8C994D52715D}" dt="2021-10-25T18:08:41.122" v="169" actId="20577"/>
          <ac:spMkLst>
            <pc:docMk/>
            <pc:sldMk cId="863628216" sldId="256"/>
            <ac:spMk id="59" creationId="{6DB8C02E-FAA2-42EE-8031-E2E17EA3298C}"/>
          </ac:spMkLst>
        </pc:spChg>
        <pc:spChg chg="mod">
          <ac:chgData name="Alma Galvan" userId="S::agalvan@migrantclinician.org::82bfc8be-73ed-4017-b250-fad6233e8710" providerId="AD" clId="Web-{1CEB9ABD-E401-4F5A-E033-8C994D52715D}" dt="2021-10-25T17:55:52.958" v="85" actId="20577"/>
          <ac:spMkLst>
            <pc:docMk/>
            <pc:sldMk cId="863628216" sldId="256"/>
            <ac:spMk id="68" creationId="{197519F5-EBAC-41ED-B073-88797C167479}"/>
          </ac:spMkLst>
        </pc:spChg>
        <pc:spChg chg="mod">
          <ac:chgData name="Alma Galvan" userId="S::agalvan@migrantclinician.org::82bfc8be-73ed-4017-b250-fad6233e8710" providerId="AD" clId="Web-{1CEB9ABD-E401-4F5A-E033-8C994D52715D}" dt="2021-10-25T17:49:59.603" v="82" actId="20577"/>
          <ac:spMkLst>
            <pc:docMk/>
            <pc:sldMk cId="863628216" sldId="256"/>
            <ac:spMk id="69" creationId="{8BAAB775-307E-4729-8AB5-CF0DE8A46729}"/>
          </ac:spMkLst>
        </pc:spChg>
        <pc:spChg chg="mod">
          <ac:chgData name="Alma Galvan" userId="S::agalvan@migrantclinician.org::82bfc8be-73ed-4017-b250-fad6233e8710" providerId="AD" clId="Web-{1CEB9ABD-E401-4F5A-E033-8C994D52715D}" dt="2021-10-25T18:02:34.720" v="129" actId="20577"/>
          <ac:spMkLst>
            <pc:docMk/>
            <pc:sldMk cId="863628216" sldId="256"/>
            <ac:spMk id="74" creationId="{48A3881D-D230-4BED-914B-A3B68A241015}"/>
          </ac:spMkLst>
        </pc:spChg>
      </pc:sldChg>
      <pc:sldChg chg="modSp">
        <pc:chgData name="Alma Galvan" userId="S::agalvan@migrantclinician.org::82bfc8be-73ed-4017-b250-fad6233e8710" providerId="AD" clId="Web-{1CEB9ABD-E401-4F5A-E033-8C994D52715D}" dt="2021-10-25T18:26:56.718" v="290" actId="20577"/>
        <pc:sldMkLst>
          <pc:docMk/>
          <pc:sldMk cId="2314076300" sldId="257"/>
        </pc:sldMkLst>
        <pc:spChg chg="mod">
          <ac:chgData name="Alma Galvan" userId="S::agalvan@migrantclinician.org::82bfc8be-73ed-4017-b250-fad6233e8710" providerId="AD" clId="Web-{1CEB9ABD-E401-4F5A-E033-8C994D52715D}" dt="2021-10-25T18:26:56.718" v="290" actId="20577"/>
          <ac:spMkLst>
            <pc:docMk/>
            <pc:sldMk cId="2314076300" sldId="257"/>
            <ac:spMk id="92" creationId="{202A308C-7CEE-4935-B621-3628895777AE}"/>
          </ac:spMkLst>
        </pc:spChg>
        <pc:spChg chg="mod">
          <ac:chgData name="Alma Galvan" userId="S::agalvan@migrantclinician.org::82bfc8be-73ed-4017-b250-fad6233e8710" providerId="AD" clId="Web-{1CEB9ABD-E401-4F5A-E033-8C994D52715D}" dt="2021-10-25T18:16:26.527" v="212" actId="20577"/>
          <ac:spMkLst>
            <pc:docMk/>
            <pc:sldMk cId="2314076300" sldId="257"/>
            <ac:spMk id="95" creationId="{9F5F32ED-BA3F-4570-8A07-AC8AB4B9934F}"/>
          </ac:spMkLst>
        </pc:spChg>
        <pc:spChg chg="mod">
          <ac:chgData name="Alma Galvan" userId="S::agalvan@migrantclinician.org::82bfc8be-73ed-4017-b250-fad6233e8710" providerId="AD" clId="Web-{1CEB9ABD-E401-4F5A-E033-8C994D52715D}" dt="2021-10-25T18:23:46.103" v="262" actId="20577"/>
          <ac:spMkLst>
            <pc:docMk/>
            <pc:sldMk cId="2314076300" sldId="257"/>
            <ac:spMk id="97" creationId="{44FF3B32-BCBB-4E36-AA4F-850C58A6E173}"/>
          </ac:spMkLst>
        </pc:spChg>
        <pc:spChg chg="mod">
          <ac:chgData name="Alma Galvan" userId="S::agalvan@migrantclinician.org::82bfc8be-73ed-4017-b250-fad6233e8710" providerId="AD" clId="Web-{1CEB9ABD-E401-4F5A-E033-8C994D52715D}" dt="2021-10-25T18:22:26.460" v="259" actId="20577"/>
          <ac:spMkLst>
            <pc:docMk/>
            <pc:sldMk cId="2314076300" sldId="257"/>
            <ac:spMk id="101" creationId="{904400D5-4235-44E3-A0F0-2183C360E0EB}"/>
          </ac:spMkLst>
        </pc:spChg>
        <pc:spChg chg="mod">
          <ac:chgData name="Alma Galvan" userId="S::agalvan@migrantclinician.org::82bfc8be-73ed-4017-b250-fad6233e8710" providerId="AD" clId="Web-{1CEB9ABD-E401-4F5A-E033-8C994D52715D}" dt="2021-10-25T18:18:05.186" v="220" actId="20577"/>
          <ac:spMkLst>
            <pc:docMk/>
            <pc:sldMk cId="2314076300" sldId="257"/>
            <ac:spMk id="103" creationId="{FB45C22E-09A1-4452-8FF9-4AAD48EC048A}"/>
          </ac:spMkLst>
        </pc:spChg>
        <pc:spChg chg="mod">
          <ac:chgData name="Alma Galvan" userId="S::agalvan@migrantclinician.org::82bfc8be-73ed-4017-b250-fad6233e8710" providerId="AD" clId="Web-{1CEB9ABD-E401-4F5A-E033-8C994D52715D}" dt="2021-10-25T18:21:51.068" v="258" actId="20577"/>
          <ac:spMkLst>
            <pc:docMk/>
            <pc:sldMk cId="2314076300" sldId="257"/>
            <ac:spMk id="110" creationId="{BF247A29-5D55-4E85-ABEB-BD2C8E643642}"/>
          </ac:spMkLst>
        </pc:spChg>
      </pc:sldChg>
    </pc:docChg>
  </pc:docChgLst>
  <pc:docChgLst>
    <pc:chgData name="Mercy Reyes" userId="S::mreyes@migrantclinician.org::7e5229a0-aad8-4790-aa46-2e1944ebda70" providerId="AD" clId="Web-{4A6A05D0-9F3F-4F78-8E3B-AF3D5933C831}"/>
    <pc:docChg chg="modSld">
      <pc:chgData name="Mercy Reyes" userId="S::mreyes@migrantclinician.org::7e5229a0-aad8-4790-aa46-2e1944ebda70" providerId="AD" clId="Web-{4A6A05D0-9F3F-4F78-8E3B-AF3D5933C831}" dt="2021-10-25T17:31:35.737" v="133" actId="20577"/>
      <pc:docMkLst>
        <pc:docMk/>
      </pc:docMkLst>
      <pc:sldChg chg="modSp">
        <pc:chgData name="Mercy Reyes" userId="S::mreyes@migrantclinician.org::7e5229a0-aad8-4790-aa46-2e1944ebda70" providerId="AD" clId="Web-{4A6A05D0-9F3F-4F78-8E3B-AF3D5933C831}" dt="2021-10-25T17:31:35.737" v="133" actId="20577"/>
        <pc:sldMkLst>
          <pc:docMk/>
          <pc:sldMk cId="863628216" sldId="256"/>
        </pc:sldMkLst>
        <pc:spChg chg="mod">
          <ac:chgData name="Mercy Reyes" userId="S::mreyes@migrantclinician.org::7e5229a0-aad8-4790-aa46-2e1944ebda70" providerId="AD" clId="Web-{4A6A05D0-9F3F-4F78-8E3B-AF3D5933C831}" dt="2021-10-25T17:31:35.737" v="133" actId="20577"/>
          <ac:spMkLst>
            <pc:docMk/>
            <pc:sldMk cId="863628216" sldId="256"/>
            <ac:spMk id="25" creationId="{E7B8E400-F5C5-42FB-988E-939361ED1137}"/>
          </ac:spMkLst>
        </pc:spChg>
        <pc:spChg chg="mod">
          <ac:chgData name="Mercy Reyes" userId="S::mreyes@migrantclinician.org::7e5229a0-aad8-4790-aa46-2e1944ebda70" providerId="AD" clId="Web-{4A6A05D0-9F3F-4F78-8E3B-AF3D5933C831}" dt="2021-10-25T17:23:12.634" v="111" actId="20577"/>
          <ac:spMkLst>
            <pc:docMk/>
            <pc:sldMk cId="863628216" sldId="256"/>
            <ac:spMk id="37" creationId="{5F98A33C-7962-4B3C-B25B-C9892753FC58}"/>
          </ac:spMkLst>
        </pc:spChg>
        <pc:spChg chg="mod">
          <ac:chgData name="Mercy Reyes" userId="S::mreyes@migrantclinician.org::7e5229a0-aad8-4790-aa46-2e1944ebda70" providerId="AD" clId="Web-{4A6A05D0-9F3F-4F78-8E3B-AF3D5933C831}" dt="2021-10-25T17:00:25.624" v="4" actId="20577"/>
          <ac:spMkLst>
            <pc:docMk/>
            <pc:sldMk cId="863628216" sldId="256"/>
            <ac:spMk id="59" creationId="{6DB8C02E-FAA2-42EE-8031-E2E17EA3298C}"/>
          </ac:spMkLst>
        </pc:spChg>
        <pc:spChg chg="mod">
          <ac:chgData name="Mercy Reyes" userId="S::mreyes@migrantclinician.org::7e5229a0-aad8-4790-aa46-2e1944ebda70" providerId="AD" clId="Web-{4A6A05D0-9F3F-4F78-8E3B-AF3D5933C831}" dt="2021-10-25T17:06:29.756" v="75" actId="20577"/>
          <ac:spMkLst>
            <pc:docMk/>
            <pc:sldMk cId="863628216" sldId="256"/>
            <ac:spMk id="68" creationId="{197519F5-EBAC-41ED-B073-88797C167479}"/>
          </ac:spMkLst>
        </pc:spChg>
      </pc:sldChg>
      <pc:sldChg chg="modSp">
        <pc:chgData name="Mercy Reyes" userId="S::mreyes@migrantclinician.org::7e5229a0-aad8-4790-aa46-2e1944ebda70" providerId="AD" clId="Web-{4A6A05D0-9F3F-4F78-8E3B-AF3D5933C831}" dt="2021-10-25T17:29:56.142" v="132" actId="20577"/>
        <pc:sldMkLst>
          <pc:docMk/>
          <pc:sldMk cId="2314076300" sldId="257"/>
        </pc:sldMkLst>
        <pc:spChg chg="mod">
          <ac:chgData name="Mercy Reyes" userId="S::mreyes@migrantclinician.org::7e5229a0-aad8-4790-aa46-2e1944ebda70" providerId="AD" clId="Web-{4A6A05D0-9F3F-4F78-8E3B-AF3D5933C831}" dt="2021-10-25T17:29:56.142" v="132" actId="20577"/>
          <ac:spMkLst>
            <pc:docMk/>
            <pc:sldMk cId="2314076300" sldId="257"/>
            <ac:spMk id="92" creationId="{202A308C-7CEE-4935-B621-3628895777AE}"/>
          </ac:spMkLst>
        </pc:spChg>
        <pc:spChg chg="mod">
          <ac:chgData name="Mercy Reyes" userId="S::mreyes@migrantclinician.org::7e5229a0-aad8-4790-aa46-2e1944ebda70" providerId="AD" clId="Web-{4A6A05D0-9F3F-4F78-8E3B-AF3D5933C831}" dt="2021-10-25T17:17:04.315" v="101" actId="20577"/>
          <ac:spMkLst>
            <pc:docMk/>
            <pc:sldMk cId="2314076300" sldId="257"/>
            <ac:spMk id="110" creationId="{BF247A29-5D55-4E85-ABEB-BD2C8E643642}"/>
          </ac:spMkLst>
        </pc:spChg>
      </pc:sldChg>
    </pc:docChg>
  </pc:docChgLst>
  <pc:docChgLst>
    <pc:chgData name="Mercy Reyes" userId="S::mreyes@migrantclinician.org::7e5229a0-aad8-4790-aa46-2e1944ebda70" providerId="AD" clId="Web-{4C24C9A6-20BA-6C6A-D7E1-DDBFBA3CDDB9}"/>
    <pc:docChg chg="modSld">
      <pc:chgData name="Mercy Reyes" userId="S::mreyes@migrantclinician.org::7e5229a0-aad8-4790-aa46-2e1944ebda70" providerId="AD" clId="Web-{4C24C9A6-20BA-6C6A-D7E1-DDBFBA3CDDB9}" dt="2021-10-25T16:57:04.653" v="130" actId="20577"/>
      <pc:docMkLst>
        <pc:docMk/>
      </pc:docMkLst>
      <pc:sldChg chg="modSp">
        <pc:chgData name="Mercy Reyes" userId="S::mreyes@migrantclinician.org::7e5229a0-aad8-4790-aa46-2e1944ebda70" providerId="AD" clId="Web-{4C24C9A6-20BA-6C6A-D7E1-DDBFBA3CDDB9}" dt="2021-10-25T16:57:04.653" v="130" actId="20577"/>
        <pc:sldMkLst>
          <pc:docMk/>
          <pc:sldMk cId="863628216" sldId="256"/>
        </pc:sldMkLst>
        <pc:spChg chg="mod">
          <ac:chgData name="Mercy Reyes" userId="S::mreyes@migrantclinician.org::7e5229a0-aad8-4790-aa46-2e1944ebda70" providerId="AD" clId="Web-{4C24C9A6-20BA-6C6A-D7E1-DDBFBA3CDDB9}" dt="2021-10-25T16:40:56.893" v="59" actId="20577"/>
          <ac:spMkLst>
            <pc:docMk/>
            <pc:sldMk cId="863628216" sldId="256"/>
            <ac:spMk id="30" creationId="{13A4E983-9F63-4335-862E-7EB57F6D2A96}"/>
          </ac:spMkLst>
        </pc:spChg>
        <pc:spChg chg="mod">
          <ac:chgData name="Mercy Reyes" userId="S::mreyes@migrantclinician.org::7e5229a0-aad8-4790-aa46-2e1944ebda70" providerId="AD" clId="Web-{4C24C9A6-20BA-6C6A-D7E1-DDBFBA3CDDB9}" dt="2021-10-25T16:40:07.830" v="43" actId="20577"/>
          <ac:spMkLst>
            <pc:docMk/>
            <pc:sldMk cId="863628216" sldId="256"/>
            <ac:spMk id="59" creationId="{6DB8C02E-FAA2-42EE-8031-E2E17EA3298C}"/>
          </ac:spMkLst>
        </pc:spChg>
        <pc:spChg chg="mod">
          <ac:chgData name="Mercy Reyes" userId="S::mreyes@migrantclinician.org::7e5229a0-aad8-4790-aa46-2e1944ebda70" providerId="AD" clId="Web-{4C24C9A6-20BA-6C6A-D7E1-DDBFBA3CDDB9}" dt="2021-10-25T16:57:04.653" v="130" actId="20577"/>
          <ac:spMkLst>
            <pc:docMk/>
            <pc:sldMk cId="863628216" sldId="256"/>
            <ac:spMk id="69" creationId="{8BAAB775-307E-4729-8AB5-CF0DE8A46729}"/>
          </ac:spMkLst>
        </pc:spChg>
      </pc:sldChg>
    </pc:docChg>
  </pc:docChgLst>
  <pc:docChgLst>
    <pc:chgData name="Giovanni Lopez-Quezada" userId="d444c8ac-3606-446b-ab90-a96ed9b696ec" providerId="ADAL" clId="{B7374DF3-5EA7-4A4F-A654-C5AF21381A37}"/>
    <pc:docChg chg="undo custSel modSld">
      <pc:chgData name="Giovanni Lopez-Quezada" userId="d444c8ac-3606-446b-ab90-a96ed9b696ec" providerId="ADAL" clId="{B7374DF3-5EA7-4A4F-A654-C5AF21381A37}" dt="2021-10-15T18:04:21.526" v="194" actId="113"/>
      <pc:docMkLst>
        <pc:docMk/>
      </pc:docMkLst>
      <pc:sldChg chg="addSp delSp modSp mod">
        <pc:chgData name="Giovanni Lopez-Quezada" userId="d444c8ac-3606-446b-ab90-a96ed9b696ec" providerId="ADAL" clId="{B7374DF3-5EA7-4A4F-A654-C5AF21381A37}" dt="2021-10-15T18:04:21.526" v="194" actId="113"/>
        <pc:sldMkLst>
          <pc:docMk/>
          <pc:sldMk cId="863628216" sldId="256"/>
        </pc:sldMkLst>
        <pc:spChg chg="mod">
          <ac:chgData name="Giovanni Lopez-Quezada" userId="d444c8ac-3606-446b-ab90-a96ed9b696ec" providerId="ADAL" clId="{B7374DF3-5EA7-4A4F-A654-C5AF21381A37}" dt="2021-10-15T17:41:13.782" v="69" actId="12788"/>
          <ac:spMkLst>
            <pc:docMk/>
            <pc:sldMk cId="863628216" sldId="256"/>
            <ac:spMk id="24" creationId="{80AC400D-F660-4D51-B47A-3A22B01C9133}"/>
          </ac:spMkLst>
        </pc:spChg>
        <pc:spChg chg="mod">
          <ac:chgData name="Giovanni Lopez-Quezada" userId="d444c8ac-3606-446b-ab90-a96ed9b696ec" providerId="ADAL" clId="{B7374DF3-5EA7-4A4F-A654-C5AF21381A37}" dt="2021-10-15T17:43:32.218" v="93" actId="1076"/>
          <ac:spMkLst>
            <pc:docMk/>
            <pc:sldMk cId="863628216" sldId="256"/>
            <ac:spMk id="25" creationId="{E7B8E400-F5C5-42FB-988E-939361ED1137}"/>
          </ac:spMkLst>
        </pc:spChg>
        <pc:spChg chg="mod">
          <ac:chgData name="Giovanni Lopez-Quezada" userId="d444c8ac-3606-446b-ab90-a96ed9b696ec" providerId="ADAL" clId="{B7374DF3-5EA7-4A4F-A654-C5AF21381A37}" dt="2021-10-15T17:42:15.935" v="86" actId="1036"/>
          <ac:spMkLst>
            <pc:docMk/>
            <pc:sldMk cId="863628216" sldId="256"/>
            <ac:spMk id="30" creationId="{13A4E983-9F63-4335-862E-7EB57F6D2A96}"/>
          </ac:spMkLst>
        </pc:spChg>
        <pc:spChg chg="mod">
          <ac:chgData name="Giovanni Lopez-Quezada" userId="d444c8ac-3606-446b-ab90-a96ed9b696ec" providerId="ADAL" clId="{B7374DF3-5EA7-4A4F-A654-C5AF21381A37}" dt="2021-10-15T18:03:47.662" v="188" actId="1038"/>
          <ac:spMkLst>
            <pc:docMk/>
            <pc:sldMk cId="863628216" sldId="256"/>
            <ac:spMk id="36" creationId="{6412BEDF-938B-4552-A838-8D513795A6C4}"/>
          </ac:spMkLst>
        </pc:spChg>
        <pc:spChg chg="mod topLvl">
          <ac:chgData name="Giovanni Lopez-Quezada" userId="d444c8ac-3606-446b-ab90-a96ed9b696ec" providerId="ADAL" clId="{B7374DF3-5EA7-4A4F-A654-C5AF21381A37}" dt="2021-10-15T18:03:56.708" v="190" actId="1076"/>
          <ac:spMkLst>
            <pc:docMk/>
            <pc:sldMk cId="863628216" sldId="256"/>
            <ac:spMk id="37" creationId="{5F98A33C-7962-4B3C-B25B-C9892753FC58}"/>
          </ac:spMkLst>
        </pc:spChg>
        <pc:spChg chg="mod">
          <ac:chgData name="Giovanni Lopez-Quezada" userId="d444c8ac-3606-446b-ab90-a96ed9b696ec" providerId="ADAL" clId="{B7374DF3-5EA7-4A4F-A654-C5AF21381A37}" dt="2021-10-15T17:43:18.618" v="91" actId="1036"/>
          <ac:spMkLst>
            <pc:docMk/>
            <pc:sldMk cId="863628216" sldId="256"/>
            <ac:spMk id="44" creationId="{08289EA9-31C7-43A2-913E-2DAB392D948B}"/>
          </ac:spMkLst>
        </pc:spChg>
        <pc:spChg chg="mod">
          <ac:chgData name="Giovanni Lopez-Quezada" userId="d444c8ac-3606-446b-ab90-a96ed9b696ec" providerId="ADAL" clId="{B7374DF3-5EA7-4A4F-A654-C5AF21381A37}" dt="2021-10-15T18:04:21.526" v="194" actId="113"/>
          <ac:spMkLst>
            <pc:docMk/>
            <pc:sldMk cId="863628216" sldId="256"/>
            <ac:spMk id="57" creationId="{BF0C7DC3-1172-41B1-AA36-AE9EE26F1658}"/>
          </ac:spMkLst>
        </pc:spChg>
        <pc:spChg chg="mod">
          <ac:chgData name="Giovanni Lopez-Quezada" userId="d444c8ac-3606-446b-ab90-a96ed9b696ec" providerId="ADAL" clId="{B7374DF3-5EA7-4A4F-A654-C5AF21381A37}" dt="2021-10-15T17:42:38.343" v="89" actId="1038"/>
          <ac:spMkLst>
            <pc:docMk/>
            <pc:sldMk cId="863628216" sldId="256"/>
            <ac:spMk id="68" creationId="{197519F5-EBAC-41ED-B073-88797C167479}"/>
          </ac:spMkLst>
        </pc:spChg>
        <pc:spChg chg="mod">
          <ac:chgData name="Giovanni Lopez-Quezada" userId="d444c8ac-3606-446b-ab90-a96ed9b696ec" providerId="ADAL" clId="{B7374DF3-5EA7-4A4F-A654-C5AF21381A37}" dt="2021-10-15T17:42:38.343" v="89" actId="1038"/>
          <ac:spMkLst>
            <pc:docMk/>
            <pc:sldMk cId="863628216" sldId="256"/>
            <ac:spMk id="69" creationId="{8BAAB775-307E-4729-8AB5-CF0DE8A46729}"/>
          </ac:spMkLst>
        </pc:spChg>
        <pc:spChg chg="mod">
          <ac:chgData name="Giovanni Lopez-Quezada" userId="d444c8ac-3606-446b-ab90-a96ed9b696ec" providerId="ADAL" clId="{B7374DF3-5EA7-4A4F-A654-C5AF21381A37}" dt="2021-10-15T17:42:38.343" v="89" actId="1038"/>
          <ac:spMkLst>
            <pc:docMk/>
            <pc:sldMk cId="863628216" sldId="256"/>
            <ac:spMk id="70" creationId="{0D3ADBE8-63EB-44E9-A52A-758B6FB9CB81}"/>
          </ac:spMkLst>
        </pc:spChg>
        <pc:spChg chg="mod">
          <ac:chgData name="Giovanni Lopez-Quezada" userId="d444c8ac-3606-446b-ab90-a96ed9b696ec" providerId="ADAL" clId="{B7374DF3-5EA7-4A4F-A654-C5AF21381A37}" dt="2021-10-15T18:03:53.699" v="189" actId="1076"/>
          <ac:spMkLst>
            <pc:docMk/>
            <pc:sldMk cId="863628216" sldId="256"/>
            <ac:spMk id="74" creationId="{48A3881D-D230-4BED-914B-A3B68A241015}"/>
          </ac:spMkLst>
        </pc:spChg>
        <pc:grpChg chg="add del mod">
          <ac:chgData name="Giovanni Lopez-Quezada" userId="d444c8ac-3606-446b-ab90-a96ed9b696ec" providerId="ADAL" clId="{B7374DF3-5EA7-4A4F-A654-C5AF21381A37}" dt="2021-10-15T17:43:42.952" v="94" actId="165"/>
          <ac:grpSpMkLst>
            <pc:docMk/>
            <pc:sldMk cId="863628216" sldId="256"/>
            <ac:grpSpMk id="2" creationId="{115C813C-9E7E-4B89-ADA5-D6BB83C96A0F}"/>
          </ac:grpSpMkLst>
        </pc:grpChg>
        <pc:grpChg chg="mod">
          <ac:chgData name="Giovanni Lopez-Quezada" userId="d444c8ac-3606-446b-ab90-a96ed9b696ec" providerId="ADAL" clId="{B7374DF3-5EA7-4A4F-A654-C5AF21381A37}" dt="2021-10-15T17:42:38.343" v="89" actId="1038"/>
          <ac:grpSpMkLst>
            <pc:docMk/>
            <pc:sldMk cId="863628216" sldId="256"/>
            <ac:grpSpMk id="11" creationId="{71ADDBB2-78D9-43B2-9A3E-B226619041D0}"/>
          </ac:grpSpMkLst>
        </pc:grpChg>
        <pc:picChg chg="mod topLvl">
          <ac:chgData name="Giovanni Lopez-Quezada" userId="d444c8ac-3606-446b-ab90-a96ed9b696ec" providerId="ADAL" clId="{B7374DF3-5EA7-4A4F-A654-C5AF21381A37}" dt="2021-10-15T18:03:56.708" v="190" actId="1076"/>
          <ac:picMkLst>
            <pc:docMk/>
            <pc:sldMk cId="863628216" sldId="256"/>
            <ac:picMk id="34" creationId="{EDEE0F97-3635-427A-BD00-71FB513590EA}"/>
          </ac:picMkLst>
        </pc:picChg>
        <pc:picChg chg="mod">
          <ac:chgData name="Giovanni Lopez-Quezada" userId="d444c8ac-3606-446b-ab90-a96ed9b696ec" providerId="ADAL" clId="{B7374DF3-5EA7-4A4F-A654-C5AF21381A37}" dt="2021-10-15T18:03:53.699" v="189" actId="1076"/>
          <ac:picMkLst>
            <pc:docMk/>
            <pc:sldMk cId="863628216" sldId="256"/>
            <ac:picMk id="77" creationId="{A6061258-59A6-4798-B7FC-A4B251D1E01A}"/>
          </ac:picMkLst>
        </pc:picChg>
        <pc:cxnChg chg="mod">
          <ac:chgData name="Giovanni Lopez-Quezada" userId="d444c8ac-3606-446b-ab90-a96ed9b696ec" providerId="ADAL" clId="{B7374DF3-5EA7-4A4F-A654-C5AF21381A37}" dt="2021-10-15T18:03:58.831" v="191" actId="1076"/>
          <ac:cxnSpMkLst>
            <pc:docMk/>
            <pc:sldMk cId="863628216" sldId="256"/>
            <ac:cxnSpMk id="4" creationId="{FA3BD4A0-DEEA-4C27-896B-073409BC72F6}"/>
          </ac:cxnSpMkLst>
        </pc:cxnChg>
        <pc:cxnChg chg="mod">
          <ac:chgData name="Giovanni Lopez-Quezada" userId="d444c8ac-3606-446b-ab90-a96ed9b696ec" providerId="ADAL" clId="{B7374DF3-5EA7-4A4F-A654-C5AF21381A37}" dt="2021-10-15T17:41:29.060" v="72" actId="1076"/>
          <ac:cxnSpMkLst>
            <pc:docMk/>
            <pc:sldMk cId="863628216" sldId="256"/>
            <ac:cxnSpMk id="39" creationId="{81B9FDB4-492B-471F-AA2B-648877AF1225}"/>
          </ac:cxnSpMkLst>
        </pc:cxnChg>
      </pc:sldChg>
      <pc:sldChg chg="addSp delSp modSp mod delCm modCm">
        <pc:chgData name="Giovanni Lopez-Quezada" userId="d444c8ac-3606-446b-ab90-a96ed9b696ec" providerId="ADAL" clId="{B7374DF3-5EA7-4A4F-A654-C5AF21381A37}" dt="2021-10-15T18:03:02.839" v="180" actId="14100"/>
        <pc:sldMkLst>
          <pc:docMk/>
          <pc:sldMk cId="2314076300" sldId="257"/>
        </pc:sldMkLst>
        <pc:spChg chg="mod">
          <ac:chgData name="Giovanni Lopez-Quezada" userId="d444c8ac-3606-446b-ab90-a96ed9b696ec" providerId="ADAL" clId="{B7374DF3-5EA7-4A4F-A654-C5AF21381A37}" dt="2021-10-15T17:44:33.912" v="106" actId="1076"/>
          <ac:spMkLst>
            <pc:docMk/>
            <pc:sldMk cId="2314076300" sldId="257"/>
            <ac:spMk id="88" creationId="{C180C783-5033-41A5-818F-D7E275EF2D0F}"/>
          </ac:spMkLst>
        </pc:spChg>
        <pc:spChg chg="mod">
          <ac:chgData name="Giovanni Lopez-Quezada" userId="d444c8ac-3606-446b-ab90-a96ed9b696ec" providerId="ADAL" clId="{B7374DF3-5EA7-4A4F-A654-C5AF21381A37}" dt="2021-10-15T17:44:17.954" v="102" actId="1035"/>
          <ac:spMkLst>
            <pc:docMk/>
            <pc:sldMk cId="2314076300" sldId="257"/>
            <ac:spMk id="92" creationId="{202A308C-7CEE-4935-B621-3628895777AE}"/>
          </ac:spMkLst>
        </pc:spChg>
        <pc:spChg chg="mod">
          <ac:chgData name="Giovanni Lopez-Quezada" userId="d444c8ac-3606-446b-ab90-a96ed9b696ec" providerId="ADAL" clId="{B7374DF3-5EA7-4A4F-A654-C5AF21381A37}" dt="2021-10-15T17:44:55.118" v="107" actId="165"/>
          <ac:spMkLst>
            <pc:docMk/>
            <pc:sldMk cId="2314076300" sldId="257"/>
            <ac:spMk id="94" creationId="{6A780DB7-0929-46D2-9C96-87885B1772A0}"/>
          </ac:spMkLst>
        </pc:spChg>
        <pc:spChg chg="mod topLvl">
          <ac:chgData name="Giovanni Lopez-Quezada" userId="d444c8ac-3606-446b-ab90-a96ed9b696ec" providerId="ADAL" clId="{B7374DF3-5EA7-4A4F-A654-C5AF21381A37}" dt="2021-10-15T17:44:55.118" v="107" actId="165"/>
          <ac:spMkLst>
            <pc:docMk/>
            <pc:sldMk cId="2314076300" sldId="257"/>
            <ac:spMk id="95" creationId="{9F5F32ED-BA3F-4570-8A07-AC8AB4B9934F}"/>
          </ac:spMkLst>
        </pc:spChg>
        <pc:spChg chg="mod">
          <ac:chgData name="Giovanni Lopez-Quezada" userId="d444c8ac-3606-446b-ab90-a96ed9b696ec" providerId="ADAL" clId="{B7374DF3-5EA7-4A4F-A654-C5AF21381A37}" dt="2021-10-15T17:44:13.063" v="101" actId="1036"/>
          <ac:spMkLst>
            <pc:docMk/>
            <pc:sldMk cId="2314076300" sldId="257"/>
            <ac:spMk id="96" creationId="{DB90134A-2100-44CE-B08A-1B5B56D1DA59}"/>
          </ac:spMkLst>
        </pc:spChg>
        <pc:spChg chg="mod">
          <ac:chgData name="Giovanni Lopez-Quezada" userId="d444c8ac-3606-446b-ab90-a96ed9b696ec" providerId="ADAL" clId="{B7374DF3-5EA7-4A4F-A654-C5AF21381A37}" dt="2021-10-15T17:44:13.063" v="101" actId="1036"/>
          <ac:spMkLst>
            <pc:docMk/>
            <pc:sldMk cId="2314076300" sldId="257"/>
            <ac:spMk id="97" creationId="{44FF3B32-BCBB-4E36-AA4F-850C58A6E173}"/>
          </ac:spMkLst>
        </pc:spChg>
        <pc:spChg chg="mod topLvl">
          <ac:chgData name="Giovanni Lopez-Quezada" userId="d444c8ac-3606-446b-ab90-a96ed9b696ec" providerId="ADAL" clId="{B7374DF3-5EA7-4A4F-A654-C5AF21381A37}" dt="2021-10-15T18:02:42.409" v="178" actId="14100"/>
          <ac:spMkLst>
            <pc:docMk/>
            <pc:sldMk cId="2314076300" sldId="257"/>
            <ac:spMk id="98" creationId="{ACD0DCBD-3FEF-4229-A339-0F2FC7A58552}"/>
          </ac:spMkLst>
        </pc:spChg>
        <pc:spChg chg="mod topLvl">
          <ac:chgData name="Giovanni Lopez-Quezada" userId="d444c8ac-3606-446b-ab90-a96ed9b696ec" providerId="ADAL" clId="{B7374DF3-5EA7-4A4F-A654-C5AF21381A37}" dt="2021-10-15T18:02:46.270" v="179" actId="1036"/>
          <ac:spMkLst>
            <pc:docMk/>
            <pc:sldMk cId="2314076300" sldId="257"/>
            <ac:spMk id="99" creationId="{FE49E698-502A-4032-A4BF-1A132E2086B9}"/>
          </ac:spMkLst>
        </pc:spChg>
        <pc:spChg chg="mod topLvl">
          <ac:chgData name="Giovanni Lopez-Quezada" userId="d444c8ac-3606-446b-ab90-a96ed9b696ec" providerId="ADAL" clId="{B7374DF3-5EA7-4A4F-A654-C5AF21381A37}" dt="2021-10-15T17:44:55.118" v="107" actId="165"/>
          <ac:spMkLst>
            <pc:docMk/>
            <pc:sldMk cId="2314076300" sldId="257"/>
            <ac:spMk id="101" creationId="{904400D5-4235-44E3-A0F0-2183C360E0EB}"/>
          </ac:spMkLst>
        </pc:spChg>
        <pc:spChg chg="mod topLvl">
          <ac:chgData name="Giovanni Lopez-Quezada" userId="d444c8ac-3606-446b-ab90-a96ed9b696ec" providerId="ADAL" clId="{B7374DF3-5EA7-4A4F-A654-C5AF21381A37}" dt="2021-10-15T18:02:11.667" v="166" actId="1037"/>
          <ac:spMkLst>
            <pc:docMk/>
            <pc:sldMk cId="2314076300" sldId="257"/>
            <ac:spMk id="102" creationId="{4C21A323-F65B-48A5-B37D-2CE703D9F642}"/>
          </ac:spMkLst>
        </pc:spChg>
        <pc:spChg chg="mod topLvl">
          <ac:chgData name="Giovanni Lopez-Quezada" userId="d444c8ac-3606-446b-ab90-a96ed9b696ec" providerId="ADAL" clId="{B7374DF3-5EA7-4A4F-A654-C5AF21381A37}" dt="2021-10-15T18:00:42.893" v="136" actId="1038"/>
          <ac:spMkLst>
            <pc:docMk/>
            <pc:sldMk cId="2314076300" sldId="257"/>
            <ac:spMk id="103" creationId="{FB45C22E-09A1-4452-8FF9-4AAD48EC048A}"/>
          </ac:spMkLst>
        </pc:spChg>
        <pc:spChg chg="mod topLvl">
          <ac:chgData name="Giovanni Lopez-Quezada" userId="d444c8ac-3606-446b-ab90-a96ed9b696ec" providerId="ADAL" clId="{B7374DF3-5EA7-4A4F-A654-C5AF21381A37}" dt="2021-10-15T18:00:42.893" v="136" actId="1038"/>
          <ac:spMkLst>
            <pc:docMk/>
            <pc:sldMk cId="2314076300" sldId="257"/>
            <ac:spMk id="108" creationId="{BAB95AEC-6B96-462D-AC34-224E370E066C}"/>
          </ac:spMkLst>
        </pc:spChg>
        <pc:spChg chg="mod topLvl">
          <ac:chgData name="Giovanni Lopez-Quezada" userId="d444c8ac-3606-446b-ab90-a96ed9b696ec" providerId="ADAL" clId="{B7374DF3-5EA7-4A4F-A654-C5AF21381A37}" dt="2021-10-15T18:02:15.396" v="170" actId="1035"/>
          <ac:spMkLst>
            <pc:docMk/>
            <pc:sldMk cId="2314076300" sldId="257"/>
            <ac:spMk id="110" creationId="{BF247A29-5D55-4E85-ABEB-BD2C8E643642}"/>
          </ac:spMkLst>
        </pc:spChg>
        <pc:grpChg chg="del">
          <ac:chgData name="Giovanni Lopez-Quezada" userId="d444c8ac-3606-446b-ab90-a96ed9b696ec" providerId="ADAL" clId="{B7374DF3-5EA7-4A4F-A654-C5AF21381A37}" dt="2021-10-15T17:44:55.118" v="107" actId="165"/>
          <ac:grpSpMkLst>
            <pc:docMk/>
            <pc:sldMk cId="2314076300" sldId="257"/>
            <ac:grpSpMk id="8" creationId="{78C2BEAE-26AD-4F16-9311-7123057DFD00}"/>
          </ac:grpSpMkLst>
        </pc:grpChg>
        <pc:grpChg chg="mod topLvl">
          <ac:chgData name="Giovanni Lopez-Quezada" userId="d444c8ac-3606-446b-ab90-a96ed9b696ec" providerId="ADAL" clId="{B7374DF3-5EA7-4A4F-A654-C5AF21381A37}" dt="2021-10-15T18:02:02.580" v="151" actId="1076"/>
          <ac:grpSpMkLst>
            <pc:docMk/>
            <pc:sldMk cId="2314076300" sldId="257"/>
            <ac:grpSpMk id="83" creationId="{11253525-A8CB-47D4-BF42-1C887B6EB890}"/>
          </ac:grpSpMkLst>
        </pc:grpChg>
        <pc:picChg chg="add del mod">
          <ac:chgData name="Giovanni Lopez-Quezada" userId="d444c8ac-3606-446b-ab90-a96ed9b696ec" providerId="ADAL" clId="{B7374DF3-5EA7-4A4F-A654-C5AF21381A37}" dt="2021-10-15T18:00:20.469" v="128" actId="478"/>
          <ac:picMkLst>
            <pc:docMk/>
            <pc:sldMk cId="2314076300" sldId="257"/>
            <ac:picMk id="12" creationId="{B0653BEA-99B8-4CDB-B1F7-F03175262DF1}"/>
          </ac:picMkLst>
        </pc:picChg>
        <pc:picChg chg="add mod">
          <ac:chgData name="Giovanni Lopez-Quezada" userId="d444c8ac-3606-446b-ab90-a96ed9b696ec" providerId="ADAL" clId="{B7374DF3-5EA7-4A4F-A654-C5AF21381A37}" dt="2021-10-15T18:01:43.064" v="149" actId="1038"/>
          <ac:picMkLst>
            <pc:docMk/>
            <pc:sldMk cId="2314076300" sldId="257"/>
            <ac:picMk id="14" creationId="{53E170F4-AB8E-4834-A8EB-606ACE98DC1D}"/>
          </ac:picMkLst>
        </pc:picChg>
        <pc:picChg chg="mod">
          <ac:chgData name="Giovanni Lopez-Quezada" userId="d444c8ac-3606-446b-ab90-a96ed9b696ec" providerId="ADAL" clId="{B7374DF3-5EA7-4A4F-A654-C5AF21381A37}" dt="2021-10-15T17:44:55.118" v="107" actId="165"/>
          <ac:picMkLst>
            <pc:docMk/>
            <pc:sldMk cId="2314076300" sldId="257"/>
            <ac:picMk id="93" creationId="{585E330C-1C05-4A77-A2C9-876A7154C55C}"/>
          </ac:picMkLst>
        </pc:picChg>
        <pc:picChg chg="del mod topLvl">
          <ac:chgData name="Giovanni Lopez-Quezada" userId="d444c8ac-3606-446b-ab90-a96ed9b696ec" providerId="ADAL" clId="{B7374DF3-5EA7-4A4F-A654-C5AF21381A37}" dt="2021-10-15T17:44:58.524" v="108" actId="478"/>
          <ac:picMkLst>
            <pc:docMk/>
            <pc:sldMk cId="2314076300" sldId="257"/>
            <ac:picMk id="105" creationId="{40D1EEF1-45E6-4670-93D0-AB0E5A5A3F56}"/>
          </ac:picMkLst>
        </pc:picChg>
        <pc:picChg chg="mod topLvl">
          <ac:chgData name="Giovanni Lopez-Quezada" userId="d444c8ac-3606-446b-ab90-a96ed9b696ec" providerId="ADAL" clId="{B7374DF3-5EA7-4A4F-A654-C5AF21381A37}" dt="2021-10-15T18:03:02.839" v="180" actId="14100"/>
          <ac:picMkLst>
            <pc:docMk/>
            <pc:sldMk cId="2314076300" sldId="257"/>
            <ac:picMk id="109" creationId="{C4CCD56B-B18F-4B6A-AC8C-1120D353F03C}"/>
          </ac:picMkLst>
        </pc:picChg>
      </pc:sldChg>
    </pc:docChg>
  </pc:docChgLst>
  <pc:docChgLst>
    <pc:chgData name="Giovanni Lopez-Quezada" userId="d444c8ac-3606-446b-ab90-a96ed9b696ec" providerId="ADAL" clId="{8EFDDA07-648C-4682-8C26-7A915A22795B}"/>
    <pc:docChg chg="undo custSel modSld">
      <pc:chgData name="Giovanni Lopez-Quezada" userId="d444c8ac-3606-446b-ab90-a96ed9b696ec" providerId="ADAL" clId="{8EFDDA07-648C-4682-8C26-7A915A22795B}" dt="2022-08-22T19:40:56.212" v="368" actId="14100"/>
      <pc:docMkLst>
        <pc:docMk/>
      </pc:docMkLst>
      <pc:sldChg chg="modSp mod">
        <pc:chgData name="Giovanni Lopez-Quezada" userId="d444c8ac-3606-446b-ab90-a96ed9b696ec" providerId="ADAL" clId="{8EFDDA07-648C-4682-8C26-7A915A22795B}" dt="2022-08-22T19:27:19.916" v="45" actId="1035"/>
        <pc:sldMkLst>
          <pc:docMk/>
          <pc:sldMk cId="863628216" sldId="256"/>
        </pc:sldMkLst>
        <pc:spChg chg="mod">
          <ac:chgData name="Giovanni Lopez-Quezada" userId="d444c8ac-3606-446b-ab90-a96ed9b696ec" providerId="ADAL" clId="{8EFDDA07-648C-4682-8C26-7A915A22795B}" dt="2022-08-22T19:27:12.949" v="39" actId="14100"/>
          <ac:spMkLst>
            <pc:docMk/>
            <pc:sldMk cId="863628216" sldId="256"/>
            <ac:spMk id="24" creationId="{80AC400D-F660-4D51-B47A-3A22B01C9133}"/>
          </ac:spMkLst>
        </pc:spChg>
        <pc:spChg chg="mod">
          <ac:chgData name="Giovanni Lopez-Quezada" userId="d444c8ac-3606-446b-ab90-a96ed9b696ec" providerId="ADAL" clId="{8EFDDA07-648C-4682-8C26-7A915A22795B}" dt="2022-08-22T19:27:07.276" v="38" actId="255"/>
          <ac:spMkLst>
            <pc:docMk/>
            <pc:sldMk cId="863628216" sldId="256"/>
            <ac:spMk id="25" creationId="{E7B8E400-F5C5-42FB-988E-939361ED1137}"/>
          </ac:spMkLst>
        </pc:spChg>
        <pc:spChg chg="mod">
          <ac:chgData name="Giovanni Lopez-Quezada" userId="d444c8ac-3606-446b-ab90-a96ed9b696ec" providerId="ADAL" clId="{8EFDDA07-648C-4682-8C26-7A915A22795B}" dt="2022-08-22T19:27:19.916" v="45" actId="1035"/>
          <ac:spMkLst>
            <pc:docMk/>
            <pc:sldMk cId="863628216" sldId="256"/>
            <ac:spMk id="54" creationId="{BFC690C7-86C6-4F2F-82D2-A7C6738B483F}"/>
          </ac:spMkLst>
        </pc:spChg>
        <pc:spChg chg="mod">
          <ac:chgData name="Giovanni Lopez-Quezada" userId="d444c8ac-3606-446b-ab90-a96ed9b696ec" providerId="ADAL" clId="{8EFDDA07-648C-4682-8C26-7A915A22795B}" dt="2022-08-22T19:25:10.532" v="18" actId="1038"/>
          <ac:spMkLst>
            <pc:docMk/>
            <pc:sldMk cId="863628216" sldId="256"/>
            <ac:spMk id="62" creationId="{DC3B3EF6-C2EA-4CA5-9439-67CC1523E96B}"/>
          </ac:spMkLst>
        </pc:spChg>
        <pc:spChg chg="mod">
          <ac:chgData name="Giovanni Lopez-Quezada" userId="d444c8ac-3606-446b-ab90-a96ed9b696ec" providerId="ADAL" clId="{8EFDDA07-648C-4682-8C26-7A915A22795B}" dt="2022-08-22T19:25:10.532" v="18" actId="1038"/>
          <ac:spMkLst>
            <pc:docMk/>
            <pc:sldMk cId="863628216" sldId="256"/>
            <ac:spMk id="68" creationId="{197519F5-EBAC-41ED-B073-88797C167479}"/>
          </ac:spMkLst>
        </pc:spChg>
        <pc:spChg chg="mod">
          <ac:chgData name="Giovanni Lopez-Quezada" userId="d444c8ac-3606-446b-ab90-a96ed9b696ec" providerId="ADAL" clId="{8EFDDA07-648C-4682-8C26-7A915A22795B}" dt="2022-08-22T19:25:21.968" v="19" actId="14100"/>
          <ac:spMkLst>
            <pc:docMk/>
            <pc:sldMk cId="863628216" sldId="256"/>
            <ac:spMk id="69" creationId="{8BAAB775-307E-4729-8AB5-CF0DE8A46729}"/>
          </ac:spMkLst>
        </pc:spChg>
        <pc:spChg chg="mod">
          <ac:chgData name="Giovanni Lopez-Quezada" userId="d444c8ac-3606-446b-ab90-a96ed9b696ec" providerId="ADAL" clId="{8EFDDA07-648C-4682-8C26-7A915A22795B}" dt="2022-08-22T19:25:10.532" v="18" actId="1038"/>
          <ac:spMkLst>
            <pc:docMk/>
            <pc:sldMk cId="863628216" sldId="256"/>
            <ac:spMk id="70" creationId="{0D3ADBE8-63EB-44E9-A52A-758B6FB9CB81}"/>
          </ac:spMkLst>
        </pc:spChg>
      </pc:sldChg>
      <pc:sldChg chg="modSp mod">
        <pc:chgData name="Giovanni Lopez-Quezada" userId="d444c8ac-3606-446b-ab90-a96ed9b696ec" providerId="ADAL" clId="{8EFDDA07-648C-4682-8C26-7A915A22795B}" dt="2022-08-22T19:40:56.212" v="368" actId="14100"/>
        <pc:sldMkLst>
          <pc:docMk/>
          <pc:sldMk cId="2314076300" sldId="257"/>
        </pc:sldMkLst>
        <pc:spChg chg="mod">
          <ac:chgData name="Giovanni Lopez-Quezada" userId="d444c8ac-3606-446b-ab90-a96ed9b696ec" providerId="ADAL" clId="{8EFDDA07-648C-4682-8C26-7A915A22795B}" dt="2022-08-22T19:36:39.434" v="334" actId="1076"/>
          <ac:spMkLst>
            <pc:docMk/>
            <pc:sldMk cId="2314076300" sldId="257"/>
            <ac:spMk id="11" creationId="{81641253-4D64-443E-9670-68C0EDCE3D4C}"/>
          </ac:spMkLst>
        </pc:spChg>
        <pc:spChg chg="mod">
          <ac:chgData name="Giovanni Lopez-Quezada" userId="d444c8ac-3606-446b-ab90-a96ed9b696ec" providerId="ADAL" clId="{8EFDDA07-648C-4682-8C26-7A915A22795B}" dt="2022-08-22T19:30:01.818" v="70" actId="20577"/>
          <ac:spMkLst>
            <pc:docMk/>
            <pc:sldMk cId="2314076300" sldId="257"/>
            <ac:spMk id="72" creationId="{35AAC854-2E22-419D-B132-096B2F209976}"/>
          </ac:spMkLst>
        </pc:spChg>
        <pc:spChg chg="mod">
          <ac:chgData name="Giovanni Lopez-Quezada" userId="d444c8ac-3606-446b-ab90-a96ed9b696ec" providerId="ADAL" clId="{8EFDDA07-648C-4682-8C26-7A915A22795B}" dt="2022-08-22T19:33:40.083" v="108" actId="14100"/>
          <ac:spMkLst>
            <pc:docMk/>
            <pc:sldMk cId="2314076300" sldId="257"/>
            <ac:spMk id="73" creationId="{52797E7A-C295-4F98-97EA-FD03B79532BA}"/>
          </ac:spMkLst>
        </pc:spChg>
        <pc:spChg chg="mod">
          <ac:chgData name="Giovanni Lopez-Quezada" userId="d444c8ac-3606-446b-ab90-a96ed9b696ec" providerId="ADAL" clId="{8EFDDA07-648C-4682-8C26-7A915A22795B}" dt="2022-08-22T19:40:08.651" v="364" actId="20577"/>
          <ac:spMkLst>
            <pc:docMk/>
            <pc:sldMk cId="2314076300" sldId="257"/>
            <ac:spMk id="76" creationId="{450DF418-A625-4960-A393-2A15BFEA09B0}"/>
          </ac:spMkLst>
        </pc:spChg>
        <pc:spChg chg="mod">
          <ac:chgData name="Giovanni Lopez-Quezada" userId="d444c8ac-3606-446b-ab90-a96ed9b696ec" providerId="ADAL" clId="{8EFDDA07-648C-4682-8C26-7A915A22795B}" dt="2022-08-22T19:40:27.122" v="366" actId="20577"/>
          <ac:spMkLst>
            <pc:docMk/>
            <pc:sldMk cId="2314076300" sldId="257"/>
            <ac:spMk id="77" creationId="{72B83FDF-F93F-4618-9DBE-B31F40A0657A}"/>
          </ac:spMkLst>
        </pc:spChg>
        <pc:spChg chg="mod">
          <ac:chgData name="Giovanni Lopez-Quezada" userId="d444c8ac-3606-446b-ab90-a96ed9b696ec" providerId="ADAL" clId="{8EFDDA07-648C-4682-8C26-7A915A22795B}" dt="2022-08-22T19:38:35.979" v="358" actId="20577"/>
          <ac:spMkLst>
            <pc:docMk/>
            <pc:sldMk cId="2314076300" sldId="257"/>
            <ac:spMk id="80" creationId="{33A254BB-728B-46FC-AE36-69A08FD9FC00}"/>
          </ac:spMkLst>
        </pc:spChg>
        <pc:spChg chg="mod">
          <ac:chgData name="Giovanni Lopez-Quezada" userId="d444c8ac-3606-446b-ab90-a96ed9b696ec" providerId="ADAL" clId="{8EFDDA07-648C-4682-8C26-7A915A22795B}" dt="2022-08-22T19:38:00.949" v="348" actId="1076"/>
          <ac:spMkLst>
            <pc:docMk/>
            <pc:sldMk cId="2314076300" sldId="257"/>
            <ac:spMk id="81" creationId="{25469997-340E-4E4D-9DDD-329EFC5C9422}"/>
          </ac:spMkLst>
        </pc:spChg>
        <pc:spChg chg="mod">
          <ac:chgData name="Giovanni Lopez-Quezada" userId="d444c8ac-3606-446b-ab90-a96ed9b696ec" providerId="ADAL" clId="{8EFDDA07-648C-4682-8C26-7A915A22795B}" dt="2022-08-22T19:38:23.803" v="357" actId="1076"/>
          <ac:spMkLst>
            <pc:docMk/>
            <pc:sldMk cId="2314076300" sldId="257"/>
            <ac:spMk id="88" creationId="{C180C783-5033-41A5-818F-D7E275EF2D0F}"/>
          </ac:spMkLst>
        </pc:spChg>
        <pc:spChg chg="mod">
          <ac:chgData name="Giovanni Lopez-Quezada" userId="d444c8ac-3606-446b-ab90-a96ed9b696ec" providerId="ADAL" clId="{8EFDDA07-648C-4682-8C26-7A915A22795B}" dt="2022-08-22T19:37:27.298" v="343" actId="12788"/>
          <ac:spMkLst>
            <pc:docMk/>
            <pc:sldMk cId="2314076300" sldId="257"/>
            <ac:spMk id="95" creationId="{9F5F32ED-BA3F-4570-8A07-AC8AB4B9934F}"/>
          </ac:spMkLst>
        </pc:spChg>
        <pc:spChg chg="mod">
          <ac:chgData name="Giovanni Lopez-Quezada" userId="d444c8ac-3606-446b-ab90-a96ed9b696ec" providerId="ADAL" clId="{8EFDDA07-648C-4682-8C26-7A915A22795B}" dt="2022-08-22T19:38:18.476" v="355" actId="1036"/>
          <ac:spMkLst>
            <pc:docMk/>
            <pc:sldMk cId="2314076300" sldId="257"/>
            <ac:spMk id="96" creationId="{DB90134A-2100-44CE-B08A-1B5B56D1DA59}"/>
          </ac:spMkLst>
        </pc:spChg>
        <pc:spChg chg="mod">
          <ac:chgData name="Giovanni Lopez-Quezada" userId="d444c8ac-3606-446b-ab90-a96ed9b696ec" providerId="ADAL" clId="{8EFDDA07-648C-4682-8C26-7A915A22795B}" dt="2022-08-22T19:40:56.212" v="368" actId="14100"/>
          <ac:spMkLst>
            <pc:docMk/>
            <pc:sldMk cId="2314076300" sldId="257"/>
            <ac:spMk id="98" creationId="{ACD0DCBD-3FEF-4229-A339-0F2FC7A58552}"/>
          </ac:spMkLst>
        </pc:spChg>
        <pc:spChg chg="mod">
          <ac:chgData name="Giovanni Lopez-Quezada" userId="d444c8ac-3606-446b-ab90-a96ed9b696ec" providerId="ADAL" clId="{8EFDDA07-648C-4682-8C26-7A915A22795B}" dt="2022-08-22T19:40:48.556" v="367" actId="1076"/>
          <ac:spMkLst>
            <pc:docMk/>
            <pc:sldMk cId="2314076300" sldId="257"/>
            <ac:spMk id="99" creationId="{FE49E698-502A-4032-A4BF-1A132E2086B9}"/>
          </ac:spMkLst>
        </pc:spChg>
        <pc:spChg chg="mod">
          <ac:chgData name="Giovanni Lopez-Quezada" userId="d444c8ac-3606-446b-ab90-a96ed9b696ec" providerId="ADAL" clId="{8EFDDA07-648C-4682-8C26-7A915A22795B}" dt="2022-08-22T19:36:45.148" v="336" actId="1036"/>
          <ac:spMkLst>
            <pc:docMk/>
            <pc:sldMk cId="2314076300" sldId="257"/>
            <ac:spMk id="101" creationId="{904400D5-4235-44E3-A0F0-2183C360E0EB}"/>
          </ac:spMkLst>
        </pc:spChg>
        <pc:spChg chg="mod">
          <ac:chgData name="Giovanni Lopez-Quezada" userId="d444c8ac-3606-446b-ab90-a96ed9b696ec" providerId="ADAL" clId="{8EFDDA07-648C-4682-8C26-7A915A22795B}" dt="2022-08-22T19:36:45.148" v="336" actId="1036"/>
          <ac:spMkLst>
            <pc:docMk/>
            <pc:sldMk cId="2314076300" sldId="257"/>
            <ac:spMk id="110" creationId="{BF247A29-5D55-4E85-ABEB-BD2C8E643642}"/>
          </ac:spMkLst>
        </pc:spChg>
        <pc:grpChg chg="mod">
          <ac:chgData name="Giovanni Lopez-Quezada" userId="d444c8ac-3606-446b-ab90-a96ed9b696ec" providerId="ADAL" clId="{8EFDDA07-648C-4682-8C26-7A915A22795B}" dt="2022-08-22T19:36:53.192" v="341" actId="14100"/>
          <ac:grpSpMkLst>
            <pc:docMk/>
            <pc:sldMk cId="2314076300" sldId="257"/>
            <ac:grpSpMk id="83" creationId="{F7523BAA-FDD3-421D-8B20-92205F7E051C}"/>
          </ac:grpSpMkLst>
        </pc:grpChg>
        <pc:picChg chg="mod">
          <ac:chgData name="Giovanni Lopez-Quezada" userId="d444c8ac-3606-446b-ab90-a96ed9b696ec" providerId="ADAL" clId="{8EFDDA07-648C-4682-8C26-7A915A22795B}" dt="2022-08-22T19:36:19.652" v="330" actId="1035"/>
          <ac:picMkLst>
            <pc:docMk/>
            <pc:sldMk cId="2314076300" sldId="257"/>
            <ac:picMk id="82" creationId="{3A74A584-36D1-46B6-A055-6CA4FCE509C0}"/>
          </ac:picMkLst>
        </pc:picChg>
      </pc:sldChg>
    </pc:docChg>
  </pc:docChgLst>
  <pc:docChgLst>
    <pc:chgData name="Noel Dufrene" userId="S::ndufrene@migrantclinician.org::131c83a1-d70b-4f56-8487-a9b39281de7c" providerId="AD" clId="Web-{D9213E0C-391E-9FDF-DD04-276E227B756A}"/>
    <pc:docChg chg="modSld">
      <pc:chgData name="Noel Dufrene" userId="S::ndufrene@migrantclinician.org::131c83a1-d70b-4f56-8487-a9b39281de7c" providerId="AD" clId="Web-{D9213E0C-391E-9FDF-DD04-276E227B756A}" dt="2021-10-14T17:26:47.784" v="47"/>
      <pc:docMkLst>
        <pc:docMk/>
      </pc:docMkLst>
      <pc:sldChg chg="addSp modSp addCm modCm">
        <pc:chgData name="Noel Dufrene" userId="S::ndufrene@migrantclinician.org::131c83a1-d70b-4f56-8487-a9b39281de7c" providerId="AD" clId="Web-{D9213E0C-391E-9FDF-DD04-276E227B756A}" dt="2021-10-14T17:26:47.784" v="47"/>
        <pc:sldMkLst>
          <pc:docMk/>
          <pc:sldMk cId="863628216" sldId="256"/>
        </pc:sldMkLst>
        <pc:spChg chg="add mod">
          <ac:chgData name="Noel Dufrene" userId="S::ndufrene@migrantclinician.org::131c83a1-d70b-4f56-8487-a9b39281de7c" providerId="AD" clId="Web-{D9213E0C-391E-9FDF-DD04-276E227B756A}" dt="2021-10-14T17:00:17.793" v="4" actId="14100"/>
          <ac:spMkLst>
            <pc:docMk/>
            <pc:sldMk cId="863628216" sldId="256"/>
            <ac:spMk id="42" creationId="{E96B9633-3909-46F4-86AC-DDFA9342047E}"/>
          </ac:spMkLst>
        </pc:spChg>
        <pc:spChg chg="add">
          <ac:chgData name="Noel Dufrene" userId="S::ndufrene@migrantclinician.org::131c83a1-d70b-4f56-8487-a9b39281de7c" providerId="AD" clId="Web-{D9213E0C-391E-9FDF-DD04-276E227B756A}" dt="2021-10-14T17:00:41.715" v="6"/>
          <ac:spMkLst>
            <pc:docMk/>
            <pc:sldMk cId="863628216" sldId="256"/>
            <ac:spMk id="44" creationId="{08289EA9-31C7-43A2-913E-2DAB392D948B}"/>
          </ac:spMkLst>
        </pc:spChg>
        <pc:spChg chg="add mod">
          <ac:chgData name="Noel Dufrene" userId="S::ndufrene@migrantclinician.org::131c83a1-d70b-4f56-8487-a9b39281de7c" providerId="AD" clId="Web-{D9213E0C-391E-9FDF-DD04-276E227B756A}" dt="2021-10-14T17:00:59.450" v="9" actId="20577"/>
          <ac:spMkLst>
            <pc:docMk/>
            <pc:sldMk cId="863628216" sldId="256"/>
            <ac:spMk id="45" creationId="{F9A96854-8AD7-4359-98DD-743182DB22DC}"/>
          </ac:spMkLst>
        </pc:spChg>
        <pc:spChg chg="add">
          <ac:chgData name="Noel Dufrene" userId="S::ndufrene@migrantclinician.org::131c83a1-d70b-4f56-8487-a9b39281de7c" providerId="AD" clId="Web-{D9213E0C-391E-9FDF-DD04-276E227B756A}" dt="2021-10-14T17:02:20.499" v="12"/>
          <ac:spMkLst>
            <pc:docMk/>
            <pc:sldMk cId="863628216" sldId="256"/>
            <ac:spMk id="49" creationId="{235E058F-E5A3-47DC-87C9-779245CB6E0C}"/>
          </ac:spMkLst>
        </pc:spChg>
        <pc:spChg chg="add mod">
          <ac:chgData name="Noel Dufrene" userId="S::ndufrene@migrantclinician.org::131c83a1-d70b-4f56-8487-a9b39281de7c" providerId="AD" clId="Web-{D9213E0C-391E-9FDF-DD04-276E227B756A}" dt="2021-10-14T17:02:35.718" v="14" actId="20577"/>
          <ac:spMkLst>
            <pc:docMk/>
            <pc:sldMk cId="863628216" sldId="256"/>
            <ac:spMk id="51" creationId="{3959BEE5-F93A-45A0-B3A5-F1823705E1ED}"/>
          </ac:spMkLst>
        </pc:spChg>
        <pc:spChg chg="mod">
          <ac:chgData name="Noel Dufrene" userId="S::ndufrene@migrantclinician.org::131c83a1-d70b-4f56-8487-a9b39281de7c" providerId="AD" clId="Web-{D9213E0C-391E-9FDF-DD04-276E227B756A}" dt="2021-10-14T17:19:13.523" v="42" actId="20577"/>
          <ac:spMkLst>
            <pc:docMk/>
            <pc:sldMk cId="863628216" sldId="256"/>
            <ac:spMk id="68" creationId="{197519F5-EBAC-41ED-B073-88797C167479}"/>
          </ac:spMkLst>
        </pc:spChg>
        <pc:spChg chg="mod">
          <ac:chgData name="Noel Dufrene" userId="S::ndufrene@migrantclinician.org::131c83a1-d70b-4f56-8487-a9b39281de7c" providerId="AD" clId="Web-{D9213E0C-391E-9FDF-DD04-276E227B756A}" dt="2021-10-14T17:16:02.893" v="31" actId="20577"/>
          <ac:spMkLst>
            <pc:docMk/>
            <pc:sldMk cId="863628216" sldId="256"/>
            <ac:spMk id="69" creationId="{8BAAB775-307E-4729-8AB5-CF0DE8A46729}"/>
          </ac:spMkLst>
        </pc:spChg>
        <pc:cxnChg chg="add">
          <ac:chgData name="Noel Dufrene" userId="S::ndufrene@migrantclinician.org::131c83a1-d70b-4f56-8487-a9b39281de7c" providerId="AD" clId="Web-{D9213E0C-391E-9FDF-DD04-276E227B756A}" dt="2021-10-14T17:00:26.402" v="5"/>
          <ac:cxnSpMkLst>
            <pc:docMk/>
            <pc:sldMk cId="863628216" sldId="256"/>
            <ac:cxnSpMk id="43" creationId="{D4516AC6-797B-4CE9-A988-F9D291A992F5}"/>
          </ac:cxnSpMkLst>
        </pc:cxnChg>
        <pc:cxnChg chg="add">
          <ac:chgData name="Noel Dufrene" userId="S::ndufrene@migrantclinician.org::131c83a1-d70b-4f56-8487-a9b39281de7c" providerId="AD" clId="Web-{D9213E0C-391E-9FDF-DD04-276E227B756A}" dt="2021-10-14T17:01:54.982" v="10"/>
          <ac:cxnSpMkLst>
            <pc:docMk/>
            <pc:sldMk cId="863628216" sldId="256"/>
            <ac:cxnSpMk id="46" creationId="{C5022308-EEC3-41D7-BF98-F646F6717B27}"/>
          </ac:cxnSpMkLst>
        </pc:cxnChg>
        <pc:cxnChg chg="add">
          <ac:chgData name="Noel Dufrene" userId="S::ndufrene@migrantclinician.org::131c83a1-d70b-4f56-8487-a9b39281de7c" providerId="AD" clId="Web-{D9213E0C-391E-9FDF-DD04-276E227B756A}" dt="2021-10-14T17:02:12.936" v="11"/>
          <ac:cxnSpMkLst>
            <pc:docMk/>
            <pc:sldMk cId="863628216" sldId="256"/>
            <ac:cxnSpMk id="47" creationId="{5C5C9BA6-2CA1-4468-BF58-A33E9E4A3099}"/>
          </ac:cxnSpMkLst>
        </pc:cxnChg>
      </pc:sldChg>
      <pc:sldChg chg="addSp delSp modSp">
        <pc:chgData name="Noel Dufrene" userId="S::ndufrene@migrantclinician.org::131c83a1-d70b-4f56-8487-a9b39281de7c" providerId="AD" clId="Web-{D9213E0C-391E-9FDF-DD04-276E227B756A}" dt="2021-10-14T17:04:53.284" v="26"/>
        <pc:sldMkLst>
          <pc:docMk/>
          <pc:sldMk cId="2314076300" sldId="257"/>
        </pc:sldMkLst>
        <pc:spChg chg="add del">
          <ac:chgData name="Noel Dufrene" userId="S::ndufrene@migrantclinician.org::131c83a1-d70b-4f56-8487-a9b39281de7c" providerId="AD" clId="Web-{D9213E0C-391E-9FDF-DD04-276E227B756A}" dt="2021-10-14T17:04:53.284" v="26"/>
          <ac:spMkLst>
            <pc:docMk/>
            <pc:sldMk cId="2314076300" sldId="257"/>
            <ac:spMk id="73" creationId="{3959BEE5-F93A-45A0-B3A5-F1823705E1ED}"/>
          </ac:spMkLst>
        </pc:spChg>
        <pc:spChg chg="add mod">
          <ac:chgData name="Noel Dufrene" userId="S::ndufrene@migrantclinician.org::131c83a1-d70b-4f56-8487-a9b39281de7c" providerId="AD" clId="Web-{D9213E0C-391E-9FDF-DD04-276E227B756A}" dt="2021-10-14T17:03:18.797" v="18" actId="1076"/>
          <ac:spMkLst>
            <pc:docMk/>
            <pc:sldMk cId="2314076300" sldId="257"/>
            <ac:spMk id="82" creationId="{D2AE525A-4321-4721-BF5A-CF89CA5BA41E}"/>
          </ac:spMkLst>
        </pc:spChg>
        <pc:spChg chg="add mod">
          <ac:chgData name="Noel Dufrene" userId="S::ndufrene@migrantclinician.org::131c83a1-d70b-4f56-8487-a9b39281de7c" providerId="AD" clId="Web-{D9213E0C-391E-9FDF-DD04-276E227B756A}" dt="2021-10-14T17:03:36.657" v="21" actId="20577"/>
          <ac:spMkLst>
            <pc:docMk/>
            <pc:sldMk cId="2314076300" sldId="257"/>
            <ac:spMk id="84" creationId="{A2873826-133B-4BD1-8239-31C56BB4630D}"/>
          </ac:spMkLst>
        </pc:spChg>
        <pc:spChg chg="add mod">
          <ac:chgData name="Noel Dufrene" userId="S::ndufrene@migrantclinician.org::131c83a1-d70b-4f56-8487-a9b39281de7c" providerId="AD" clId="Web-{D9213E0C-391E-9FDF-DD04-276E227B756A}" dt="2021-10-14T17:04:29.064" v="25" actId="20577"/>
          <ac:spMkLst>
            <pc:docMk/>
            <pc:sldMk cId="2314076300" sldId="257"/>
            <ac:spMk id="86" creationId="{7B1EBC66-5848-4BA2-94BF-00FF166B3400}"/>
          </ac:spMkLst>
        </pc:spChg>
        <pc:spChg chg="add">
          <ac:chgData name="Noel Dufrene" userId="S::ndufrene@migrantclinician.org::131c83a1-d70b-4f56-8487-a9b39281de7c" providerId="AD" clId="Web-{D9213E0C-391E-9FDF-DD04-276E227B756A}" dt="2021-10-14T17:04:22.330" v="24"/>
          <ac:spMkLst>
            <pc:docMk/>
            <pc:sldMk cId="2314076300" sldId="257"/>
            <ac:spMk id="87" creationId="{04475F71-0576-4DF6-B782-13DA39642FC6}"/>
          </ac:spMkLst>
        </pc:spChg>
        <pc:cxnChg chg="add">
          <ac:chgData name="Noel Dufrene" userId="S::ndufrene@migrantclinician.org::131c83a1-d70b-4f56-8487-a9b39281de7c" providerId="AD" clId="Web-{D9213E0C-391E-9FDF-DD04-276E227B756A}" dt="2021-10-14T17:03:43.063" v="22"/>
          <ac:cxnSpMkLst>
            <pc:docMk/>
            <pc:sldMk cId="2314076300" sldId="257"/>
            <ac:cxnSpMk id="85" creationId="{22DC16B3-5650-4DC7-ACBD-043F4382FF2E}"/>
          </ac:cxnSpMkLst>
        </pc:cxnChg>
      </pc:sldChg>
    </pc:docChg>
  </pc:docChgLst>
  <pc:docChgLst>
    <pc:chgData name="Alma Galvan" userId="S::agalvan@migrantclinician.org::82bfc8be-73ed-4017-b250-fad6233e8710" providerId="AD" clId="Web-{25BD217C-CFC2-D75E-037F-56562D05640D}"/>
    <pc:docChg chg="modSld">
      <pc:chgData name="Alma Galvan" userId="S::agalvan@migrantclinician.org::82bfc8be-73ed-4017-b250-fad6233e8710" providerId="AD" clId="Web-{25BD217C-CFC2-D75E-037F-56562D05640D}" dt="2021-11-08T22:18:08.535" v="27" actId="1076"/>
      <pc:docMkLst>
        <pc:docMk/>
      </pc:docMkLst>
      <pc:sldChg chg="modSp">
        <pc:chgData name="Alma Galvan" userId="S::agalvan@migrantclinician.org::82bfc8be-73ed-4017-b250-fad6233e8710" providerId="AD" clId="Web-{25BD217C-CFC2-D75E-037F-56562D05640D}" dt="2021-11-08T22:18:08.535" v="27" actId="1076"/>
        <pc:sldMkLst>
          <pc:docMk/>
          <pc:sldMk cId="863628216" sldId="256"/>
        </pc:sldMkLst>
        <pc:spChg chg="mod">
          <ac:chgData name="Alma Galvan" userId="S::agalvan@migrantclinician.org::82bfc8be-73ed-4017-b250-fad6233e8710" providerId="AD" clId="Web-{25BD217C-CFC2-D75E-037F-56562D05640D}" dt="2021-11-08T22:17:55.425" v="24" actId="1076"/>
          <ac:spMkLst>
            <pc:docMk/>
            <pc:sldMk cId="863628216" sldId="256"/>
            <ac:spMk id="69" creationId="{8BAAB775-307E-4729-8AB5-CF0DE8A46729}"/>
          </ac:spMkLst>
        </pc:spChg>
        <pc:spChg chg="mod">
          <ac:chgData name="Alma Galvan" userId="S::agalvan@migrantclinician.org::82bfc8be-73ed-4017-b250-fad6233e8710" providerId="AD" clId="Web-{25BD217C-CFC2-D75E-037F-56562D05640D}" dt="2021-11-08T22:18:02.019" v="26" actId="1076"/>
          <ac:spMkLst>
            <pc:docMk/>
            <pc:sldMk cId="863628216" sldId="256"/>
            <ac:spMk id="70" creationId="{0D3ADBE8-63EB-44E9-A52A-758B6FB9CB81}"/>
          </ac:spMkLst>
        </pc:spChg>
        <pc:cxnChg chg="mod">
          <ac:chgData name="Alma Galvan" userId="S::agalvan@migrantclinician.org::82bfc8be-73ed-4017-b250-fad6233e8710" providerId="AD" clId="Web-{25BD217C-CFC2-D75E-037F-56562D05640D}" dt="2021-11-08T22:18:08.535" v="27" actId="1076"/>
          <ac:cxnSpMkLst>
            <pc:docMk/>
            <pc:sldMk cId="863628216" sldId="256"/>
            <ac:cxnSpMk id="56" creationId="{C2161EA0-B775-405B-B8CA-6C735DF8F08F}"/>
          </ac:cxnSpMkLst>
        </pc:cxnChg>
      </pc:sldChg>
    </pc:docChg>
  </pc:docChgLst>
  <pc:docChgLst>
    <pc:chgData name="Giovanni Lopez-Quezada" userId="S::glopez-quezada@migrantclinician.org::d444c8ac-3606-446b-ab90-a96ed9b696ec" providerId="AD" clId="Web-{CEEEC292-A134-337A-2079-B8A27F72CA3C}"/>
    <pc:docChg chg="modSld">
      <pc:chgData name="Giovanni Lopez-Quezada" userId="S::glopez-quezada@migrantclinician.org::d444c8ac-3606-446b-ab90-a96ed9b696ec" providerId="AD" clId="Web-{CEEEC292-A134-337A-2079-B8A27F72CA3C}" dt="2021-10-14T20:12:45.748" v="1" actId="20577"/>
      <pc:docMkLst>
        <pc:docMk/>
      </pc:docMkLst>
      <pc:sldChg chg="modSp">
        <pc:chgData name="Giovanni Lopez-Quezada" userId="S::glopez-quezada@migrantclinician.org::d444c8ac-3606-446b-ab90-a96ed9b696ec" providerId="AD" clId="Web-{CEEEC292-A134-337A-2079-B8A27F72CA3C}" dt="2021-10-14T20:12:45.748" v="1" actId="20577"/>
        <pc:sldMkLst>
          <pc:docMk/>
          <pc:sldMk cId="2314076300" sldId="257"/>
        </pc:sldMkLst>
        <pc:spChg chg="mod">
          <ac:chgData name="Giovanni Lopez-Quezada" userId="S::glopez-quezada@migrantclinician.org::d444c8ac-3606-446b-ab90-a96ed9b696ec" providerId="AD" clId="Web-{CEEEC292-A134-337A-2079-B8A27F72CA3C}" dt="2021-10-14T20:12:45.748" v="1" actId="20577"/>
          <ac:spMkLst>
            <pc:docMk/>
            <pc:sldMk cId="2314076300" sldId="257"/>
            <ac:spMk id="103" creationId="{FB45C22E-09A1-4452-8FF9-4AAD48EC048A}"/>
          </ac:spMkLst>
        </pc:spChg>
      </pc:sldChg>
    </pc:docChg>
  </pc:docChgLst>
  <pc:docChgLst>
    <pc:chgData name="Alma Galvan" userId="S::agalvan@migrantclinician.org::82bfc8be-73ed-4017-b250-fad6233e8710" providerId="AD" clId="Web-{4C69EF9F-CC76-9259-7519-5098021419B5}"/>
    <pc:docChg chg="mod modSld">
      <pc:chgData name="Alma Galvan" userId="S::agalvan@migrantclinician.org::82bfc8be-73ed-4017-b250-fad6233e8710" providerId="AD" clId="Web-{4C69EF9F-CC76-9259-7519-5098021419B5}" dt="2021-12-22T23:16:53.591" v="92" actId="20577"/>
      <pc:docMkLst>
        <pc:docMk/>
      </pc:docMkLst>
      <pc:sldChg chg="modSp addCm">
        <pc:chgData name="Alma Galvan" userId="S::agalvan@migrantclinician.org::82bfc8be-73ed-4017-b250-fad6233e8710" providerId="AD" clId="Web-{4C69EF9F-CC76-9259-7519-5098021419B5}" dt="2021-12-22T23:16:53.591" v="92" actId="20577"/>
        <pc:sldMkLst>
          <pc:docMk/>
          <pc:sldMk cId="863628216" sldId="256"/>
        </pc:sldMkLst>
        <pc:spChg chg="mod">
          <ac:chgData name="Alma Galvan" userId="S::agalvan@migrantclinician.org::82bfc8be-73ed-4017-b250-fad6233e8710" providerId="AD" clId="Web-{4C69EF9F-CC76-9259-7519-5098021419B5}" dt="2021-12-22T23:16:44.043" v="91" actId="20577"/>
          <ac:spMkLst>
            <pc:docMk/>
            <pc:sldMk cId="863628216" sldId="256"/>
            <ac:spMk id="68" creationId="{197519F5-EBAC-41ED-B073-88797C167479}"/>
          </ac:spMkLst>
        </pc:spChg>
        <pc:spChg chg="mod">
          <ac:chgData name="Alma Galvan" userId="S::agalvan@migrantclinician.org::82bfc8be-73ed-4017-b250-fad6233e8710" providerId="AD" clId="Web-{4C69EF9F-CC76-9259-7519-5098021419B5}" dt="2021-12-22T23:16:53.591" v="92" actId="20577"/>
          <ac:spMkLst>
            <pc:docMk/>
            <pc:sldMk cId="863628216" sldId="256"/>
            <ac:spMk id="69" creationId="{8BAAB775-307E-4729-8AB5-CF0DE8A46729}"/>
          </ac:spMkLst>
        </pc:spChg>
        <pc:spChg chg="mod">
          <ac:chgData name="Alma Galvan" userId="S::agalvan@migrantclinician.org::82bfc8be-73ed-4017-b250-fad6233e8710" providerId="AD" clId="Web-{4C69EF9F-CC76-9259-7519-5098021419B5}" dt="2021-12-22T23:08:38.757" v="28" actId="20577"/>
          <ac:spMkLst>
            <pc:docMk/>
            <pc:sldMk cId="863628216" sldId="256"/>
            <ac:spMk id="74" creationId="{48A3881D-D230-4BED-914B-A3B68A241015}"/>
          </ac:spMkLst>
        </pc:spChg>
      </pc:sldChg>
      <pc:sldChg chg="modSp">
        <pc:chgData name="Alma Galvan" userId="S::agalvan@migrantclinician.org::82bfc8be-73ed-4017-b250-fad6233e8710" providerId="AD" clId="Web-{4C69EF9F-CC76-9259-7519-5098021419B5}" dt="2021-12-22T23:15:18.538" v="85" actId="20577"/>
        <pc:sldMkLst>
          <pc:docMk/>
          <pc:sldMk cId="2314076300" sldId="257"/>
        </pc:sldMkLst>
        <pc:spChg chg="mod">
          <ac:chgData name="Alma Galvan" userId="S::agalvan@migrantclinician.org::82bfc8be-73ed-4017-b250-fad6233e8710" providerId="AD" clId="Web-{4C69EF9F-CC76-9259-7519-5098021419B5}" dt="2021-12-22T23:10:44.187" v="35" actId="20577"/>
          <ac:spMkLst>
            <pc:docMk/>
            <pc:sldMk cId="2314076300" sldId="257"/>
            <ac:spMk id="11" creationId="{81641253-4D64-443E-9670-68C0EDCE3D4C}"/>
          </ac:spMkLst>
        </pc:spChg>
        <pc:spChg chg="mod">
          <ac:chgData name="Alma Galvan" userId="S::agalvan@migrantclinician.org::82bfc8be-73ed-4017-b250-fad6233e8710" providerId="AD" clId="Web-{4C69EF9F-CC76-9259-7519-5098021419B5}" dt="2021-12-22T23:14:50.067" v="81" actId="20577"/>
          <ac:spMkLst>
            <pc:docMk/>
            <pc:sldMk cId="2314076300" sldId="257"/>
            <ac:spMk id="101" creationId="{904400D5-4235-44E3-A0F0-2183C360E0EB}"/>
          </ac:spMkLst>
        </pc:spChg>
        <pc:spChg chg="mod">
          <ac:chgData name="Alma Galvan" userId="S::agalvan@migrantclinician.org::82bfc8be-73ed-4017-b250-fad6233e8710" providerId="AD" clId="Web-{4C69EF9F-CC76-9259-7519-5098021419B5}" dt="2021-12-22T23:15:18.538" v="85" actId="20577"/>
          <ac:spMkLst>
            <pc:docMk/>
            <pc:sldMk cId="2314076300" sldId="257"/>
            <ac:spMk id="110" creationId="{BF247A29-5D55-4E85-ABEB-BD2C8E643642}"/>
          </ac:spMkLst>
        </pc:spChg>
      </pc:sldChg>
    </pc:docChg>
  </pc:docChgLst>
  <pc:docChgLst>
    <pc:chgData clId="Web-{D9213E0C-391E-9FDF-DD04-276E227B756A}"/>
    <pc:docChg chg="modSld">
      <pc:chgData name="" userId="" providerId="" clId="Web-{D9213E0C-391E-9FDF-DD04-276E227B756A}" dt="2021-10-14T16:59:34.135" v="0"/>
      <pc:docMkLst>
        <pc:docMk/>
      </pc:docMkLst>
      <pc:sldChg chg="addSp">
        <pc:chgData name="" userId="" providerId="" clId="Web-{D9213E0C-391E-9FDF-DD04-276E227B756A}" dt="2021-10-14T16:59:34.135" v="0"/>
        <pc:sldMkLst>
          <pc:docMk/>
          <pc:sldMk cId="863628216" sldId="256"/>
        </pc:sldMkLst>
        <pc:spChg chg="add">
          <ac:chgData name="" userId="" providerId="" clId="Web-{D9213E0C-391E-9FDF-DD04-276E227B756A}" dt="2021-10-14T16:59:34.135" v="0"/>
          <ac:spMkLst>
            <pc:docMk/>
            <pc:sldMk cId="863628216" sldId="256"/>
            <ac:spMk id="41" creationId="{940A9149-5F3F-4500-9FD7-DD9898E1E126}"/>
          </ac:spMkLst>
        </pc:spChg>
      </pc:sldChg>
    </pc:docChg>
  </pc:docChgLst>
  <pc:docChgLst>
    <pc:chgData name="Mónica Fossi" userId="S::mfossi@migrantclinician.org::01634185-630a-4a37-8c7e-5559376f41ab" providerId="AD" clId="Web-{5795532F-C467-4717-B010-1F66E2181779}"/>
    <pc:docChg chg="modSld">
      <pc:chgData name="Mónica Fossi" userId="S::mfossi@migrantclinician.org::01634185-630a-4a37-8c7e-5559376f41ab" providerId="AD" clId="Web-{5795532F-C467-4717-B010-1F66E2181779}" dt="2022-10-31T23:28:00.187" v="49" actId="20577"/>
      <pc:docMkLst>
        <pc:docMk/>
      </pc:docMkLst>
      <pc:sldChg chg="modSp">
        <pc:chgData name="Mónica Fossi" userId="S::mfossi@migrantclinician.org::01634185-630a-4a37-8c7e-5559376f41ab" providerId="AD" clId="Web-{5795532F-C467-4717-B010-1F66E2181779}" dt="2022-10-31T23:28:00.187" v="49" actId="20577"/>
        <pc:sldMkLst>
          <pc:docMk/>
          <pc:sldMk cId="2314076300" sldId="257"/>
        </pc:sldMkLst>
        <pc:spChg chg="mod">
          <ac:chgData name="Mónica Fossi" userId="S::mfossi@migrantclinician.org::01634185-630a-4a37-8c7e-5559376f41ab" providerId="AD" clId="Web-{5795532F-C467-4717-B010-1F66E2181779}" dt="2022-10-31T23:28:00.187" v="49" actId="20577"/>
          <ac:spMkLst>
            <pc:docMk/>
            <pc:sldMk cId="2314076300" sldId="257"/>
            <ac:spMk id="92" creationId="{202A308C-7CEE-4935-B621-3628895777AE}"/>
          </ac:spMkLst>
        </pc:spChg>
      </pc:sldChg>
    </pc:docChg>
  </pc:docChgLst>
  <pc:docChgLst>
    <pc:chgData name="Mónica Fossi" userId="S::mfossi@migrantclinician.org::01634185-630a-4a37-8c7e-5559376f41ab" providerId="AD" clId="Web-{E773BA8E-580C-B6BD-881F-B298E6E9BDFD}"/>
    <pc:docChg chg="modSld">
      <pc:chgData name="Mónica Fossi" userId="S::mfossi@migrantclinician.org::01634185-630a-4a37-8c7e-5559376f41ab" providerId="AD" clId="Web-{E773BA8E-580C-B6BD-881F-B298E6E9BDFD}" dt="2022-08-19T18:55:52.592" v="18" actId="20577"/>
      <pc:docMkLst>
        <pc:docMk/>
      </pc:docMkLst>
      <pc:sldChg chg="modSp">
        <pc:chgData name="Mónica Fossi" userId="S::mfossi@migrantclinician.org::01634185-630a-4a37-8c7e-5559376f41ab" providerId="AD" clId="Web-{E773BA8E-580C-B6BD-881F-B298E6E9BDFD}" dt="2022-08-19T18:54:04.849" v="9" actId="20577"/>
        <pc:sldMkLst>
          <pc:docMk/>
          <pc:sldMk cId="863628216" sldId="256"/>
        </pc:sldMkLst>
        <pc:spChg chg="mod">
          <ac:chgData name="Mónica Fossi" userId="S::mfossi@migrantclinician.org::01634185-630a-4a37-8c7e-5559376f41ab" providerId="AD" clId="Web-{E773BA8E-580C-B6BD-881F-B298E6E9BDFD}" dt="2022-08-19T18:52:48.390" v="7" actId="20577"/>
          <ac:spMkLst>
            <pc:docMk/>
            <pc:sldMk cId="863628216" sldId="256"/>
            <ac:spMk id="54" creationId="{BFC690C7-86C6-4F2F-82D2-A7C6738B483F}"/>
          </ac:spMkLst>
        </pc:spChg>
        <pc:spChg chg="mod">
          <ac:chgData name="Mónica Fossi" userId="S::mfossi@migrantclinician.org::01634185-630a-4a37-8c7e-5559376f41ab" providerId="AD" clId="Web-{E773BA8E-580C-B6BD-881F-B298E6E9BDFD}" dt="2022-08-19T18:54:04.849" v="9" actId="20577"/>
          <ac:spMkLst>
            <pc:docMk/>
            <pc:sldMk cId="863628216" sldId="256"/>
            <ac:spMk id="59" creationId="{6DB8C02E-FAA2-42EE-8031-E2E17EA3298C}"/>
          </ac:spMkLst>
        </pc:spChg>
        <pc:spChg chg="mod">
          <ac:chgData name="Mónica Fossi" userId="S::mfossi@migrantclinician.org::01634185-630a-4a37-8c7e-5559376f41ab" providerId="AD" clId="Web-{E773BA8E-580C-B6BD-881F-B298E6E9BDFD}" dt="2022-08-19T18:52:37.843" v="6" actId="20577"/>
          <ac:spMkLst>
            <pc:docMk/>
            <pc:sldMk cId="863628216" sldId="256"/>
            <ac:spMk id="68" creationId="{197519F5-EBAC-41ED-B073-88797C167479}"/>
          </ac:spMkLst>
        </pc:spChg>
      </pc:sldChg>
      <pc:sldChg chg="modSp">
        <pc:chgData name="Mónica Fossi" userId="S::mfossi@migrantclinician.org::01634185-630a-4a37-8c7e-5559376f41ab" providerId="AD" clId="Web-{E773BA8E-580C-B6BD-881F-B298E6E9BDFD}" dt="2022-08-19T18:55:52.592" v="18" actId="20577"/>
        <pc:sldMkLst>
          <pc:docMk/>
          <pc:sldMk cId="2314076300" sldId="257"/>
        </pc:sldMkLst>
        <pc:spChg chg="mod">
          <ac:chgData name="Mónica Fossi" userId="S::mfossi@migrantclinician.org::01634185-630a-4a37-8c7e-5559376f41ab" providerId="AD" clId="Web-{E773BA8E-580C-B6BD-881F-B298E6E9BDFD}" dt="2022-08-19T18:54:20.756" v="10" actId="20577"/>
          <ac:spMkLst>
            <pc:docMk/>
            <pc:sldMk cId="2314076300" sldId="257"/>
            <ac:spMk id="11" creationId="{81641253-4D64-443E-9670-68C0EDCE3D4C}"/>
          </ac:spMkLst>
        </pc:spChg>
        <pc:spChg chg="mod">
          <ac:chgData name="Mónica Fossi" userId="S::mfossi@migrantclinician.org::01634185-630a-4a37-8c7e-5559376f41ab" providerId="AD" clId="Web-{E773BA8E-580C-B6BD-881F-B298E6E9BDFD}" dt="2022-08-19T18:54:41.445" v="12" actId="20577"/>
          <ac:spMkLst>
            <pc:docMk/>
            <pc:sldMk cId="2314076300" sldId="257"/>
            <ac:spMk id="73" creationId="{52797E7A-C295-4F98-97EA-FD03B79532BA}"/>
          </ac:spMkLst>
        </pc:spChg>
        <pc:spChg chg="mod">
          <ac:chgData name="Mónica Fossi" userId="S::mfossi@migrantclinician.org::01634185-630a-4a37-8c7e-5559376f41ab" providerId="AD" clId="Web-{E773BA8E-580C-B6BD-881F-B298E6E9BDFD}" dt="2022-08-19T18:55:11.729" v="16" actId="20577"/>
          <ac:spMkLst>
            <pc:docMk/>
            <pc:sldMk cId="2314076300" sldId="257"/>
            <ac:spMk id="80" creationId="{33A254BB-728B-46FC-AE36-69A08FD9FC00}"/>
          </ac:spMkLst>
        </pc:spChg>
        <pc:spChg chg="mod">
          <ac:chgData name="Mónica Fossi" userId="S::mfossi@migrantclinician.org::01634185-630a-4a37-8c7e-5559376f41ab" providerId="AD" clId="Web-{E773BA8E-580C-B6BD-881F-B298E6E9BDFD}" dt="2022-08-19T18:55:52.592" v="18" actId="20577"/>
          <ac:spMkLst>
            <pc:docMk/>
            <pc:sldMk cId="2314076300" sldId="257"/>
            <ac:spMk id="81" creationId="{25469997-340E-4E4D-9DDD-329EFC5C9422}"/>
          </ac:spMkLst>
        </pc:spChg>
        <pc:spChg chg="mod">
          <ac:chgData name="Mónica Fossi" userId="S::mfossi@migrantclinician.org::01634185-630a-4a37-8c7e-5559376f41ab" providerId="AD" clId="Web-{E773BA8E-580C-B6BD-881F-B298E6E9BDFD}" dt="2022-08-19T18:55:09.917" v="15" actId="20577"/>
          <ac:spMkLst>
            <pc:docMk/>
            <pc:sldMk cId="2314076300" sldId="257"/>
            <ac:spMk id="101" creationId="{904400D5-4235-44E3-A0F0-2183C360E0EB}"/>
          </ac:spMkLst>
        </pc:spChg>
      </pc:sldChg>
    </pc:docChg>
  </pc:docChgLst>
  <pc:docChgLst>
    <pc:chgData name="Giovanni Lopez-Quezada" userId="d444c8ac-3606-446b-ab90-a96ed9b696ec" providerId="ADAL" clId="{E7525298-3178-4B4C-A52E-03E2B734388D}"/>
    <pc:docChg chg="undo redo custSel modSld">
      <pc:chgData name="Giovanni Lopez-Quezada" userId="d444c8ac-3606-446b-ab90-a96ed9b696ec" providerId="ADAL" clId="{E7525298-3178-4B4C-A52E-03E2B734388D}" dt="2021-10-25T20:41:04.682" v="1159" actId="1035"/>
      <pc:docMkLst>
        <pc:docMk/>
      </pc:docMkLst>
      <pc:sldChg chg="addSp delSp modSp mod delCm modCm">
        <pc:chgData name="Giovanni Lopez-Quezada" userId="d444c8ac-3606-446b-ab90-a96ed9b696ec" providerId="ADAL" clId="{E7525298-3178-4B4C-A52E-03E2B734388D}" dt="2021-10-25T20:41:04.682" v="1159" actId="1035"/>
        <pc:sldMkLst>
          <pc:docMk/>
          <pc:sldMk cId="863628216" sldId="256"/>
        </pc:sldMkLst>
        <pc:spChg chg="mod">
          <ac:chgData name="Giovanni Lopez-Quezada" userId="d444c8ac-3606-446b-ab90-a96ed9b696ec" providerId="ADAL" clId="{E7525298-3178-4B4C-A52E-03E2B734388D}" dt="2021-10-25T18:50:58.395" v="773" actId="1076"/>
          <ac:spMkLst>
            <pc:docMk/>
            <pc:sldMk cId="863628216" sldId="256"/>
            <ac:spMk id="24" creationId="{80AC400D-F660-4D51-B47A-3A22B01C9133}"/>
          </ac:spMkLst>
        </pc:spChg>
        <pc:spChg chg="mod">
          <ac:chgData name="Giovanni Lopez-Quezada" userId="d444c8ac-3606-446b-ab90-a96ed9b696ec" providerId="ADAL" clId="{E7525298-3178-4B4C-A52E-03E2B734388D}" dt="2021-10-22T18:25:30.892" v="254" actId="14100"/>
          <ac:spMkLst>
            <pc:docMk/>
            <pc:sldMk cId="863628216" sldId="256"/>
            <ac:spMk id="25" creationId="{E7B8E400-F5C5-42FB-988E-939361ED1137}"/>
          </ac:spMkLst>
        </pc:spChg>
        <pc:spChg chg="del mod">
          <ac:chgData name="Giovanni Lopez-Quezada" userId="d444c8ac-3606-446b-ab90-a96ed9b696ec" providerId="ADAL" clId="{E7525298-3178-4B4C-A52E-03E2B734388D}" dt="2021-10-25T18:44:22.004" v="701" actId="478"/>
          <ac:spMkLst>
            <pc:docMk/>
            <pc:sldMk cId="863628216" sldId="256"/>
            <ac:spMk id="30" creationId="{13A4E983-9F63-4335-862E-7EB57F6D2A96}"/>
          </ac:spMkLst>
        </pc:spChg>
        <pc:spChg chg="mod">
          <ac:chgData name="Giovanni Lopez-Quezada" userId="d444c8ac-3606-446b-ab90-a96ed9b696ec" providerId="ADAL" clId="{E7525298-3178-4B4C-A52E-03E2B734388D}" dt="2021-10-25T18:50:49.830" v="770" actId="164"/>
          <ac:spMkLst>
            <pc:docMk/>
            <pc:sldMk cId="863628216" sldId="256"/>
            <ac:spMk id="36" creationId="{6412BEDF-938B-4552-A838-8D513795A6C4}"/>
          </ac:spMkLst>
        </pc:spChg>
        <pc:spChg chg="mod">
          <ac:chgData name="Giovanni Lopez-Quezada" userId="d444c8ac-3606-446b-ab90-a96ed9b696ec" providerId="ADAL" clId="{E7525298-3178-4B4C-A52E-03E2B734388D}" dt="2021-10-25T20:06:42.240" v="1082" actId="1076"/>
          <ac:spMkLst>
            <pc:docMk/>
            <pc:sldMk cId="863628216" sldId="256"/>
            <ac:spMk id="37" creationId="{5F98A33C-7962-4B3C-B25B-C9892753FC58}"/>
          </ac:spMkLst>
        </pc:spChg>
        <pc:spChg chg="mod">
          <ac:chgData name="Giovanni Lopez-Quezada" userId="d444c8ac-3606-446b-ab90-a96ed9b696ec" providerId="ADAL" clId="{E7525298-3178-4B4C-A52E-03E2B734388D}" dt="2021-10-25T20:39:15.638" v="1150" actId="1076"/>
          <ac:spMkLst>
            <pc:docMk/>
            <pc:sldMk cId="863628216" sldId="256"/>
            <ac:spMk id="41" creationId="{940A9149-5F3F-4500-9FD7-DD9898E1E126}"/>
          </ac:spMkLst>
        </pc:spChg>
        <pc:spChg chg="mod">
          <ac:chgData name="Giovanni Lopez-Quezada" userId="d444c8ac-3606-446b-ab90-a96ed9b696ec" providerId="ADAL" clId="{E7525298-3178-4B4C-A52E-03E2B734388D}" dt="2021-10-25T20:39:15.638" v="1150" actId="1076"/>
          <ac:spMkLst>
            <pc:docMk/>
            <pc:sldMk cId="863628216" sldId="256"/>
            <ac:spMk id="42" creationId="{E96B9633-3909-46F4-86AC-DDFA9342047E}"/>
          </ac:spMkLst>
        </pc:spChg>
        <pc:spChg chg="mod">
          <ac:chgData name="Giovanni Lopez-Quezada" userId="d444c8ac-3606-446b-ab90-a96ed9b696ec" providerId="ADAL" clId="{E7525298-3178-4B4C-A52E-03E2B734388D}" dt="2021-10-25T19:39:42.737" v="882" actId="1036"/>
          <ac:spMkLst>
            <pc:docMk/>
            <pc:sldMk cId="863628216" sldId="256"/>
            <ac:spMk id="44" creationId="{08289EA9-31C7-43A2-913E-2DAB392D948B}"/>
          </ac:spMkLst>
        </pc:spChg>
        <pc:spChg chg="mod">
          <ac:chgData name="Giovanni Lopez-Quezada" userId="d444c8ac-3606-446b-ab90-a96ed9b696ec" providerId="ADAL" clId="{E7525298-3178-4B4C-A52E-03E2B734388D}" dt="2021-10-22T18:22:05.736" v="236" actId="1035"/>
          <ac:spMkLst>
            <pc:docMk/>
            <pc:sldMk cId="863628216" sldId="256"/>
            <ac:spMk id="48" creationId="{B2856935-14FB-4AE6-88E2-4E9655334FD4}"/>
          </ac:spMkLst>
        </pc:spChg>
        <pc:spChg chg="mod">
          <ac:chgData name="Giovanni Lopez-Quezada" userId="d444c8ac-3606-446b-ab90-a96ed9b696ec" providerId="ADAL" clId="{E7525298-3178-4B4C-A52E-03E2B734388D}" dt="2021-10-22T17:44:24.185" v="70" actId="1036"/>
          <ac:spMkLst>
            <pc:docMk/>
            <pc:sldMk cId="863628216" sldId="256"/>
            <ac:spMk id="49" creationId="{235E058F-E5A3-47DC-87C9-779245CB6E0C}"/>
          </ac:spMkLst>
        </pc:spChg>
        <pc:spChg chg="mod">
          <ac:chgData name="Giovanni Lopez-Quezada" userId="d444c8ac-3606-446b-ab90-a96ed9b696ec" providerId="ADAL" clId="{E7525298-3178-4B4C-A52E-03E2B734388D}" dt="2021-10-25T19:24:20.203" v="792" actId="20577"/>
          <ac:spMkLst>
            <pc:docMk/>
            <pc:sldMk cId="863628216" sldId="256"/>
            <ac:spMk id="50" creationId="{D2014B00-1E2A-4C25-9A16-FA7459458F4D}"/>
          </ac:spMkLst>
        </pc:spChg>
        <pc:spChg chg="mod">
          <ac:chgData name="Giovanni Lopez-Quezada" userId="d444c8ac-3606-446b-ab90-a96ed9b696ec" providerId="ADAL" clId="{E7525298-3178-4B4C-A52E-03E2B734388D}" dt="2021-10-25T18:45:44.296" v="713" actId="14100"/>
          <ac:spMkLst>
            <pc:docMk/>
            <pc:sldMk cId="863628216" sldId="256"/>
            <ac:spMk id="51" creationId="{3959BEE5-F93A-45A0-B3A5-F1823705E1ED}"/>
          </ac:spMkLst>
        </pc:spChg>
        <pc:spChg chg="add mod">
          <ac:chgData name="Giovanni Lopez-Quezada" userId="d444c8ac-3606-446b-ab90-a96ed9b696ec" providerId="ADAL" clId="{E7525298-3178-4B4C-A52E-03E2B734388D}" dt="2021-10-25T20:06:30.670" v="1079" actId="1036"/>
          <ac:spMkLst>
            <pc:docMk/>
            <pc:sldMk cId="863628216" sldId="256"/>
            <ac:spMk id="54" creationId="{BFC690C7-86C6-4F2F-82D2-A7C6738B483F}"/>
          </ac:spMkLst>
        </pc:spChg>
        <pc:spChg chg="del">
          <ac:chgData name="Giovanni Lopez-Quezada" userId="d444c8ac-3606-446b-ab90-a96ed9b696ec" providerId="ADAL" clId="{E7525298-3178-4B4C-A52E-03E2B734388D}" dt="2021-10-22T19:33:33.453" v="423" actId="478"/>
          <ac:spMkLst>
            <pc:docMk/>
            <pc:sldMk cId="863628216" sldId="256"/>
            <ac:spMk id="57" creationId="{BF0C7DC3-1172-41B1-AA36-AE9EE26F1658}"/>
          </ac:spMkLst>
        </pc:spChg>
        <pc:spChg chg="add del mod">
          <ac:chgData name="Giovanni Lopez-Quezada" userId="d444c8ac-3606-446b-ab90-a96ed9b696ec" providerId="ADAL" clId="{E7525298-3178-4B4C-A52E-03E2B734388D}" dt="2021-10-25T19:56:11.959" v="1001" actId="478"/>
          <ac:spMkLst>
            <pc:docMk/>
            <pc:sldMk cId="863628216" sldId="256"/>
            <ac:spMk id="58" creationId="{4015BEB6-66B3-4035-BD87-616D3D57E981}"/>
          </ac:spMkLst>
        </pc:spChg>
        <pc:spChg chg="add mod">
          <ac:chgData name="Giovanni Lopez-Quezada" userId="d444c8ac-3606-446b-ab90-a96ed9b696ec" providerId="ADAL" clId="{E7525298-3178-4B4C-A52E-03E2B734388D}" dt="2021-10-25T20:06:53.338" v="1085" actId="1076"/>
          <ac:spMkLst>
            <pc:docMk/>
            <pc:sldMk cId="863628216" sldId="256"/>
            <ac:spMk id="59" creationId="{6DB8C02E-FAA2-42EE-8031-E2E17EA3298C}"/>
          </ac:spMkLst>
        </pc:spChg>
        <pc:spChg chg="mod topLvl">
          <ac:chgData name="Giovanni Lopez-Quezada" userId="d444c8ac-3606-446b-ab90-a96ed9b696ec" providerId="ADAL" clId="{E7525298-3178-4B4C-A52E-03E2B734388D}" dt="2021-10-25T20:38:21.612" v="1145" actId="948"/>
          <ac:spMkLst>
            <pc:docMk/>
            <pc:sldMk cId="863628216" sldId="256"/>
            <ac:spMk id="62" creationId="{DC3B3EF6-C2EA-4CA5-9439-67CC1523E96B}"/>
          </ac:spMkLst>
        </pc:spChg>
        <pc:spChg chg="mod">
          <ac:chgData name="Giovanni Lopez-Quezada" userId="d444c8ac-3606-446b-ab90-a96ed9b696ec" providerId="ADAL" clId="{E7525298-3178-4B4C-A52E-03E2B734388D}" dt="2021-10-25T20:05:51.340" v="1078" actId="12"/>
          <ac:spMkLst>
            <pc:docMk/>
            <pc:sldMk cId="863628216" sldId="256"/>
            <ac:spMk id="68" creationId="{197519F5-EBAC-41ED-B073-88797C167479}"/>
          </ac:spMkLst>
        </pc:spChg>
        <pc:spChg chg="mod">
          <ac:chgData name="Giovanni Lopez-Quezada" userId="d444c8ac-3606-446b-ab90-a96ed9b696ec" providerId="ADAL" clId="{E7525298-3178-4B4C-A52E-03E2B734388D}" dt="2021-10-25T20:05:36.246" v="1077" actId="12"/>
          <ac:spMkLst>
            <pc:docMk/>
            <pc:sldMk cId="863628216" sldId="256"/>
            <ac:spMk id="69" creationId="{8BAAB775-307E-4729-8AB5-CF0DE8A46729}"/>
          </ac:spMkLst>
        </pc:spChg>
        <pc:spChg chg="mod">
          <ac:chgData name="Giovanni Lopez-Quezada" userId="d444c8ac-3606-446b-ab90-a96ed9b696ec" providerId="ADAL" clId="{E7525298-3178-4B4C-A52E-03E2B734388D}" dt="2021-10-25T19:36:57.192" v="858" actId="14100"/>
          <ac:spMkLst>
            <pc:docMk/>
            <pc:sldMk cId="863628216" sldId="256"/>
            <ac:spMk id="70" creationId="{0D3ADBE8-63EB-44E9-A52A-758B6FB9CB81}"/>
          </ac:spMkLst>
        </pc:spChg>
        <pc:spChg chg="mod">
          <ac:chgData name="Giovanni Lopez-Quezada" userId="d444c8ac-3606-446b-ab90-a96ed9b696ec" providerId="ADAL" clId="{E7525298-3178-4B4C-A52E-03E2B734388D}" dt="2021-10-25T20:06:40.250" v="1081" actId="1076"/>
          <ac:spMkLst>
            <pc:docMk/>
            <pc:sldMk cId="863628216" sldId="256"/>
            <ac:spMk id="74" creationId="{48A3881D-D230-4BED-914B-A3B68A241015}"/>
          </ac:spMkLst>
        </pc:spChg>
        <pc:grpChg chg="add mod">
          <ac:chgData name="Giovanni Lopez-Quezada" userId="d444c8ac-3606-446b-ab90-a96ed9b696ec" providerId="ADAL" clId="{E7525298-3178-4B4C-A52E-03E2B734388D}" dt="2021-10-25T20:06:37.101" v="1080" actId="1076"/>
          <ac:grpSpMkLst>
            <pc:docMk/>
            <pc:sldMk cId="863628216" sldId="256"/>
            <ac:grpSpMk id="2" creationId="{A1AB8D49-24EC-48C3-A45F-3344E3A560D0}"/>
          </ac:grpSpMkLst>
        </pc:grpChg>
        <pc:grpChg chg="mod">
          <ac:chgData name="Giovanni Lopez-Quezada" userId="d444c8ac-3606-446b-ab90-a96ed9b696ec" providerId="ADAL" clId="{E7525298-3178-4B4C-A52E-03E2B734388D}" dt="2021-10-22T18:21:54.295" v="232" actId="1035"/>
          <ac:grpSpMkLst>
            <pc:docMk/>
            <pc:sldMk cId="863628216" sldId="256"/>
            <ac:grpSpMk id="7" creationId="{26A2A665-5AAE-4FD9-AF6A-A2F5AE72E475}"/>
          </ac:grpSpMkLst>
        </pc:grpChg>
        <pc:grpChg chg="del">
          <ac:chgData name="Giovanni Lopez-Quezada" userId="d444c8ac-3606-446b-ab90-a96ed9b696ec" providerId="ADAL" clId="{E7525298-3178-4B4C-A52E-03E2B734388D}" dt="2021-10-22T17:57:11.775" v="83" actId="165"/>
          <ac:grpSpMkLst>
            <pc:docMk/>
            <pc:sldMk cId="863628216" sldId="256"/>
            <ac:grpSpMk id="11" creationId="{71ADDBB2-78D9-43B2-9A3E-B226619041D0}"/>
          </ac:grpSpMkLst>
        </pc:grpChg>
        <pc:grpChg chg="add mod">
          <ac:chgData name="Giovanni Lopez-Quezada" userId="d444c8ac-3606-446b-ab90-a96ed9b696ec" providerId="ADAL" clId="{E7525298-3178-4B4C-A52E-03E2B734388D}" dt="2021-10-25T19:55:56.944" v="1000" actId="1035"/>
          <ac:grpSpMkLst>
            <pc:docMk/>
            <pc:sldMk cId="863628216" sldId="256"/>
            <ac:grpSpMk id="18" creationId="{D5814C72-91F7-48A9-ADE0-B9B1ACC9966D}"/>
          </ac:grpSpMkLst>
        </pc:grpChg>
        <pc:grpChg chg="add mod">
          <ac:chgData name="Giovanni Lopez-Quezada" userId="d444c8ac-3606-446b-ab90-a96ed9b696ec" providerId="ADAL" clId="{E7525298-3178-4B4C-A52E-03E2B734388D}" dt="2021-10-25T20:38:29.819" v="1148" actId="1038"/>
          <ac:grpSpMkLst>
            <pc:docMk/>
            <pc:sldMk cId="863628216" sldId="256"/>
            <ac:grpSpMk id="19" creationId="{50826B54-A350-4A2E-B445-DD932F28DFCC}"/>
          </ac:grpSpMkLst>
        </pc:grpChg>
        <pc:picChg chg="add mod ord">
          <ac:chgData name="Giovanni Lopez-Quezada" userId="d444c8ac-3606-446b-ab90-a96ed9b696ec" providerId="ADAL" clId="{E7525298-3178-4B4C-A52E-03E2B734388D}" dt="2021-10-25T20:13:30.889" v="1144" actId="167"/>
          <ac:picMkLst>
            <pc:docMk/>
            <pc:sldMk cId="863628216" sldId="256"/>
            <ac:picMk id="5" creationId="{A8186702-47F4-4679-A93C-52F4A37E9D93}"/>
          </ac:picMkLst>
        </pc:picChg>
        <pc:picChg chg="add mod ord">
          <ac:chgData name="Giovanni Lopez-Quezada" userId="d444c8ac-3606-446b-ab90-a96ed9b696ec" providerId="ADAL" clId="{E7525298-3178-4B4C-A52E-03E2B734388D}" dt="2021-10-25T20:13:30.889" v="1144" actId="167"/>
          <ac:picMkLst>
            <pc:docMk/>
            <pc:sldMk cId="863628216" sldId="256"/>
            <ac:picMk id="6" creationId="{A88CCA06-2C46-4551-B781-B75102FF2866}"/>
          </ac:picMkLst>
        </pc:picChg>
        <pc:picChg chg="mod ord">
          <ac:chgData name="Giovanni Lopez-Quezada" userId="d444c8ac-3606-446b-ab90-a96ed9b696ec" providerId="ADAL" clId="{E7525298-3178-4B4C-A52E-03E2B734388D}" dt="2021-10-25T20:13:30.889" v="1144" actId="167"/>
          <ac:picMkLst>
            <pc:docMk/>
            <pc:sldMk cId="863628216" sldId="256"/>
            <ac:picMk id="9" creationId="{1D1608B5-C458-4DFE-8053-BD5151C412F6}"/>
          </ac:picMkLst>
        </pc:picChg>
        <pc:picChg chg="del mod">
          <ac:chgData name="Giovanni Lopez-Quezada" userId="d444c8ac-3606-446b-ab90-a96ed9b696ec" providerId="ADAL" clId="{E7525298-3178-4B4C-A52E-03E2B734388D}" dt="2021-10-25T20:12:33.558" v="1120" actId="21"/>
          <ac:picMkLst>
            <pc:docMk/>
            <pc:sldMk cId="863628216" sldId="256"/>
            <ac:picMk id="16" creationId="{EF7EA479-813A-401B-B044-46C5EDC978D0}"/>
          </ac:picMkLst>
        </pc:picChg>
        <pc:picChg chg="del">
          <ac:chgData name="Giovanni Lopez-Quezada" userId="d444c8ac-3606-446b-ab90-a96ed9b696ec" providerId="ADAL" clId="{E7525298-3178-4B4C-A52E-03E2B734388D}" dt="2021-10-22T17:39:32.052" v="0" actId="478"/>
          <ac:picMkLst>
            <pc:docMk/>
            <pc:sldMk cId="863628216" sldId="256"/>
            <ac:picMk id="17" creationId="{1F0B0748-C0C2-4660-B1B7-7E3B4AE48D61}"/>
          </ac:picMkLst>
        </pc:picChg>
        <pc:picChg chg="mod">
          <ac:chgData name="Giovanni Lopez-Quezada" userId="d444c8ac-3606-446b-ab90-a96ed9b696ec" providerId="ADAL" clId="{E7525298-3178-4B4C-A52E-03E2B734388D}" dt="2021-10-25T20:41:04.682" v="1159" actId="1035"/>
          <ac:picMkLst>
            <pc:docMk/>
            <pc:sldMk cId="863628216" sldId="256"/>
            <ac:picMk id="21" creationId="{6E344CC3-9F50-4A32-BC8F-2B3CCFB2BD5D}"/>
          </ac:picMkLst>
        </pc:picChg>
        <pc:picChg chg="mod">
          <ac:chgData name="Giovanni Lopez-Quezada" userId="d444c8ac-3606-446b-ab90-a96ed9b696ec" providerId="ADAL" clId="{E7525298-3178-4B4C-A52E-03E2B734388D}" dt="2021-10-25T20:06:42.240" v="1082" actId="1076"/>
          <ac:picMkLst>
            <pc:docMk/>
            <pc:sldMk cId="863628216" sldId="256"/>
            <ac:picMk id="34" creationId="{EDEE0F97-3635-427A-BD00-71FB513590EA}"/>
          </ac:picMkLst>
        </pc:picChg>
        <pc:picChg chg="del ord">
          <ac:chgData name="Giovanni Lopez-Quezada" userId="d444c8ac-3606-446b-ab90-a96ed9b696ec" providerId="ADAL" clId="{E7525298-3178-4B4C-A52E-03E2B734388D}" dt="2021-10-25T20:13:00.790" v="1136" actId="21"/>
          <ac:picMkLst>
            <pc:docMk/>
            <pc:sldMk cId="863628216" sldId="256"/>
            <ac:picMk id="38" creationId="{B3A2F77E-A3A4-4E56-AD5F-6EAC4FF1A097}"/>
          </ac:picMkLst>
        </pc:picChg>
        <pc:picChg chg="add mod ord">
          <ac:chgData name="Giovanni Lopez-Quezada" userId="d444c8ac-3606-446b-ab90-a96ed9b696ec" providerId="ADAL" clId="{E7525298-3178-4B4C-A52E-03E2B734388D}" dt="2021-10-25T20:13:30.889" v="1144" actId="167"/>
          <ac:picMkLst>
            <pc:docMk/>
            <pc:sldMk cId="863628216" sldId="256"/>
            <ac:picMk id="53" creationId="{850450AA-6162-4C1F-AE23-91D1EE13012D}"/>
          </ac:picMkLst>
        </pc:picChg>
        <pc:picChg chg="add del mod">
          <ac:chgData name="Giovanni Lopez-Quezada" userId="d444c8ac-3606-446b-ab90-a96ed9b696ec" providerId="ADAL" clId="{E7525298-3178-4B4C-A52E-03E2B734388D}" dt="2021-10-25T20:12:36.014" v="1122"/>
          <ac:picMkLst>
            <pc:docMk/>
            <pc:sldMk cId="863628216" sldId="256"/>
            <ac:picMk id="57" creationId="{A88FC270-F132-47AD-8140-4C4810D2F85C}"/>
          </ac:picMkLst>
        </pc:picChg>
        <pc:picChg chg="add del mod">
          <ac:chgData name="Giovanni Lopez-Quezada" userId="d444c8ac-3606-446b-ab90-a96ed9b696ec" providerId="ADAL" clId="{E7525298-3178-4B4C-A52E-03E2B734388D}" dt="2021-10-25T20:13:03.139" v="1138"/>
          <ac:picMkLst>
            <pc:docMk/>
            <pc:sldMk cId="863628216" sldId="256"/>
            <ac:picMk id="58" creationId="{4F62EA85-2331-4B2E-9DCB-6370AAFFB6D0}"/>
          </ac:picMkLst>
        </pc:picChg>
        <pc:picChg chg="mod">
          <ac:chgData name="Giovanni Lopez-Quezada" userId="d444c8ac-3606-446b-ab90-a96ed9b696ec" providerId="ADAL" clId="{E7525298-3178-4B4C-A52E-03E2B734388D}" dt="2021-10-25T20:06:40.250" v="1081" actId="1076"/>
          <ac:picMkLst>
            <pc:docMk/>
            <pc:sldMk cId="863628216" sldId="256"/>
            <ac:picMk id="77" creationId="{A6061258-59A6-4798-B7FC-A4B251D1E01A}"/>
          </ac:picMkLst>
        </pc:picChg>
        <pc:cxnChg chg="mod">
          <ac:chgData name="Giovanni Lopez-Quezada" userId="d444c8ac-3606-446b-ab90-a96ed9b696ec" providerId="ADAL" clId="{E7525298-3178-4B4C-A52E-03E2B734388D}" dt="2021-10-25T20:06:45.926" v="1083" actId="1076"/>
          <ac:cxnSpMkLst>
            <pc:docMk/>
            <pc:sldMk cId="863628216" sldId="256"/>
            <ac:cxnSpMk id="4" creationId="{FA3BD4A0-DEEA-4C27-896B-073409BC72F6}"/>
          </ac:cxnSpMkLst>
        </pc:cxnChg>
        <pc:cxnChg chg="mod">
          <ac:chgData name="Giovanni Lopez-Quezada" userId="d444c8ac-3606-446b-ab90-a96ed9b696ec" providerId="ADAL" clId="{E7525298-3178-4B4C-A52E-03E2B734388D}" dt="2021-10-25T18:50:49.830" v="770" actId="164"/>
          <ac:cxnSpMkLst>
            <pc:docMk/>
            <pc:sldMk cId="863628216" sldId="256"/>
            <ac:cxnSpMk id="39" creationId="{81B9FDB4-492B-471F-AA2B-648877AF1225}"/>
          </ac:cxnSpMkLst>
        </pc:cxnChg>
        <pc:cxnChg chg="mod topLvl">
          <ac:chgData name="Giovanni Lopez-Quezada" userId="d444c8ac-3606-446b-ab90-a96ed9b696ec" providerId="ADAL" clId="{E7525298-3178-4B4C-A52E-03E2B734388D}" dt="2021-10-25T19:34:43.332" v="839" actId="1036"/>
          <ac:cxnSpMkLst>
            <pc:docMk/>
            <pc:sldMk cId="863628216" sldId="256"/>
            <ac:cxnSpMk id="52" creationId="{FFAB2D0B-9D65-4A9D-9BD3-0C7F3357592D}"/>
          </ac:cxnSpMkLst>
        </pc:cxnChg>
        <pc:cxnChg chg="add del mod">
          <ac:chgData name="Giovanni Lopez-Quezada" userId="d444c8ac-3606-446b-ab90-a96ed9b696ec" providerId="ADAL" clId="{E7525298-3178-4B4C-A52E-03E2B734388D}" dt="2021-10-22T19:19:17.845" v="365" actId="478"/>
          <ac:cxnSpMkLst>
            <pc:docMk/>
            <pc:sldMk cId="863628216" sldId="256"/>
            <ac:cxnSpMk id="54" creationId="{096AD60D-BD3E-47B6-B1BE-5AFB6FC5E409}"/>
          </ac:cxnSpMkLst>
        </pc:cxnChg>
        <pc:cxnChg chg="add mod">
          <ac:chgData name="Giovanni Lopez-Quezada" userId="d444c8ac-3606-446b-ab90-a96ed9b696ec" providerId="ADAL" clId="{E7525298-3178-4B4C-A52E-03E2B734388D}" dt="2021-10-25T19:34:43.332" v="839" actId="1036"/>
          <ac:cxnSpMkLst>
            <pc:docMk/>
            <pc:sldMk cId="863628216" sldId="256"/>
            <ac:cxnSpMk id="55" creationId="{A41B996D-0FE3-47F7-8ABF-3E873DCFC9AC}"/>
          </ac:cxnSpMkLst>
        </pc:cxnChg>
        <pc:cxnChg chg="add mod">
          <ac:chgData name="Giovanni Lopez-Quezada" userId="d444c8ac-3606-446b-ab90-a96ed9b696ec" providerId="ADAL" clId="{E7525298-3178-4B4C-A52E-03E2B734388D}" dt="2021-10-25T19:35:24.223" v="848" actId="1035"/>
          <ac:cxnSpMkLst>
            <pc:docMk/>
            <pc:sldMk cId="863628216" sldId="256"/>
            <ac:cxnSpMk id="56" creationId="{C2161EA0-B775-405B-B8CA-6C735DF8F08F}"/>
          </ac:cxnSpMkLst>
        </pc:cxnChg>
        <pc:cxnChg chg="del mod topLvl">
          <ac:chgData name="Giovanni Lopez-Quezada" userId="d444c8ac-3606-446b-ab90-a96ed9b696ec" providerId="ADAL" clId="{E7525298-3178-4B4C-A52E-03E2B734388D}" dt="2021-10-22T18:05:06.331" v="176" actId="478"/>
          <ac:cxnSpMkLst>
            <pc:docMk/>
            <pc:sldMk cId="863628216" sldId="256"/>
            <ac:cxnSpMk id="72" creationId="{872F6E5C-DFBA-41FE-B17C-E6A4446660C3}"/>
          </ac:cxnSpMkLst>
        </pc:cxnChg>
      </pc:sldChg>
      <pc:sldChg chg="addSp delSp modSp mod">
        <pc:chgData name="Giovanni Lopez-Quezada" userId="d444c8ac-3606-446b-ab90-a96ed9b696ec" providerId="ADAL" clId="{E7525298-3178-4B4C-A52E-03E2B734388D}" dt="2021-10-25T20:10:18.896" v="1119" actId="1035"/>
        <pc:sldMkLst>
          <pc:docMk/>
          <pc:sldMk cId="2314076300" sldId="257"/>
        </pc:sldMkLst>
        <pc:spChg chg="mod">
          <ac:chgData name="Giovanni Lopez-Quezada" userId="d444c8ac-3606-446b-ab90-a96ed9b696ec" providerId="ADAL" clId="{E7525298-3178-4B4C-A52E-03E2B734388D}" dt="2021-10-25T19:50:34.218" v="989" actId="1035"/>
          <ac:spMkLst>
            <pc:docMk/>
            <pc:sldMk cId="2314076300" sldId="257"/>
            <ac:spMk id="52" creationId="{6E25588B-FE07-48CB-A7BA-42DD444F277B}"/>
          </ac:spMkLst>
        </pc:spChg>
        <pc:spChg chg="mod">
          <ac:chgData name="Giovanni Lopez-Quezada" userId="d444c8ac-3606-446b-ab90-a96ed9b696ec" providerId="ADAL" clId="{E7525298-3178-4B4C-A52E-03E2B734388D}" dt="2021-10-25T19:47:35.486" v="934" actId="165"/>
          <ac:spMkLst>
            <pc:docMk/>
            <pc:sldMk cId="2314076300" sldId="257"/>
            <ac:spMk id="53" creationId="{FC1CE315-88D0-4FAB-B917-12F8669FFDDA}"/>
          </ac:spMkLst>
        </pc:spChg>
        <pc:spChg chg="mod">
          <ac:chgData name="Giovanni Lopez-Quezada" userId="d444c8ac-3606-446b-ab90-a96ed9b696ec" providerId="ADAL" clId="{E7525298-3178-4B4C-A52E-03E2B734388D}" dt="2021-10-25T19:47:35.486" v="934" actId="165"/>
          <ac:spMkLst>
            <pc:docMk/>
            <pc:sldMk cId="2314076300" sldId="257"/>
            <ac:spMk id="55" creationId="{482EC1C3-0E80-45C7-B781-D237CC6D5E82}"/>
          </ac:spMkLst>
        </pc:spChg>
        <pc:spChg chg="mod">
          <ac:chgData name="Giovanni Lopez-Quezada" userId="d444c8ac-3606-446b-ab90-a96ed9b696ec" providerId="ADAL" clId="{E7525298-3178-4B4C-A52E-03E2B734388D}" dt="2021-10-25T19:47:35.486" v="934" actId="165"/>
          <ac:spMkLst>
            <pc:docMk/>
            <pc:sldMk cId="2314076300" sldId="257"/>
            <ac:spMk id="58" creationId="{3A6B56FC-26C3-4FEC-AF05-0EC230BE253C}"/>
          </ac:spMkLst>
        </pc:spChg>
        <pc:spChg chg="mod">
          <ac:chgData name="Giovanni Lopez-Quezada" userId="d444c8ac-3606-446b-ab90-a96ed9b696ec" providerId="ADAL" clId="{E7525298-3178-4B4C-A52E-03E2B734388D}" dt="2021-10-25T19:47:35.486" v="934" actId="165"/>
          <ac:spMkLst>
            <pc:docMk/>
            <pc:sldMk cId="2314076300" sldId="257"/>
            <ac:spMk id="59" creationId="{18E70612-92D9-41E3-A0B5-16C06E125376}"/>
          </ac:spMkLst>
        </pc:spChg>
        <pc:spChg chg="mod">
          <ac:chgData name="Giovanni Lopez-Quezada" userId="d444c8ac-3606-446b-ab90-a96ed9b696ec" providerId="ADAL" clId="{E7525298-3178-4B4C-A52E-03E2B734388D}" dt="2021-10-25T19:47:35.486" v="934" actId="165"/>
          <ac:spMkLst>
            <pc:docMk/>
            <pc:sldMk cId="2314076300" sldId="257"/>
            <ac:spMk id="61" creationId="{F3FB5EBF-5B72-4C2E-BA7D-BD4FB9A8E362}"/>
          </ac:spMkLst>
        </pc:spChg>
        <pc:spChg chg="mod">
          <ac:chgData name="Giovanni Lopez-Quezada" userId="d444c8ac-3606-446b-ab90-a96ed9b696ec" providerId="ADAL" clId="{E7525298-3178-4B4C-A52E-03E2B734388D}" dt="2021-10-25T19:47:35.486" v="934" actId="165"/>
          <ac:spMkLst>
            <pc:docMk/>
            <pc:sldMk cId="2314076300" sldId="257"/>
            <ac:spMk id="63" creationId="{475462CB-7506-47B5-BEF3-D13CAE4F1353}"/>
          </ac:spMkLst>
        </pc:spChg>
        <pc:spChg chg="mod">
          <ac:chgData name="Giovanni Lopez-Quezada" userId="d444c8ac-3606-446b-ab90-a96ed9b696ec" providerId="ADAL" clId="{E7525298-3178-4B4C-A52E-03E2B734388D}" dt="2021-10-25T19:47:35.486" v="934" actId="165"/>
          <ac:spMkLst>
            <pc:docMk/>
            <pc:sldMk cId="2314076300" sldId="257"/>
            <ac:spMk id="65" creationId="{4D389D62-A03D-46AE-B379-DEA9A654EFD2}"/>
          </ac:spMkLst>
        </pc:spChg>
        <pc:spChg chg="mod">
          <ac:chgData name="Giovanni Lopez-Quezada" userId="d444c8ac-3606-446b-ab90-a96ed9b696ec" providerId="ADAL" clId="{E7525298-3178-4B4C-A52E-03E2B734388D}" dt="2021-10-25T19:47:35.486" v="934" actId="165"/>
          <ac:spMkLst>
            <pc:docMk/>
            <pc:sldMk cId="2314076300" sldId="257"/>
            <ac:spMk id="67" creationId="{0D9D98DC-A3DE-4819-BACD-1451DB23D2BA}"/>
          </ac:spMkLst>
        </pc:spChg>
        <pc:spChg chg="mod">
          <ac:chgData name="Giovanni Lopez-Quezada" userId="d444c8ac-3606-446b-ab90-a96ed9b696ec" providerId="ADAL" clId="{E7525298-3178-4B4C-A52E-03E2B734388D}" dt="2021-10-25T19:47:35.486" v="934" actId="165"/>
          <ac:spMkLst>
            <pc:docMk/>
            <pc:sldMk cId="2314076300" sldId="257"/>
            <ac:spMk id="69" creationId="{4ECC08A2-238A-4CB1-8AE0-794CADCFE2CA}"/>
          </ac:spMkLst>
        </pc:spChg>
        <pc:spChg chg="mod topLvl">
          <ac:chgData name="Giovanni Lopez-Quezada" userId="d444c8ac-3606-446b-ab90-a96ed9b696ec" providerId="ADAL" clId="{E7525298-3178-4B4C-A52E-03E2B734388D}" dt="2021-10-25T19:51:38.770" v="995" actId="1036"/>
          <ac:spMkLst>
            <pc:docMk/>
            <pc:sldMk cId="2314076300" sldId="257"/>
            <ac:spMk id="72" creationId="{35AAC854-2E22-419D-B132-096B2F209976}"/>
          </ac:spMkLst>
        </pc:spChg>
        <pc:spChg chg="mod topLvl">
          <ac:chgData name="Giovanni Lopez-Quezada" userId="d444c8ac-3606-446b-ab90-a96ed9b696ec" providerId="ADAL" clId="{E7525298-3178-4B4C-A52E-03E2B734388D}" dt="2021-10-25T19:51:35.636" v="994" actId="1036"/>
          <ac:spMkLst>
            <pc:docMk/>
            <pc:sldMk cId="2314076300" sldId="257"/>
            <ac:spMk id="74" creationId="{A34D6256-75F4-4D11-9E4D-F4ABDB12E451}"/>
          </ac:spMkLst>
        </pc:spChg>
        <pc:spChg chg="mod topLvl">
          <ac:chgData name="Giovanni Lopez-Quezada" userId="d444c8ac-3606-446b-ab90-a96ed9b696ec" providerId="ADAL" clId="{E7525298-3178-4B4C-A52E-03E2B734388D}" dt="2021-10-25T19:51:35.636" v="994" actId="1036"/>
          <ac:spMkLst>
            <pc:docMk/>
            <pc:sldMk cId="2314076300" sldId="257"/>
            <ac:spMk id="75" creationId="{9494E1F9-E0B9-48F3-A35C-C638E094663E}"/>
          </ac:spMkLst>
        </pc:spChg>
        <pc:spChg chg="mod topLvl">
          <ac:chgData name="Giovanni Lopez-Quezada" userId="d444c8ac-3606-446b-ab90-a96ed9b696ec" providerId="ADAL" clId="{E7525298-3178-4B4C-A52E-03E2B734388D}" dt="2021-10-25T19:51:38.770" v="995" actId="1036"/>
          <ac:spMkLst>
            <pc:docMk/>
            <pc:sldMk cId="2314076300" sldId="257"/>
            <ac:spMk id="76" creationId="{450DF418-A625-4960-A393-2A15BFEA09B0}"/>
          </ac:spMkLst>
        </pc:spChg>
        <pc:spChg chg="mod topLvl">
          <ac:chgData name="Giovanni Lopez-Quezada" userId="d444c8ac-3606-446b-ab90-a96ed9b696ec" providerId="ADAL" clId="{E7525298-3178-4B4C-A52E-03E2B734388D}" dt="2021-10-25T19:51:30.827" v="993" actId="1036"/>
          <ac:spMkLst>
            <pc:docMk/>
            <pc:sldMk cId="2314076300" sldId="257"/>
            <ac:spMk id="77" creationId="{72B83FDF-F93F-4618-9DBE-B31F40A0657A}"/>
          </ac:spMkLst>
        </pc:spChg>
        <pc:spChg chg="mod topLvl">
          <ac:chgData name="Giovanni Lopez-Quezada" userId="d444c8ac-3606-446b-ab90-a96ed9b696ec" providerId="ADAL" clId="{E7525298-3178-4B4C-A52E-03E2B734388D}" dt="2021-10-25T19:51:30.827" v="993" actId="1036"/>
          <ac:spMkLst>
            <pc:docMk/>
            <pc:sldMk cId="2314076300" sldId="257"/>
            <ac:spMk id="78" creationId="{E952BE9E-FE66-4F25-BCCB-70DDF04034C7}"/>
          </ac:spMkLst>
        </pc:spChg>
        <pc:spChg chg="mod topLvl">
          <ac:chgData name="Giovanni Lopez-Quezada" userId="d444c8ac-3606-446b-ab90-a96ed9b696ec" providerId="ADAL" clId="{E7525298-3178-4B4C-A52E-03E2B734388D}" dt="2021-10-25T19:51:24.800" v="991" actId="1036"/>
          <ac:spMkLst>
            <pc:docMk/>
            <pc:sldMk cId="2314076300" sldId="257"/>
            <ac:spMk id="79" creationId="{8B8A546D-0D96-41A8-AF3B-4B63418BEC93}"/>
          </ac:spMkLst>
        </pc:spChg>
        <pc:spChg chg="mod topLvl">
          <ac:chgData name="Giovanni Lopez-Quezada" userId="d444c8ac-3606-446b-ab90-a96ed9b696ec" providerId="ADAL" clId="{E7525298-3178-4B4C-A52E-03E2B734388D}" dt="2021-10-25T19:51:24.800" v="991" actId="1036"/>
          <ac:spMkLst>
            <pc:docMk/>
            <pc:sldMk cId="2314076300" sldId="257"/>
            <ac:spMk id="80" creationId="{33A254BB-728B-46FC-AE36-69A08FD9FC00}"/>
          </ac:spMkLst>
        </pc:spChg>
        <pc:spChg chg="mod">
          <ac:chgData name="Giovanni Lopez-Quezada" userId="d444c8ac-3606-446b-ab90-a96ed9b696ec" providerId="ADAL" clId="{E7525298-3178-4B4C-A52E-03E2B734388D}" dt="2021-10-22T22:27:27.460" v="498" actId="1076"/>
          <ac:spMkLst>
            <pc:docMk/>
            <pc:sldMk cId="2314076300" sldId="257"/>
            <ac:spMk id="81" creationId="{25469997-340E-4E4D-9DDD-329EFC5C9422}"/>
          </ac:spMkLst>
        </pc:spChg>
        <pc:spChg chg="mod">
          <ac:chgData name="Giovanni Lopez-Quezada" userId="d444c8ac-3606-446b-ab90-a96ed9b696ec" providerId="ADAL" clId="{E7525298-3178-4B4C-A52E-03E2B734388D}" dt="2021-10-22T18:48:44.272" v="288"/>
          <ac:spMkLst>
            <pc:docMk/>
            <pc:sldMk cId="2314076300" sldId="257"/>
            <ac:spMk id="84" creationId="{E0BD2805-1042-4EAE-BEC0-CBDE567BDB0A}"/>
          </ac:spMkLst>
        </pc:spChg>
        <pc:spChg chg="mod">
          <ac:chgData name="Giovanni Lopez-Quezada" userId="d444c8ac-3606-446b-ab90-a96ed9b696ec" providerId="ADAL" clId="{E7525298-3178-4B4C-A52E-03E2B734388D}" dt="2021-10-25T19:56:31.892" v="1002" actId="14100"/>
          <ac:spMkLst>
            <pc:docMk/>
            <pc:sldMk cId="2314076300" sldId="257"/>
            <ac:spMk id="86" creationId="{7B1EBC66-5848-4BA2-94BF-00FF166B3400}"/>
          </ac:spMkLst>
        </pc:spChg>
        <pc:spChg chg="mod">
          <ac:chgData name="Giovanni Lopez-Quezada" userId="d444c8ac-3606-446b-ab90-a96ed9b696ec" providerId="ADAL" clId="{E7525298-3178-4B4C-A52E-03E2B734388D}" dt="2021-10-25T20:02:19.761" v="1065" actId="1076"/>
          <ac:spMkLst>
            <pc:docMk/>
            <pc:sldMk cId="2314076300" sldId="257"/>
            <ac:spMk id="88" creationId="{C180C783-5033-41A5-818F-D7E275EF2D0F}"/>
          </ac:spMkLst>
        </pc:spChg>
        <pc:spChg chg="mod">
          <ac:chgData name="Giovanni Lopez-Quezada" userId="d444c8ac-3606-446b-ab90-a96ed9b696ec" providerId="ADAL" clId="{E7525298-3178-4B4C-A52E-03E2B734388D}" dt="2021-10-25T19:46:08.986" v="915" actId="14100"/>
          <ac:spMkLst>
            <pc:docMk/>
            <pc:sldMk cId="2314076300" sldId="257"/>
            <ac:spMk id="89" creationId="{1514A06F-6C9B-400A-813A-0BB94C3D4BDA}"/>
          </ac:spMkLst>
        </pc:spChg>
        <pc:spChg chg="mod">
          <ac:chgData name="Giovanni Lopez-Quezada" userId="d444c8ac-3606-446b-ab90-a96ed9b696ec" providerId="ADAL" clId="{E7525298-3178-4B4C-A52E-03E2B734388D}" dt="2021-10-25T19:51:59.278" v="998" actId="14100"/>
          <ac:spMkLst>
            <pc:docMk/>
            <pc:sldMk cId="2314076300" sldId="257"/>
            <ac:spMk id="91" creationId="{5B5B4C32-5690-42D3-8E0F-8B8D57B90BE8}"/>
          </ac:spMkLst>
        </pc:spChg>
        <pc:spChg chg="mod">
          <ac:chgData name="Giovanni Lopez-Quezada" userId="d444c8ac-3606-446b-ab90-a96ed9b696ec" providerId="ADAL" clId="{E7525298-3178-4B4C-A52E-03E2B734388D}" dt="2021-10-25T20:02:15.679" v="1064" actId="948"/>
          <ac:spMkLst>
            <pc:docMk/>
            <pc:sldMk cId="2314076300" sldId="257"/>
            <ac:spMk id="92" creationId="{202A308C-7CEE-4935-B621-3628895777AE}"/>
          </ac:spMkLst>
        </pc:spChg>
        <pc:spChg chg="mod">
          <ac:chgData name="Giovanni Lopez-Quezada" userId="d444c8ac-3606-446b-ab90-a96ed9b696ec" providerId="ADAL" clId="{E7525298-3178-4B4C-A52E-03E2B734388D}" dt="2021-10-25T19:43:02.813" v="895"/>
          <ac:spMkLst>
            <pc:docMk/>
            <pc:sldMk cId="2314076300" sldId="257"/>
            <ac:spMk id="94" creationId="{8A75F838-4AEA-41D1-8105-3801E3A2CC45}"/>
          </ac:spMkLst>
        </pc:spChg>
        <pc:spChg chg="mod">
          <ac:chgData name="Giovanni Lopez-Quezada" userId="d444c8ac-3606-446b-ab90-a96ed9b696ec" providerId="ADAL" clId="{E7525298-3178-4B4C-A52E-03E2B734388D}" dt="2021-10-25T19:31:32.138" v="823" actId="1036"/>
          <ac:spMkLst>
            <pc:docMk/>
            <pc:sldMk cId="2314076300" sldId="257"/>
            <ac:spMk id="95" creationId="{9F5F32ED-BA3F-4570-8A07-AC8AB4B9934F}"/>
          </ac:spMkLst>
        </pc:spChg>
        <pc:spChg chg="mod">
          <ac:chgData name="Giovanni Lopez-Quezada" userId="d444c8ac-3606-446b-ab90-a96ed9b696ec" providerId="ADAL" clId="{E7525298-3178-4B4C-A52E-03E2B734388D}" dt="2021-10-25T20:02:19.761" v="1065" actId="1076"/>
          <ac:spMkLst>
            <pc:docMk/>
            <pc:sldMk cId="2314076300" sldId="257"/>
            <ac:spMk id="96" creationId="{DB90134A-2100-44CE-B08A-1B5B56D1DA59}"/>
          </ac:spMkLst>
        </pc:spChg>
        <pc:spChg chg="mod">
          <ac:chgData name="Giovanni Lopez-Quezada" userId="d444c8ac-3606-446b-ab90-a96ed9b696ec" providerId="ADAL" clId="{E7525298-3178-4B4C-A52E-03E2B734388D}" dt="2021-10-25T20:02:51.043" v="1073" actId="1036"/>
          <ac:spMkLst>
            <pc:docMk/>
            <pc:sldMk cId="2314076300" sldId="257"/>
            <ac:spMk id="97" creationId="{44FF3B32-BCBB-4E36-AA4F-850C58A6E173}"/>
          </ac:spMkLst>
        </pc:spChg>
        <pc:spChg chg="mod">
          <ac:chgData name="Giovanni Lopez-Quezada" userId="d444c8ac-3606-446b-ab90-a96ed9b696ec" providerId="ADAL" clId="{E7525298-3178-4B4C-A52E-03E2B734388D}" dt="2021-10-25T20:01:42.988" v="1058" actId="14100"/>
          <ac:spMkLst>
            <pc:docMk/>
            <pc:sldMk cId="2314076300" sldId="257"/>
            <ac:spMk id="98" creationId="{ACD0DCBD-3FEF-4229-A339-0F2FC7A58552}"/>
          </ac:spMkLst>
        </pc:spChg>
        <pc:spChg chg="mod">
          <ac:chgData name="Giovanni Lopez-Quezada" userId="d444c8ac-3606-446b-ab90-a96ed9b696ec" providerId="ADAL" clId="{E7525298-3178-4B4C-A52E-03E2B734388D}" dt="2021-10-25T20:01:52.921" v="1060" actId="1036"/>
          <ac:spMkLst>
            <pc:docMk/>
            <pc:sldMk cId="2314076300" sldId="257"/>
            <ac:spMk id="99" creationId="{FE49E698-502A-4032-A4BF-1A132E2086B9}"/>
          </ac:spMkLst>
        </pc:spChg>
        <pc:spChg chg="add mod">
          <ac:chgData name="Giovanni Lopez-Quezada" userId="d444c8ac-3606-446b-ab90-a96ed9b696ec" providerId="ADAL" clId="{E7525298-3178-4B4C-A52E-03E2B734388D}" dt="2021-10-25T19:49:14.266" v="969" actId="571"/>
          <ac:spMkLst>
            <pc:docMk/>
            <pc:sldMk cId="2314076300" sldId="257"/>
            <ac:spMk id="100" creationId="{BF404C6A-6A6A-4372-B870-1BECC3A90C0D}"/>
          </ac:spMkLst>
        </pc:spChg>
        <pc:spChg chg="mod">
          <ac:chgData name="Giovanni Lopez-Quezada" userId="d444c8ac-3606-446b-ab90-a96ed9b696ec" providerId="ADAL" clId="{E7525298-3178-4B4C-A52E-03E2B734388D}" dt="2021-10-25T20:10:01.055" v="1117" actId="1036"/>
          <ac:spMkLst>
            <pc:docMk/>
            <pc:sldMk cId="2314076300" sldId="257"/>
            <ac:spMk id="101" creationId="{904400D5-4235-44E3-A0F0-2183C360E0EB}"/>
          </ac:spMkLst>
        </pc:spChg>
        <pc:spChg chg="mod">
          <ac:chgData name="Giovanni Lopez-Quezada" userId="d444c8ac-3606-446b-ab90-a96ed9b696ec" providerId="ADAL" clId="{E7525298-3178-4B4C-A52E-03E2B734388D}" dt="2021-10-25T20:10:18.896" v="1119" actId="1035"/>
          <ac:spMkLst>
            <pc:docMk/>
            <pc:sldMk cId="2314076300" sldId="257"/>
            <ac:spMk id="102" creationId="{4C21A323-F65B-48A5-B37D-2CE703D9F642}"/>
          </ac:spMkLst>
        </pc:spChg>
        <pc:spChg chg="mod">
          <ac:chgData name="Giovanni Lopez-Quezada" userId="d444c8ac-3606-446b-ab90-a96ed9b696ec" providerId="ADAL" clId="{E7525298-3178-4B4C-A52E-03E2B734388D}" dt="2021-10-25T19:28:01.995" v="812" actId="1035"/>
          <ac:spMkLst>
            <pc:docMk/>
            <pc:sldMk cId="2314076300" sldId="257"/>
            <ac:spMk id="103" creationId="{FB45C22E-09A1-4452-8FF9-4AAD48EC048A}"/>
          </ac:spMkLst>
        </pc:spChg>
        <pc:spChg chg="mod">
          <ac:chgData name="Giovanni Lopez-Quezada" userId="d444c8ac-3606-446b-ab90-a96ed9b696ec" providerId="ADAL" clId="{E7525298-3178-4B4C-A52E-03E2B734388D}" dt="2021-10-25T19:31:42.676" v="824" actId="1036"/>
          <ac:spMkLst>
            <pc:docMk/>
            <pc:sldMk cId="2314076300" sldId="257"/>
            <ac:spMk id="108" creationId="{BAB95AEC-6B96-462D-AC34-224E370E066C}"/>
          </ac:spMkLst>
        </pc:spChg>
        <pc:spChg chg="mod">
          <ac:chgData name="Giovanni Lopez-Quezada" userId="d444c8ac-3606-446b-ab90-a96ed9b696ec" providerId="ADAL" clId="{E7525298-3178-4B4C-A52E-03E2B734388D}" dt="2021-10-25T20:10:18.896" v="1119" actId="1035"/>
          <ac:spMkLst>
            <pc:docMk/>
            <pc:sldMk cId="2314076300" sldId="257"/>
            <ac:spMk id="110" creationId="{BF247A29-5D55-4E85-ABEB-BD2C8E643642}"/>
          </ac:spMkLst>
        </pc:spChg>
        <pc:grpChg chg="mod topLvl">
          <ac:chgData name="Giovanni Lopez-Quezada" userId="d444c8ac-3606-446b-ab90-a96ed9b696ec" providerId="ADAL" clId="{E7525298-3178-4B4C-A52E-03E2B734388D}" dt="2021-10-25T19:49:32.830" v="975" actId="164"/>
          <ac:grpSpMkLst>
            <pc:docMk/>
            <pc:sldMk cId="2314076300" sldId="257"/>
            <ac:grpSpMk id="2" creationId="{924410D2-E053-4B13-9AF3-7AB02607E8E3}"/>
          </ac:grpSpMkLst>
        </pc:grpChg>
        <pc:grpChg chg="mod topLvl">
          <ac:chgData name="Giovanni Lopez-Quezada" userId="d444c8ac-3606-446b-ab90-a96ed9b696ec" providerId="ADAL" clId="{E7525298-3178-4B4C-A52E-03E2B734388D}" dt="2021-10-25T19:49:32.830" v="975" actId="164"/>
          <ac:grpSpMkLst>
            <pc:docMk/>
            <pc:sldMk cId="2314076300" sldId="257"/>
            <ac:grpSpMk id="3" creationId="{F4A7293B-75CF-4A9D-BF15-1AA3A90F80EF}"/>
          </ac:grpSpMkLst>
        </pc:grpChg>
        <pc:grpChg chg="mod topLvl">
          <ac:chgData name="Giovanni Lopez-Quezada" userId="d444c8ac-3606-446b-ab90-a96ed9b696ec" providerId="ADAL" clId="{E7525298-3178-4B4C-A52E-03E2B734388D}" dt="2021-10-25T19:49:29.156" v="974" actId="164"/>
          <ac:grpSpMkLst>
            <pc:docMk/>
            <pc:sldMk cId="2314076300" sldId="257"/>
            <ac:grpSpMk id="4" creationId="{8C92E1F6-CB79-4454-8F75-4337B1CD1240}"/>
          </ac:grpSpMkLst>
        </pc:grpChg>
        <pc:grpChg chg="mod topLvl">
          <ac:chgData name="Giovanni Lopez-Quezada" userId="d444c8ac-3606-446b-ab90-a96ed9b696ec" providerId="ADAL" clId="{E7525298-3178-4B4C-A52E-03E2B734388D}" dt="2021-10-25T19:49:29.156" v="974" actId="164"/>
          <ac:grpSpMkLst>
            <pc:docMk/>
            <pc:sldMk cId="2314076300" sldId="257"/>
            <ac:grpSpMk id="5" creationId="{2DD5FC86-05F0-48AB-93B0-64165CAF5FD6}"/>
          </ac:grpSpMkLst>
        </pc:grpChg>
        <pc:grpChg chg="mod topLvl">
          <ac:chgData name="Giovanni Lopez-Quezada" userId="d444c8ac-3606-446b-ab90-a96ed9b696ec" providerId="ADAL" clId="{E7525298-3178-4B4C-A52E-03E2B734388D}" dt="2021-10-25T19:49:26.032" v="973" actId="164"/>
          <ac:grpSpMkLst>
            <pc:docMk/>
            <pc:sldMk cId="2314076300" sldId="257"/>
            <ac:grpSpMk id="6" creationId="{4C3BAA96-8C90-41D8-A7B5-0119B6C9224E}"/>
          </ac:grpSpMkLst>
        </pc:grpChg>
        <pc:grpChg chg="mod topLvl">
          <ac:chgData name="Giovanni Lopez-Quezada" userId="d444c8ac-3606-446b-ab90-a96ed9b696ec" providerId="ADAL" clId="{E7525298-3178-4B4C-A52E-03E2B734388D}" dt="2021-10-25T19:49:26.032" v="973" actId="164"/>
          <ac:grpSpMkLst>
            <pc:docMk/>
            <pc:sldMk cId="2314076300" sldId="257"/>
            <ac:grpSpMk id="7" creationId="{E53BD4F8-AFAC-4BB2-8D4D-6D1B2FDADE7F}"/>
          </ac:grpSpMkLst>
        </pc:grpChg>
        <pc:grpChg chg="add mod">
          <ac:chgData name="Giovanni Lopez-Quezada" userId="d444c8ac-3606-446b-ab90-a96ed9b696ec" providerId="ADAL" clId="{E7525298-3178-4B4C-A52E-03E2B734388D}" dt="2021-10-25T19:49:23.111" v="972" actId="164"/>
          <ac:grpSpMkLst>
            <pc:docMk/>
            <pc:sldMk cId="2314076300" sldId="257"/>
            <ac:grpSpMk id="8" creationId="{1CEC51DF-56E0-4A89-8B0D-A9F1F2CB50EE}"/>
          </ac:grpSpMkLst>
        </pc:grpChg>
        <pc:grpChg chg="add mod">
          <ac:chgData name="Giovanni Lopez-Quezada" userId="d444c8ac-3606-446b-ab90-a96ed9b696ec" providerId="ADAL" clId="{E7525298-3178-4B4C-A52E-03E2B734388D}" dt="2021-10-25T19:49:56.384" v="978" actId="465"/>
          <ac:grpSpMkLst>
            <pc:docMk/>
            <pc:sldMk cId="2314076300" sldId="257"/>
            <ac:grpSpMk id="9" creationId="{482C5E27-64F4-46D5-BE04-5D87B764D29A}"/>
          </ac:grpSpMkLst>
        </pc:grpChg>
        <pc:grpChg chg="add mod">
          <ac:chgData name="Giovanni Lopez-Quezada" userId="d444c8ac-3606-446b-ab90-a96ed9b696ec" providerId="ADAL" clId="{E7525298-3178-4B4C-A52E-03E2B734388D}" dt="2021-10-25T19:49:56.384" v="978" actId="465"/>
          <ac:grpSpMkLst>
            <pc:docMk/>
            <pc:sldMk cId="2314076300" sldId="257"/>
            <ac:grpSpMk id="10" creationId="{2F75B540-828C-479D-9599-07E400FA251D}"/>
          </ac:grpSpMkLst>
        </pc:grpChg>
        <pc:grpChg chg="del mod topLvl">
          <ac:chgData name="Giovanni Lopez-Quezada" userId="d444c8ac-3606-446b-ab90-a96ed9b696ec" providerId="ADAL" clId="{E7525298-3178-4B4C-A52E-03E2B734388D}" dt="2021-10-25T19:47:35.486" v="934" actId="165"/>
          <ac:grpSpMkLst>
            <pc:docMk/>
            <pc:sldMk cId="2314076300" sldId="257"/>
            <ac:grpSpMk id="11" creationId="{1D77C0E5-23FA-49E5-BF97-77E73A22E292}"/>
          </ac:grpSpMkLst>
        </pc:grpChg>
        <pc:grpChg chg="add mod">
          <ac:chgData name="Giovanni Lopez-Quezada" userId="d444c8ac-3606-446b-ab90-a96ed9b696ec" providerId="ADAL" clId="{E7525298-3178-4B4C-A52E-03E2B734388D}" dt="2021-10-25T19:49:32.830" v="975" actId="164"/>
          <ac:grpSpMkLst>
            <pc:docMk/>
            <pc:sldMk cId="2314076300" sldId="257"/>
            <ac:grpSpMk id="12" creationId="{B70DB53F-303E-4B6D-B099-BE0E0D1AE12F}"/>
          </ac:grpSpMkLst>
        </pc:grpChg>
        <pc:grpChg chg="del mod topLvl">
          <ac:chgData name="Giovanni Lopez-Quezada" userId="d444c8ac-3606-446b-ab90-a96ed9b696ec" providerId="ADAL" clId="{E7525298-3178-4B4C-A52E-03E2B734388D}" dt="2021-10-25T19:47:35.486" v="934" actId="165"/>
          <ac:grpSpMkLst>
            <pc:docMk/>
            <pc:sldMk cId="2314076300" sldId="257"/>
            <ac:grpSpMk id="15" creationId="{CCD5A2D8-73F6-409F-A288-22E919A88FB5}"/>
          </ac:grpSpMkLst>
        </pc:grpChg>
        <pc:grpChg chg="del mod topLvl">
          <ac:chgData name="Giovanni Lopez-Quezada" userId="d444c8ac-3606-446b-ab90-a96ed9b696ec" providerId="ADAL" clId="{E7525298-3178-4B4C-A52E-03E2B734388D}" dt="2021-10-25T19:47:35.486" v="934" actId="165"/>
          <ac:grpSpMkLst>
            <pc:docMk/>
            <pc:sldMk cId="2314076300" sldId="257"/>
            <ac:grpSpMk id="16" creationId="{4FD9E393-0A72-457D-A10E-4A652B5FDD1C}"/>
          </ac:grpSpMkLst>
        </pc:grpChg>
        <pc:grpChg chg="mod topLvl">
          <ac:chgData name="Giovanni Lopez-Quezada" userId="d444c8ac-3606-446b-ab90-a96ed9b696ec" providerId="ADAL" clId="{E7525298-3178-4B4C-A52E-03E2B734388D}" dt="2021-10-25T19:49:23.111" v="972" actId="164"/>
          <ac:grpSpMkLst>
            <pc:docMk/>
            <pc:sldMk cId="2314076300" sldId="257"/>
            <ac:grpSpMk id="17" creationId="{B8583C2F-7784-4FCC-BD67-F89B45AAAB25}"/>
          </ac:grpSpMkLst>
        </pc:grpChg>
        <pc:grpChg chg="del mod">
          <ac:chgData name="Giovanni Lopez-Quezada" userId="d444c8ac-3606-446b-ab90-a96ed9b696ec" providerId="ADAL" clId="{E7525298-3178-4B4C-A52E-03E2B734388D}" dt="2021-10-25T19:47:26.679" v="933" actId="165"/>
          <ac:grpSpMkLst>
            <pc:docMk/>
            <pc:sldMk cId="2314076300" sldId="257"/>
            <ac:grpSpMk id="21" creationId="{C7326A80-958E-4B0F-8FA4-13F32A48FD5D}"/>
          </ac:grpSpMkLst>
        </pc:grpChg>
        <pc:grpChg chg="del mod topLvl">
          <ac:chgData name="Giovanni Lopez-Quezada" userId="d444c8ac-3606-446b-ab90-a96ed9b696ec" providerId="ADAL" clId="{E7525298-3178-4B4C-A52E-03E2B734388D}" dt="2021-10-25T19:47:35.486" v="934" actId="165"/>
          <ac:grpSpMkLst>
            <pc:docMk/>
            <pc:sldMk cId="2314076300" sldId="257"/>
            <ac:grpSpMk id="25" creationId="{CDDE8E62-6C13-40D3-B7FE-BEC4C648D3A7}"/>
          </ac:grpSpMkLst>
        </pc:grpChg>
        <pc:grpChg chg="del mod">
          <ac:chgData name="Giovanni Lopez-Quezada" userId="d444c8ac-3606-446b-ab90-a96ed9b696ec" providerId="ADAL" clId="{E7525298-3178-4B4C-A52E-03E2B734388D}" dt="2021-10-25T19:47:26.679" v="933" actId="165"/>
          <ac:grpSpMkLst>
            <pc:docMk/>
            <pc:sldMk cId="2314076300" sldId="257"/>
            <ac:grpSpMk id="26" creationId="{30E48A02-8458-475B-8BCE-CF41ED4A85EA}"/>
          </ac:grpSpMkLst>
        </pc:grpChg>
        <pc:grpChg chg="del mod topLvl">
          <ac:chgData name="Giovanni Lopez-Quezada" userId="d444c8ac-3606-446b-ab90-a96ed9b696ec" providerId="ADAL" clId="{E7525298-3178-4B4C-A52E-03E2B734388D}" dt="2021-10-25T19:47:35.486" v="934" actId="165"/>
          <ac:grpSpMkLst>
            <pc:docMk/>
            <pc:sldMk cId="2314076300" sldId="257"/>
            <ac:grpSpMk id="27" creationId="{4FD3EC11-B334-473F-BCC6-24366A951BED}"/>
          </ac:grpSpMkLst>
        </pc:grpChg>
        <pc:grpChg chg="del mod topLvl">
          <ac:chgData name="Giovanni Lopez-Quezada" userId="d444c8ac-3606-446b-ab90-a96ed9b696ec" providerId="ADAL" clId="{E7525298-3178-4B4C-A52E-03E2B734388D}" dt="2021-10-25T19:47:35.486" v="934" actId="165"/>
          <ac:grpSpMkLst>
            <pc:docMk/>
            <pc:sldMk cId="2314076300" sldId="257"/>
            <ac:grpSpMk id="29" creationId="{7D2CB385-2E8F-4957-A6FF-8EAA8DF3FEDC}"/>
          </ac:grpSpMkLst>
        </pc:grpChg>
        <pc:grpChg chg="del mod">
          <ac:chgData name="Giovanni Lopez-Quezada" userId="d444c8ac-3606-446b-ab90-a96ed9b696ec" providerId="ADAL" clId="{E7525298-3178-4B4C-A52E-03E2B734388D}" dt="2021-10-25T19:47:26.679" v="933" actId="165"/>
          <ac:grpSpMkLst>
            <pc:docMk/>
            <pc:sldMk cId="2314076300" sldId="257"/>
            <ac:grpSpMk id="31" creationId="{DE219E5C-240E-4E38-9050-D19698E7D036}"/>
          </ac:grpSpMkLst>
        </pc:grpChg>
        <pc:grpChg chg="del mod topLvl">
          <ac:chgData name="Giovanni Lopez-Quezada" userId="d444c8ac-3606-446b-ab90-a96ed9b696ec" providerId="ADAL" clId="{E7525298-3178-4B4C-A52E-03E2B734388D}" dt="2021-10-25T19:47:35.486" v="934" actId="165"/>
          <ac:grpSpMkLst>
            <pc:docMk/>
            <pc:sldMk cId="2314076300" sldId="257"/>
            <ac:grpSpMk id="32" creationId="{21546944-53D9-49C3-8563-441BE1BF866E}"/>
          </ac:grpSpMkLst>
        </pc:grpChg>
        <pc:grpChg chg="del mod topLvl">
          <ac:chgData name="Giovanni Lopez-Quezada" userId="d444c8ac-3606-446b-ab90-a96ed9b696ec" providerId="ADAL" clId="{E7525298-3178-4B4C-A52E-03E2B734388D}" dt="2021-10-25T19:47:35.486" v="934" actId="165"/>
          <ac:grpSpMkLst>
            <pc:docMk/>
            <pc:sldMk cId="2314076300" sldId="257"/>
            <ac:grpSpMk id="39" creationId="{C1C43B50-56B9-48F4-A242-AA07131EB20F}"/>
          </ac:grpSpMkLst>
        </pc:grpChg>
        <pc:grpChg chg="del mod">
          <ac:chgData name="Giovanni Lopez-Quezada" userId="d444c8ac-3606-446b-ab90-a96ed9b696ec" providerId="ADAL" clId="{E7525298-3178-4B4C-A52E-03E2B734388D}" dt="2021-10-25T19:47:26.679" v="933" actId="165"/>
          <ac:grpSpMkLst>
            <pc:docMk/>
            <pc:sldMk cId="2314076300" sldId="257"/>
            <ac:grpSpMk id="40" creationId="{B2EC6D6F-779F-464B-AEE8-86623CA061A6}"/>
          </ac:grpSpMkLst>
        </pc:grpChg>
        <pc:grpChg chg="mod">
          <ac:chgData name="Giovanni Lopez-Quezada" userId="d444c8ac-3606-446b-ab90-a96ed9b696ec" providerId="ADAL" clId="{E7525298-3178-4B4C-A52E-03E2B734388D}" dt="2021-10-25T19:47:35.486" v="934" actId="165"/>
          <ac:grpSpMkLst>
            <pc:docMk/>
            <pc:sldMk cId="2314076300" sldId="257"/>
            <ac:grpSpMk id="56" creationId="{D3CEE380-ED31-4686-8766-175B44A0857D}"/>
          </ac:grpSpMkLst>
        </pc:grpChg>
        <pc:grpChg chg="mod topLvl">
          <ac:chgData name="Giovanni Lopez-Quezada" userId="d444c8ac-3606-446b-ab90-a96ed9b696ec" providerId="ADAL" clId="{E7525298-3178-4B4C-A52E-03E2B734388D}" dt="2021-10-25T19:49:23.111" v="972" actId="164"/>
          <ac:grpSpMkLst>
            <pc:docMk/>
            <pc:sldMk cId="2314076300" sldId="257"/>
            <ac:grpSpMk id="71" creationId="{6A300940-612E-4434-A90A-166319E03B88}"/>
          </ac:grpSpMkLst>
        </pc:grpChg>
        <pc:grpChg chg="add del mod ord">
          <ac:chgData name="Giovanni Lopez-Quezada" userId="d444c8ac-3606-446b-ab90-a96ed9b696ec" providerId="ADAL" clId="{E7525298-3178-4B4C-A52E-03E2B734388D}" dt="2021-10-25T19:42:59.674" v="894" actId="478"/>
          <ac:grpSpMkLst>
            <pc:docMk/>
            <pc:sldMk cId="2314076300" sldId="257"/>
            <ac:grpSpMk id="73" creationId="{7C48A9EC-77AA-41C8-8FF6-922940BEF6D6}"/>
          </ac:grpSpMkLst>
        </pc:grpChg>
        <pc:grpChg chg="del">
          <ac:chgData name="Giovanni Lopez-Quezada" userId="d444c8ac-3606-446b-ab90-a96ed9b696ec" providerId="ADAL" clId="{E7525298-3178-4B4C-A52E-03E2B734388D}" dt="2021-10-22T18:48:40.127" v="287" actId="478"/>
          <ac:grpSpMkLst>
            <pc:docMk/>
            <pc:sldMk cId="2314076300" sldId="257"/>
            <ac:grpSpMk id="83" creationId="{11253525-A8CB-47D4-BF42-1C887B6EB890}"/>
          </ac:grpSpMkLst>
        </pc:grpChg>
        <pc:grpChg chg="add mod ord">
          <ac:chgData name="Giovanni Lopez-Quezada" userId="d444c8ac-3606-446b-ab90-a96ed9b696ec" providerId="ADAL" clId="{E7525298-3178-4B4C-A52E-03E2B734388D}" dt="2021-10-25T20:10:18.896" v="1119" actId="1035"/>
          <ac:grpSpMkLst>
            <pc:docMk/>
            <pc:sldMk cId="2314076300" sldId="257"/>
            <ac:grpSpMk id="83" creationId="{F7523BAA-FDD3-421D-8B20-92205F7E051C}"/>
          </ac:grpSpMkLst>
        </pc:grpChg>
        <pc:picChg chg="del">
          <ac:chgData name="Giovanni Lopez-Quezada" userId="d444c8ac-3606-446b-ab90-a96ed9b696ec" providerId="ADAL" clId="{E7525298-3178-4B4C-A52E-03E2B734388D}" dt="2021-10-22T18:48:53.156" v="290" actId="478"/>
          <ac:picMkLst>
            <pc:docMk/>
            <pc:sldMk cId="2314076300" sldId="257"/>
            <ac:picMk id="9" creationId="{E889A9B2-F1EE-4271-919E-833A4BB8A4F3}"/>
          </ac:picMkLst>
        </pc:picChg>
        <pc:picChg chg="mod">
          <ac:chgData name="Giovanni Lopez-Quezada" userId="d444c8ac-3606-446b-ab90-a96ed9b696ec" providerId="ADAL" clId="{E7525298-3178-4B4C-A52E-03E2B734388D}" dt="2021-10-25T18:48:03.169" v="757" actId="1076"/>
          <ac:picMkLst>
            <pc:docMk/>
            <pc:sldMk cId="2314076300" sldId="257"/>
            <ac:picMk id="14" creationId="{53E170F4-AB8E-4834-A8EB-606ACE98DC1D}"/>
          </ac:picMkLst>
        </pc:picChg>
        <pc:picChg chg="mod">
          <ac:chgData name="Giovanni Lopez-Quezada" userId="d444c8ac-3606-446b-ab90-a96ed9b696ec" providerId="ADAL" clId="{E7525298-3178-4B4C-A52E-03E2B734388D}" dt="2021-10-25T19:47:35.486" v="934" actId="165"/>
          <ac:picMkLst>
            <pc:docMk/>
            <pc:sldMk cId="2314076300" sldId="257"/>
            <ac:picMk id="54" creationId="{4EA2C26A-014B-4A02-8B74-A5A9C7085E3C}"/>
          </ac:picMkLst>
        </pc:picChg>
        <pc:picChg chg="mod">
          <ac:chgData name="Giovanni Lopez-Quezada" userId="d444c8ac-3606-446b-ab90-a96ed9b696ec" providerId="ADAL" clId="{E7525298-3178-4B4C-A52E-03E2B734388D}" dt="2021-10-25T19:47:35.486" v="934" actId="165"/>
          <ac:picMkLst>
            <pc:docMk/>
            <pc:sldMk cId="2314076300" sldId="257"/>
            <ac:picMk id="57" creationId="{AFFC318B-A2A2-472C-A734-5ADEA79C36C5}"/>
          </ac:picMkLst>
        </pc:picChg>
        <pc:picChg chg="mod">
          <ac:chgData name="Giovanni Lopez-Quezada" userId="d444c8ac-3606-446b-ab90-a96ed9b696ec" providerId="ADAL" clId="{E7525298-3178-4B4C-A52E-03E2B734388D}" dt="2021-10-25T19:47:35.486" v="934" actId="165"/>
          <ac:picMkLst>
            <pc:docMk/>
            <pc:sldMk cId="2314076300" sldId="257"/>
            <ac:picMk id="60" creationId="{897F88EE-9380-4C72-87E9-2CFBA51EAA8E}"/>
          </ac:picMkLst>
        </pc:picChg>
        <pc:picChg chg="mod">
          <ac:chgData name="Giovanni Lopez-Quezada" userId="d444c8ac-3606-446b-ab90-a96ed9b696ec" providerId="ADAL" clId="{E7525298-3178-4B4C-A52E-03E2B734388D}" dt="2021-10-25T19:47:35.486" v="934" actId="165"/>
          <ac:picMkLst>
            <pc:docMk/>
            <pc:sldMk cId="2314076300" sldId="257"/>
            <ac:picMk id="62" creationId="{49D3CE87-0927-415E-8FD8-75F7856FBFBD}"/>
          </ac:picMkLst>
        </pc:picChg>
        <pc:picChg chg="mod">
          <ac:chgData name="Giovanni Lopez-Quezada" userId="d444c8ac-3606-446b-ab90-a96ed9b696ec" providerId="ADAL" clId="{E7525298-3178-4B4C-A52E-03E2B734388D}" dt="2021-10-25T19:47:35.486" v="934" actId="165"/>
          <ac:picMkLst>
            <pc:docMk/>
            <pc:sldMk cId="2314076300" sldId="257"/>
            <ac:picMk id="64" creationId="{5CABCE15-D27A-47DA-946E-92F6653B1564}"/>
          </ac:picMkLst>
        </pc:picChg>
        <pc:picChg chg="mod">
          <ac:chgData name="Giovanni Lopez-Quezada" userId="d444c8ac-3606-446b-ab90-a96ed9b696ec" providerId="ADAL" clId="{E7525298-3178-4B4C-A52E-03E2B734388D}" dt="2021-10-25T19:47:35.486" v="934" actId="165"/>
          <ac:picMkLst>
            <pc:docMk/>
            <pc:sldMk cId="2314076300" sldId="257"/>
            <ac:picMk id="66" creationId="{2982380A-5821-4881-8F72-A31E399D9B39}"/>
          </ac:picMkLst>
        </pc:picChg>
        <pc:picChg chg="mod">
          <ac:chgData name="Giovanni Lopez-Quezada" userId="d444c8ac-3606-446b-ab90-a96ed9b696ec" providerId="ADAL" clId="{E7525298-3178-4B4C-A52E-03E2B734388D}" dt="2021-10-25T19:47:35.486" v="934" actId="165"/>
          <ac:picMkLst>
            <pc:docMk/>
            <pc:sldMk cId="2314076300" sldId="257"/>
            <ac:picMk id="68" creationId="{108C51B7-80EA-4AA9-9180-F79C7FB5865D}"/>
          </ac:picMkLst>
        </pc:picChg>
        <pc:picChg chg="mod">
          <ac:chgData name="Giovanni Lopez-Quezada" userId="d444c8ac-3606-446b-ab90-a96ed9b696ec" providerId="ADAL" clId="{E7525298-3178-4B4C-A52E-03E2B734388D}" dt="2021-10-25T19:47:35.486" v="934" actId="165"/>
          <ac:picMkLst>
            <pc:docMk/>
            <pc:sldMk cId="2314076300" sldId="257"/>
            <ac:picMk id="70" creationId="{A5138267-2CC7-4BD0-98E1-87BB31AA73CD}"/>
          </ac:picMkLst>
        </pc:picChg>
        <pc:picChg chg="mod">
          <ac:chgData name="Giovanni Lopez-Quezada" userId="d444c8ac-3606-446b-ab90-a96ed9b696ec" providerId="ADAL" clId="{E7525298-3178-4B4C-A52E-03E2B734388D}" dt="2021-10-22T18:48:44.272" v="288"/>
          <ac:picMkLst>
            <pc:docMk/>
            <pc:sldMk cId="2314076300" sldId="257"/>
            <ac:picMk id="82" creationId="{A4EC457B-C898-40D8-9380-CF1B1EA1347E}"/>
          </ac:picMkLst>
        </pc:picChg>
        <pc:picChg chg="add mod ord">
          <ac:chgData name="Giovanni Lopez-Quezada" userId="d444c8ac-3606-446b-ab90-a96ed9b696ec" providerId="ADAL" clId="{E7525298-3178-4B4C-A52E-03E2B734388D}" dt="2021-10-22T18:49:02.646" v="292" actId="167"/>
          <ac:picMkLst>
            <pc:docMk/>
            <pc:sldMk cId="2314076300" sldId="257"/>
            <ac:picMk id="85" creationId="{7848D9B5-23B6-439D-A575-36CE509CDBAC}"/>
          </ac:picMkLst>
        </pc:picChg>
        <pc:picChg chg="add mod ord">
          <ac:chgData name="Giovanni Lopez-Quezada" userId="d444c8ac-3606-446b-ab90-a96ed9b696ec" providerId="ADAL" clId="{E7525298-3178-4B4C-A52E-03E2B734388D}" dt="2021-10-22T22:27:37.191" v="502" actId="1076"/>
          <ac:picMkLst>
            <pc:docMk/>
            <pc:sldMk cId="2314076300" sldId="257"/>
            <ac:picMk id="90" creationId="{23A86C0E-3B82-4213-A85B-A11C4B287409}"/>
          </ac:picMkLst>
        </pc:picChg>
        <pc:picChg chg="mod">
          <ac:chgData name="Giovanni Lopez-Quezada" userId="d444c8ac-3606-446b-ab90-a96ed9b696ec" providerId="ADAL" clId="{E7525298-3178-4B4C-A52E-03E2B734388D}" dt="2021-10-25T19:43:02.813" v="895"/>
          <ac:picMkLst>
            <pc:docMk/>
            <pc:sldMk cId="2314076300" sldId="257"/>
            <ac:picMk id="93" creationId="{F8D5C4C8-9CDD-414E-B3E1-3F7D7C527A1B}"/>
          </ac:picMkLst>
        </pc:picChg>
        <pc:picChg chg="mod">
          <ac:chgData name="Giovanni Lopez-Quezada" userId="d444c8ac-3606-446b-ab90-a96ed9b696ec" providerId="ADAL" clId="{E7525298-3178-4B4C-A52E-03E2B734388D}" dt="2021-10-25T19:31:23.431" v="820" actId="1035"/>
          <ac:picMkLst>
            <pc:docMk/>
            <pc:sldMk cId="2314076300" sldId="257"/>
            <ac:picMk id="109" creationId="{C4CCD56B-B18F-4B6A-AC8C-1120D353F03C}"/>
          </ac:picMkLst>
        </pc:picChg>
      </pc:sldChg>
    </pc:docChg>
  </pc:docChgLst>
  <pc:docChgLst>
    <pc:chgData name="Mercy Reyes" userId="S::mreyes@migrantclinician.org::7e5229a0-aad8-4790-aa46-2e1944ebda70" providerId="AD" clId="Web-{34B9C07D-F095-B537-688D-0FFA102A252C}"/>
    <pc:docChg chg="modSld">
      <pc:chgData name="Mercy Reyes" userId="S::mreyes@migrantclinician.org::7e5229a0-aad8-4790-aa46-2e1944ebda70" providerId="AD" clId="Web-{34B9C07D-F095-B537-688D-0FFA102A252C}" dt="2021-10-18T17:32:17.438" v="424" actId="20577"/>
      <pc:docMkLst>
        <pc:docMk/>
      </pc:docMkLst>
      <pc:sldChg chg="addSp delSp modSp">
        <pc:chgData name="Mercy Reyes" userId="S::mreyes@migrantclinician.org::7e5229a0-aad8-4790-aa46-2e1944ebda70" providerId="AD" clId="Web-{34B9C07D-F095-B537-688D-0FFA102A252C}" dt="2021-10-18T17:32:17.438" v="424" actId="20577"/>
        <pc:sldMkLst>
          <pc:docMk/>
          <pc:sldMk cId="863628216" sldId="256"/>
        </pc:sldMkLst>
        <pc:spChg chg="add del mod">
          <ac:chgData name="Mercy Reyes" userId="S::mreyes@migrantclinician.org::7e5229a0-aad8-4790-aa46-2e1944ebda70" providerId="AD" clId="Web-{34B9C07D-F095-B537-688D-0FFA102A252C}" dt="2021-10-18T16:14:41.472" v="112"/>
          <ac:spMkLst>
            <pc:docMk/>
            <pc:sldMk cId="863628216" sldId="256"/>
            <ac:spMk id="2" creationId="{84F3D3D3-0E8D-4568-84F9-97735BDFAFA6}"/>
          </ac:spMkLst>
        </pc:spChg>
        <pc:spChg chg="add del mod">
          <ac:chgData name="Mercy Reyes" userId="S::mreyes@migrantclinician.org::7e5229a0-aad8-4790-aa46-2e1944ebda70" providerId="AD" clId="Web-{34B9C07D-F095-B537-688D-0FFA102A252C}" dt="2021-10-18T16:15:30.161" v="154"/>
          <ac:spMkLst>
            <pc:docMk/>
            <pc:sldMk cId="863628216" sldId="256"/>
            <ac:spMk id="5" creationId="{4D402197-3B83-4A12-871E-B5B3776EE877}"/>
          </ac:spMkLst>
        </pc:spChg>
        <pc:spChg chg="mod">
          <ac:chgData name="Mercy Reyes" userId="S::mreyes@migrantclinician.org::7e5229a0-aad8-4790-aa46-2e1944ebda70" providerId="AD" clId="Web-{34B9C07D-F095-B537-688D-0FFA102A252C}" dt="2021-10-18T16:13:16.767" v="86" actId="20577"/>
          <ac:spMkLst>
            <pc:docMk/>
            <pc:sldMk cId="863628216" sldId="256"/>
            <ac:spMk id="45" creationId="{F9A96854-8AD7-4359-98DD-743182DB22DC}"/>
          </ac:spMkLst>
        </pc:spChg>
        <pc:spChg chg="mod">
          <ac:chgData name="Mercy Reyes" userId="S::mreyes@migrantclinician.org::7e5229a0-aad8-4790-aa46-2e1944ebda70" providerId="AD" clId="Web-{34B9C07D-F095-B537-688D-0FFA102A252C}" dt="2021-10-18T16:16:57.100" v="196" actId="20577"/>
          <ac:spMkLst>
            <pc:docMk/>
            <pc:sldMk cId="863628216" sldId="256"/>
            <ac:spMk id="62" creationId="{DC3B3EF6-C2EA-4CA5-9439-67CC1523E96B}"/>
          </ac:spMkLst>
        </pc:spChg>
        <pc:spChg chg="mod">
          <ac:chgData name="Mercy Reyes" userId="S::mreyes@migrantclinician.org::7e5229a0-aad8-4790-aa46-2e1944ebda70" providerId="AD" clId="Web-{34B9C07D-F095-B537-688D-0FFA102A252C}" dt="2021-10-18T16:51:59.879" v="397" actId="20577"/>
          <ac:spMkLst>
            <pc:docMk/>
            <pc:sldMk cId="863628216" sldId="256"/>
            <ac:spMk id="69" creationId="{8BAAB775-307E-4729-8AB5-CF0DE8A46729}"/>
          </ac:spMkLst>
        </pc:spChg>
        <pc:spChg chg="mod">
          <ac:chgData name="Mercy Reyes" userId="S::mreyes@migrantclinician.org::7e5229a0-aad8-4790-aa46-2e1944ebda70" providerId="AD" clId="Web-{34B9C07D-F095-B537-688D-0FFA102A252C}" dt="2021-10-18T17:32:17.438" v="424" actId="20577"/>
          <ac:spMkLst>
            <pc:docMk/>
            <pc:sldMk cId="863628216" sldId="256"/>
            <ac:spMk id="70" creationId="{0D3ADBE8-63EB-44E9-A52A-758B6FB9CB81}"/>
          </ac:spMkLst>
        </pc:spChg>
      </pc:sldChg>
    </pc:docChg>
  </pc:docChgLst>
  <pc:docChgLst>
    <pc:chgData name="Mónica Fossi" userId="S::mfossi@migrantclinician.org::01634185-630a-4a37-8c7e-5559376f41ab" providerId="AD" clId="Web-{E98930A5-499D-D6B3-0DC9-761AD2630A98}"/>
    <pc:docChg chg="modSld">
      <pc:chgData name="Mónica Fossi" userId="S::mfossi@migrantclinician.org::01634185-630a-4a37-8c7e-5559376f41ab" providerId="AD" clId="Web-{E98930A5-499D-D6B3-0DC9-761AD2630A98}" dt="2022-11-01T14:22:52.744" v="26" actId="20577"/>
      <pc:docMkLst>
        <pc:docMk/>
      </pc:docMkLst>
      <pc:sldChg chg="modSp">
        <pc:chgData name="Mónica Fossi" userId="S::mfossi@migrantclinician.org::01634185-630a-4a37-8c7e-5559376f41ab" providerId="AD" clId="Web-{E98930A5-499D-D6B3-0DC9-761AD2630A98}" dt="2022-11-01T14:22:52.744" v="26" actId="20577"/>
        <pc:sldMkLst>
          <pc:docMk/>
          <pc:sldMk cId="2314076300" sldId="257"/>
        </pc:sldMkLst>
        <pc:spChg chg="mod">
          <ac:chgData name="Mónica Fossi" userId="S::mfossi@migrantclinician.org::01634185-630a-4a37-8c7e-5559376f41ab" providerId="AD" clId="Web-{E98930A5-499D-D6B3-0DC9-761AD2630A98}" dt="2022-11-01T14:22:52.744" v="26" actId="20577"/>
          <ac:spMkLst>
            <pc:docMk/>
            <pc:sldMk cId="2314076300" sldId="257"/>
            <ac:spMk id="92" creationId="{202A308C-7CEE-4935-B621-3628895777AE}"/>
          </ac:spMkLst>
        </pc:spChg>
      </pc:sldChg>
    </pc:docChg>
  </pc:docChgLst>
  <pc:docChgLst>
    <pc:chgData name="Mercy Reyes" userId="S::mreyes@migrantclinician.org::7e5229a0-aad8-4790-aa46-2e1944ebda70" providerId="AD" clId="Web-{E969B5D8-9E27-4904-9C74-B75236D7DA07}"/>
    <pc:docChg chg="modSld">
      <pc:chgData name="Mercy Reyes" userId="S::mreyes@migrantclinician.org::7e5229a0-aad8-4790-aa46-2e1944ebda70" providerId="AD" clId="Web-{E969B5D8-9E27-4904-9C74-B75236D7DA07}" dt="2021-10-22T13:40:08.579" v="11" actId="20577"/>
      <pc:docMkLst>
        <pc:docMk/>
      </pc:docMkLst>
      <pc:sldChg chg="modSp">
        <pc:chgData name="Mercy Reyes" userId="S::mreyes@migrantclinician.org::7e5229a0-aad8-4790-aa46-2e1944ebda70" providerId="AD" clId="Web-{E969B5D8-9E27-4904-9C74-B75236D7DA07}" dt="2021-10-22T13:40:08.579" v="11" actId="20577"/>
        <pc:sldMkLst>
          <pc:docMk/>
          <pc:sldMk cId="2314076300" sldId="257"/>
        </pc:sldMkLst>
        <pc:spChg chg="mod">
          <ac:chgData name="Mercy Reyes" userId="S::mreyes@migrantclinician.org::7e5229a0-aad8-4790-aa46-2e1944ebda70" providerId="AD" clId="Web-{E969B5D8-9E27-4904-9C74-B75236D7DA07}" dt="2021-10-22T13:40:08.579" v="11" actId="20577"/>
          <ac:spMkLst>
            <pc:docMk/>
            <pc:sldMk cId="2314076300" sldId="257"/>
            <ac:spMk id="97" creationId="{44FF3B32-BCBB-4E36-AA4F-850C58A6E173}"/>
          </ac:spMkLst>
        </pc:spChg>
      </pc:sldChg>
    </pc:docChg>
  </pc:docChgLst>
  <pc:docChgLst>
    <pc:chgData name="Mónica Fossi" userId="01634185-630a-4a37-8c7e-5559376f41ab" providerId="ADAL" clId="{6146C8A9-EE9C-4FA3-9DBF-B56C649CE756}"/>
    <pc:docChg chg="undo custSel modSld">
      <pc:chgData name="Mónica Fossi" userId="01634185-630a-4a37-8c7e-5559376f41ab" providerId="ADAL" clId="{6146C8A9-EE9C-4FA3-9DBF-B56C649CE756}" dt="2022-08-19T19:24:00.663" v="836" actId="13926"/>
      <pc:docMkLst>
        <pc:docMk/>
      </pc:docMkLst>
      <pc:sldChg chg="modSp mod">
        <pc:chgData name="Mónica Fossi" userId="01634185-630a-4a37-8c7e-5559376f41ab" providerId="ADAL" clId="{6146C8A9-EE9C-4FA3-9DBF-B56C649CE756}" dt="2022-08-19T19:21:57.471" v="833" actId="13926"/>
        <pc:sldMkLst>
          <pc:docMk/>
          <pc:sldMk cId="863628216" sldId="256"/>
        </pc:sldMkLst>
        <pc:spChg chg="mod">
          <ac:chgData name="Mónica Fossi" userId="01634185-630a-4a37-8c7e-5559376f41ab" providerId="ADAL" clId="{6146C8A9-EE9C-4FA3-9DBF-B56C649CE756}" dt="2022-08-19T15:56:54.012" v="589" actId="13926"/>
          <ac:spMkLst>
            <pc:docMk/>
            <pc:sldMk cId="863628216" sldId="256"/>
            <ac:spMk id="45" creationId="{F9A96854-8AD7-4359-98DD-743182DB22DC}"/>
          </ac:spMkLst>
        </pc:spChg>
        <pc:spChg chg="mod">
          <ac:chgData name="Mónica Fossi" userId="01634185-630a-4a37-8c7e-5559376f41ab" providerId="ADAL" clId="{6146C8A9-EE9C-4FA3-9DBF-B56C649CE756}" dt="2022-08-19T19:21:57.471" v="833" actId="13926"/>
          <ac:spMkLst>
            <pc:docMk/>
            <pc:sldMk cId="863628216" sldId="256"/>
            <ac:spMk id="54" creationId="{BFC690C7-86C6-4F2F-82D2-A7C6738B483F}"/>
          </ac:spMkLst>
        </pc:spChg>
        <pc:spChg chg="mod">
          <ac:chgData name="Mónica Fossi" userId="01634185-630a-4a37-8c7e-5559376f41ab" providerId="ADAL" clId="{6146C8A9-EE9C-4FA3-9DBF-B56C649CE756}" dt="2022-08-19T15:48:43.787" v="558" actId="20577"/>
          <ac:spMkLst>
            <pc:docMk/>
            <pc:sldMk cId="863628216" sldId="256"/>
            <ac:spMk id="59" creationId="{6DB8C02E-FAA2-42EE-8031-E2E17EA3298C}"/>
          </ac:spMkLst>
        </pc:spChg>
        <pc:spChg chg="mod">
          <ac:chgData name="Mónica Fossi" userId="01634185-630a-4a37-8c7e-5559376f41ab" providerId="ADAL" clId="{6146C8A9-EE9C-4FA3-9DBF-B56C649CE756}" dt="2022-08-19T15:25:55.059" v="554" actId="20577"/>
          <ac:spMkLst>
            <pc:docMk/>
            <pc:sldMk cId="863628216" sldId="256"/>
            <ac:spMk id="68" creationId="{197519F5-EBAC-41ED-B073-88797C167479}"/>
          </ac:spMkLst>
        </pc:spChg>
        <pc:spChg chg="mod">
          <ac:chgData name="Mónica Fossi" userId="01634185-630a-4a37-8c7e-5559376f41ab" providerId="ADAL" clId="{6146C8A9-EE9C-4FA3-9DBF-B56C649CE756}" dt="2022-08-19T19:21:47.017" v="832" actId="13926"/>
          <ac:spMkLst>
            <pc:docMk/>
            <pc:sldMk cId="863628216" sldId="256"/>
            <ac:spMk id="69" creationId="{8BAAB775-307E-4729-8AB5-CF0DE8A46729}"/>
          </ac:spMkLst>
        </pc:spChg>
      </pc:sldChg>
      <pc:sldChg chg="modSp mod">
        <pc:chgData name="Mónica Fossi" userId="01634185-630a-4a37-8c7e-5559376f41ab" providerId="ADAL" clId="{6146C8A9-EE9C-4FA3-9DBF-B56C649CE756}" dt="2022-08-19T19:24:00.663" v="836" actId="13926"/>
        <pc:sldMkLst>
          <pc:docMk/>
          <pc:sldMk cId="2314076300" sldId="257"/>
        </pc:sldMkLst>
        <pc:spChg chg="mod">
          <ac:chgData name="Mónica Fossi" userId="01634185-630a-4a37-8c7e-5559376f41ab" providerId="ADAL" clId="{6146C8A9-EE9C-4FA3-9DBF-B56C649CE756}" dt="2022-08-19T17:46:24.957" v="704" actId="20577"/>
          <ac:spMkLst>
            <pc:docMk/>
            <pc:sldMk cId="2314076300" sldId="257"/>
            <ac:spMk id="11" creationId="{81641253-4D64-443E-9670-68C0EDCE3D4C}"/>
          </ac:spMkLst>
        </pc:spChg>
        <pc:spChg chg="mod">
          <ac:chgData name="Mónica Fossi" userId="01634185-630a-4a37-8c7e-5559376f41ab" providerId="ADAL" clId="{6146C8A9-EE9C-4FA3-9DBF-B56C649CE756}" dt="2022-08-19T19:23:23.799" v="835" actId="13926"/>
          <ac:spMkLst>
            <pc:docMk/>
            <pc:sldMk cId="2314076300" sldId="257"/>
            <ac:spMk id="72" creationId="{35AAC854-2E22-419D-B132-096B2F209976}"/>
          </ac:spMkLst>
        </pc:spChg>
        <pc:spChg chg="mod">
          <ac:chgData name="Mónica Fossi" userId="01634185-630a-4a37-8c7e-5559376f41ab" providerId="ADAL" clId="{6146C8A9-EE9C-4FA3-9DBF-B56C649CE756}" dt="2022-08-19T15:09:13.994" v="448" actId="13926"/>
          <ac:spMkLst>
            <pc:docMk/>
            <pc:sldMk cId="2314076300" sldId="257"/>
            <ac:spMk id="73" creationId="{52797E7A-C295-4F98-97EA-FD03B79532BA}"/>
          </ac:spMkLst>
        </pc:spChg>
        <pc:spChg chg="mod">
          <ac:chgData name="Mónica Fossi" userId="01634185-630a-4a37-8c7e-5559376f41ab" providerId="ADAL" clId="{6146C8A9-EE9C-4FA3-9DBF-B56C649CE756}" dt="2022-08-19T14:56:27.076" v="275" actId="13926"/>
          <ac:spMkLst>
            <pc:docMk/>
            <pc:sldMk cId="2314076300" sldId="257"/>
            <ac:spMk id="80" creationId="{33A254BB-728B-46FC-AE36-69A08FD9FC00}"/>
          </ac:spMkLst>
        </pc:spChg>
        <pc:spChg chg="mod">
          <ac:chgData name="Mónica Fossi" userId="01634185-630a-4a37-8c7e-5559376f41ab" providerId="ADAL" clId="{6146C8A9-EE9C-4FA3-9DBF-B56C649CE756}" dt="2022-08-19T19:22:51.103" v="834" actId="13926"/>
          <ac:spMkLst>
            <pc:docMk/>
            <pc:sldMk cId="2314076300" sldId="257"/>
            <ac:spMk id="81" creationId="{25469997-340E-4E4D-9DDD-329EFC5C9422}"/>
          </ac:spMkLst>
        </pc:spChg>
        <pc:spChg chg="mod">
          <ac:chgData name="Mónica Fossi" userId="01634185-630a-4a37-8c7e-5559376f41ab" providerId="ADAL" clId="{6146C8A9-EE9C-4FA3-9DBF-B56C649CE756}" dt="2022-08-19T19:24:00.663" v="836" actId="13926"/>
          <ac:spMkLst>
            <pc:docMk/>
            <pc:sldMk cId="2314076300" sldId="257"/>
            <ac:spMk id="92" creationId="{202A308C-7CEE-4935-B621-3628895777AE}"/>
          </ac:spMkLst>
        </pc:spChg>
        <pc:spChg chg="mod">
          <ac:chgData name="Mónica Fossi" userId="01634185-630a-4a37-8c7e-5559376f41ab" providerId="ADAL" clId="{6146C8A9-EE9C-4FA3-9DBF-B56C649CE756}" dt="2022-08-19T17:53:49.079" v="829" actId="13926"/>
          <ac:spMkLst>
            <pc:docMk/>
            <pc:sldMk cId="2314076300" sldId="257"/>
            <ac:spMk id="101" creationId="{904400D5-4235-44E3-A0F0-2183C360E0EB}"/>
          </ac:spMkLst>
        </pc:spChg>
      </pc:sldChg>
    </pc:docChg>
  </pc:docChgLst>
  <pc:docChgLst>
    <pc:chgData name="Giovanni Lopez-Quezada" userId="S::glopez-quezada@migrantclinician.org::d444c8ac-3606-446b-ab90-a96ed9b696ec" providerId="AD" clId="Web-{187EE73E-2A63-10C9-AC6F-2225E2CFA9A2}"/>
    <pc:docChg chg="modSld">
      <pc:chgData name="Giovanni Lopez-Quezada" userId="S::glopez-quezada@migrantclinician.org::d444c8ac-3606-446b-ab90-a96ed9b696ec" providerId="AD" clId="Web-{187EE73E-2A63-10C9-AC6F-2225E2CFA9A2}" dt="2021-10-14T17:09:32.969" v="6" actId="20577"/>
      <pc:docMkLst>
        <pc:docMk/>
      </pc:docMkLst>
      <pc:sldChg chg="delSp modSp">
        <pc:chgData name="Giovanni Lopez-Quezada" userId="S::glopez-quezada@migrantclinician.org::d444c8ac-3606-446b-ab90-a96ed9b696ec" providerId="AD" clId="Web-{187EE73E-2A63-10C9-AC6F-2225E2CFA9A2}" dt="2021-10-14T17:09:32.969" v="6" actId="20577"/>
        <pc:sldMkLst>
          <pc:docMk/>
          <pc:sldMk cId="2314076300" sldId="257"/>
        </pc:sldMkLst>
        <pc:spChg chg="del">
          <ac:chgData name="Giovanni Lopez-Quezada" userId="S::glopez-quezada@migrantclinician.org::d444c8ac-3606-446b-ab90-a96ed9b696ec" providerId="AD" clId="Web-{187EE73E-2A63-10C9-AC6F-2225E2CFA9A2}" dt="2021-10-14T17:09:23.485" v="0"/>
          <ac:spMkLst>
            <pc:docMk/>
            <pc:sldMk cId="2314076300" sldId="257"/>
            <ac:spMk id="82" creationId="{D2AE525A-4321-4721-BF5A-CF89CA5BA41E}"/>
          </ac:spMkLst>
        </pc:spChg>
        <pc:spChg chg="del mod">
          <ac:chgData name="Giovanni Lopez-Quezada" userId="S::glopez-quezada@migrantclinician.org::d444c8ac-3606-446b-ab90-a96ed9b696ec" providerId="AD" clId="Web-{187EE73E-2A63-10C9-AC6F-2225E2CFA9A2}" dt="2021-10-14T17:09:25.094" v="2"/>
          <ac:spMkLst>
            <pc:docMk/>
            <pc:sldMk cId="2314076300" sldId="257"/>
            <ac:spMk id="84" creationId="{A2873826-133B-4BD1-8239-31C56BB4630D}"/>
          </ac:spMkLst>
        </pc:spChg>
        <pc:spChg chg="mod">
          <ac:chgData name="Giovanni Lopez-Quezada" userId="S::glopez-quezada@migrantclinician.org::d444c8ac-3606-446b-ab90-a96ed9b696ec" providerId="AD" clId="Web-{187EE73E-2A63-10C9-AC6F-2225E2CFA9A2}" dt="2021-10-14T17:09:29.297" v="4" actId="1076"/>
          <ac:spMkLst>
            <pc:docMk/>
            <pc:sldMk cId="2314076300" sldId="257"/>
            <ac:spMk id="86" creationId="{7B1EBC66-5848-4BA2-94BF-00FF166B3400}"/>
          </ac:spMkLst>
        </pc:spChg>
        <pc:spChg chg="mod">
          <ac:chgData name="Giovanni Lopez-Quezada" userId="S::glopez-quezada@migrantclinician.org::d444c8ac-3606-446b-ab90-a96ed9b696ec" providerId="AD" clId="Web-{187EE73E-2A63-10C9-AC6F-2225E2CFA9A2}" dt="2021-10-14T17:09:32.969" v="6" actId="20577"/>
          <ac:spMkLst>
            <pc:docMk/>
            <pc:sldMk cId="2314076300" sldId="257"/>
            <ac:spMk id="87" creationId="{04475F71-0576-4DF6-B782-13DA39642FC6}"/>
          </ac:spMkLst>
        </pc:spChg>
        <pc:cxnChg chg="del">
          <ac:chgData name="Giovanni Lopez-Quezada" userId="S::glopez-quezada@migrantclinician.org::d444c8ac-3606-446b-ab90-a96ed9b696ec" providerId="AD" clId="Web-{187EE73E-2A63-10C9-AC6F-2225E2CFA9A2}" dt="2021-10-14T17:09:25.657" v="3"/>
          <ac:cxnSpMkLst>
            <pc:docMk/>
            <pc:sldMk cId="2314076300" sldId="257"/>
            <ac:cxnSpMk id="85" creationId="{22DC16B3-5650-4DC7-ACBD-043F4382FF2E}"/>
          </ac:cxnSpMkLst>
        </pc:cxnChg>
      </pc:sldChg>
    </pc:docChg>
  </pc:docChgLst>
  <pc:docChgLst>
    <pc:chgData name="Alma Galvan" userId="S::agalvan@migrantclinician.org::82bfc8be-73ed-4017-b250-fad6233e8710" providerId="AD" clId="Web-{46C04420-61FC-4D41-92EE-96D42A3F3850}"/>
    <pc:docChg chg="modSld">
      <pc:chgData name="Alma Galvan" userId="S::agalvan@migrantclinician.org::82bfc8be-73ed-4017-b250-fad6233e8710" providerId="AD" clId="Web-{46C04420-61FC-4D41-92EE-96D42A3F3850}" dt="2021-10-27T16:16:47.470" v="7" actId="20577"/>
      <pc:docMkLst>
        <pc:docMk/>
      </pc:docMkLst>
      <pc:sldChg chg="modSp">
        <pc:chgData name="Alma Galvan" userId="S::agalvan@migrantclinician.org::82bfc8be-73ed-4017-b250-fad6233e8710" providerId="AD" clId="Web-{46C04420-61FC-4D41-92EE-96D42A3F3850}" dt="2021-10-27T16:16:47.470" v="7" actId="20577"/>
        <pc:sldMkLst>
          <pc:docMk/>
          <pc:sldMk cId="863628216" sldId="256"/>
        </pc:sldMkLst>
        <pc:spChg chg="mod">
          <ac:chgData name="Alma Galvan" userId="S::agalvan@migrantclinician.org::82bfc8be-73ed-4017-b250-fad6233e8710" providerId="AD" clId="Web-{46C04420-61FC-4D41-92EE-96D42A3F3850}" dt="2021-10-27T16:16:47.470" v="7" actId="20577"/>
          <ac:spMkLst>
            <pc:docMk/>
            <pc:sldMk cId="863628216" sldId="256"/>
            <ac:spMk id="68" creationId="{197519F5-EBAC-41ED-B073-88797C167479}"/>
          </ac:spMkLst>
        </pc:spChg>
      </pc:sldChg>
    </pc:docChg>
  </pc:docChgLst>
  <pc:docChgLst>
    <pc:chgData name="Alma Galvan" userId="S::agalvan@migrantclinician.org::82bfc8be-73ed-4017-b250-fad6233e8710" providerId="AD" clId="Web-{B690265F-E8D0-0BF5-EB7D-B528F3319F77}"/>
    <pc:docChg chg="modSld">
      <pc:chgData name="Alma Galvan" userId="S::agalvan@migrantclinician.org::82bfc8be-73ed-4017-b250-fad6233e8710" providerId="AD" clId="Web-{B690265F-E8D0-0BF5-EB7D-B528F3319F77}" dt="2022-01-07T15:45:00.413" v="50" actId="20577"/>
      <pc:docMkLst>
        <pc:docMk/>
      </pc:docMkLst>
      <pc:sldChg chg="modSp">
        <pc:chgData name="Alma Galvan" userId="S::agalvan@migrantclinician.org::82bfc8be-73ed-4017-b250-fad6233e8710" providerId="AD" clId="Web-{B690265F-E8D0-0BF5-EB7D-B528F3319F77}" dt="2022-01-07T15:45:00.413" v="50" actId="20577"/>
        <pc:sldMkLst>
          <pc:docMk/>
          <pc:sldMk cId="2314076300" sldId="257"/>
        </pc:sldMkLst>
        <pc:spChg chg="mod">
          <ac:chgData name="Alma Galvan" userId="S::agalvan@migrantclinician.org::82bfc8be-73ed-4017-b250-fad6233e8710" providerId="AD" clId="Web-{B690265F-E8D0-0BF5-EB7D-B528F3319F77}" dt="2022-01-07T15:45:00.413" v="50" actId="20577"/>
          <ac:spMkLst>
            <pc:docMk/>
            <pc:sldMk cId="2314076300" sldId="257"/>
            <ac:spMk id="101" creationId="{904400D5-4235-44E3-A0F0-2183C360E0EB}"/>
          </ac:spMkLst>
        </pc:spChg>
      </pc:sldChg>
    </pc:docChg>
  </pc:docChgLst>
  <pc:docChgLst>
    <pc:chgData name="Giovanni Lopez-Quezada" userId="d444c8ac-3606-446b-ab90-a96ed9b696ec" providerId="ADAL" clId="{620BFDD2-696B-4820-8799-CD9225A9F845}"/>
    <pc:docChg chg="undo custSel modSld">
      <pc:chgData name="Giovanni Lopez-Quezada" userId="d444c8ac-3606-446b-ab90-a96ed9b696ec" providerId="ADAL" clId="{620BFDD2-696B-4820-8799-CD9225A9F845}" dt="2021-10-14T17:15:22.567" v="121" actId="1076"/>
      <pc:docMkLst>
        <pc:docMk/>
      </pc:docMkLst>
      <pc:sldChg chg="addSp delSp modSp mod">
        <pc:chgData name="Giovanni Lopez-Quezada" userId="d444c8ac-3606-446b-ab90-a96ed9b696ec" providerId="ADAL" clId="{620BFDD2-696B-4820-8799-CD9225A9F845}" dt="2021-10-14T17:15:22.567" v="121" actId="1076"/>
        <pc:sldMkLst>
          <pc:docMk/>
          <pc:sldMk cId="863628216" sldId="256"/>
        </pc:sldMkLst>
        <pc:spChg chg="mod">
          <ac:chgData name="Giovanni Lopez-Quezada" userId="d444c8ac-3606-446b-ab90-a96ed9b696ec" providerId="ADAL" clId="{620BFDD2-696B-4820-8799-CD9225A9F845}" dt="2021-10-14T17:14:42.729" v="106" actId="1076"/>
          <ac:spMkLst>
            <pc:docMk/>
            <pc:sldMk cId="863628216" sldId="256"/>
            <ac:spMk id="36" creationId="{6412BEDF-938B-4552-A838-8D513795A6C4}"/>
          </ac:spMkLst>
        </pc:spChg>
        <pc:spChg chg="mod topLvl">
          <ac:chgData name="Giovanni Lopez-Quezada" userId="d444c8ac-3606-446b-ab90-a96ed9b696ec" providerId="ADAL" clId="{620BFDD2-696B-4820-8799-CD9225A9F845}" dt="2021-10-14T17:15:22.567" v="121" actId="1076"/>
          <ac:spMkLst>
            <pc:docMk/>
            <pc:sldMk cId="863628216" sldId="256"/>
            <ac:spMk id="37" creationId="{5F98A33C-7962-4B3C-B25B-C9892753FC58}"/>
          </ac:spMkLst>
        </pc:spChg>
        <pc:spChg chg="del mod">
          <ac:chgData name="Giovanni Lopez-Quezada" userId="d444c8ac-3606-446b-ab90-a96ed9b696ec" providerId="ADAL" clId="{620BFDD2-696B-4820-8799-CD9225A9F845}" dt="2021-10-14T17:14:04.729" v="95" actId="478"/>
          <ac:spMkLst>
            <pc:docMk/>
            <pc:sldMk cId="863628216" sldId="256"/>
            <ac:spMk id="40" creationId="{65F239E6-4419-4ED1-9D01-216CFBD58666}"/>
          </ac:spMkLst>
        </pc:spChg>
        <pc:spChg chg="mod">
          <ac:chgData name="Giovanni Lopez-Quezada" userId="d444c8ac-3606-446b-ab90-a96ed9b696ec" providerId="ADAL" clId="{620BFDD2-696B-4820-8799-CD9225A9F845}" dt="2021-10-14T17:11:39.994" v="39" actId="164"/>
          <ac:spMkLst>
            <pc:docMk/>
            <pc:sldMk cId="863628216" sldId="256"/>
            <ac:spMk id="62" creationId="{DC3B3EF6-C2EA-4CA5-9439-67CC1523E96B}"/>
          </ac:spMkLst>
        </pc:spChg>
        <pc:spChg chg="mod">
          <ac:chgData name="Giovanni Lopez-Quezada" userId="d444c8ac-3606-446b-ab90-a96ed9b696ec" providerId="ADAL" clId="{620BFDD2-696B-4820-8799-CD9225A9F845}" dt="2021-10-14T17:12:01.126" v="53" actId="1035"/>
          <ac:spMkLst>
            <pc:docMk/>
            <pc:sldMk cId="863628216" sldId="256"/>
            <ac:spMk id="68" creationId="{197519F5-EBAC-41ED-B073-88797C167479}"/>
          </ac:spMkLst>
        </pc:spChg>
        <pc:spChg chg="mod">
          <ac:chgData name="Giovanni Lopez-Quezada" userId="d444c8ac-3606-446b-ab90-a96ed9b696ec" providerId="ADAL" clId="{620BFDD2-696B-4820-8799-CD9225A9F845}" dt="2021-10-14T17:11:54.758" v="44" actId="948"/>
          <ac:spMkLst>
            <pc:docMk/>
            <pc:sldMk cId="863628216" sldId="256"/>
            <ac:spMk id="69" creationId="{8BAAB775-307E-4729-8AB5-CF0DE8A46729}"/>
          </ac:spMkLst>
        </pc:spChg>
        <pc:spChg chg="mod">
          <ac:chgData name="Giovanni Lopez-Quezada" userId="d444c8ac-3606-446b-ab90-a96ed9b696ec" providerId="ADAL" clId="{620BFDD2-696B-4820-8799-CD9225A9F845}" dt="2021-10-14T17:12:01.126" v="53" actId="1035"/>
          <ac:spMkLst>
            <pc:docMk/>
            <pc:sldMk cId="863628216" sldId="256"/>
            <ac:spMk id="70" creationId="{0D3ADBE8-63EB-44E9-A52A-758B6FB9CB81}"/>
          </ac:spMkLst>
        </pc:spChg>
        <pc:spChg chg="mod topLvl">
          <ac:chgData name="Giovanni Lopez-Quezada" userId="d444c8ac-3606-446b-ab90-a96ed9b696ec" providerId="ADAL" clId="{620BFDD2-696B-4820-8799-CD9225A9F845}" dt="2021-10-14T17:15:06.359" v="114" actId="1036"/>
          <ac:spMkLst>
            <pc:docMk/>
            <pc:sldMk cId="863628216" sldId="256"/>
            <ac:spMk id="74" creationId="{48A3881D-D230-4BED-914B-A3B68A241015}"/>
          </ac:spMkLst>
        </pc:spChg>
        <pc:grpChg chg="del">
          <ac:chgData name="Giovanni Lopez-Quezada" userId="d444c8ac-3606-446b-ab90-a96ed9b696ec" providerId="ADAL" clId="{620BFDD2-696B-4820-8799-CD9225A9F845}" dt="2021-10-14T17:13:36.001" v="83" actId="165"/>
          <ac:grpSpMkLst>
            <pc:docMk/>
            <pc:sldMk cId="863628216" sldId="256"/>
            <ac:grpSpMk id="6" creationId="{80508315-2B8A-4C88-9B33-E109AB188D6D}"/>
          </ac:grpSpMkLst>
        </pc:grpChg>
        <pc:grpChg chg="add mod">
          <ac:chgData name="Giovanni Lopez-Quezada" userId="d444c8ac-3606-446b-ab90-a96ed9b696ec" providerId="ADAL" clId="{620BFDD2-696B-4820-8799-CD9225A9F845}" dt="2021-10-14T17:11:47.845" v="43" actId="1035"/>
          <ac:grpSpMkLst>
            <pc:docMk/>
            <pc:sldMk cId="863628216" sldId="256"/>
            <ac:grpSpMk id="11" creationId="{71ADDBB2-78D9-43B2-9A3E-B226619041D0}"/>
          </ac:grpSpMkLst>
        </pc:grpChg>
        <pc:grpChg chg="del">
          <ac:chgData name="Giovanni Lopez-Quezada" userId="d444c8ac-3606-446b-ab90-a96ed9b696ec" providerId="ADAL" clId="{620BFDD2-696B-4820-8799-CD9225A9F845}" dt="2021-10-14T17:12:21.676" v="55" actId="165"/>
          <ac:grpSpMkLst>
            <pc:docMk/>
            <pc:sldMk cId="863628216" sldId="256"/>
            <ac:grpSpMk id="78" creationId="{8523576E-1B7C-4FF4-8438-582F0AA0E0C7}"/>
          </ac:grpSpMkLst>
        </pc:grpChg>
        <pc:picChg chg="mod topLvl">
          <ac:chgData name="Giovanni Lopez-Quezada" userId="d444c8ac-3606-446b-ab90-a96ed9b696ec" providerId="ADAL" clId="{620BFDD2-696B-4820-8799-CD9225A9F845}" dt="2021-10-14T17:15:22.567" v="121" actId="1076"/>
          <ac:picMkLst>
            <pc:docMk/>
            <pc:sldMk cId="863628216" sldId="256"/>
            <ac:picMk id="34" creationId="{EDEE0F97-3635-427A-BD00-71FB513590EA}"/>
          </ac:picMkLst>
        </pc:picChg>
        <pc:picChg chg="mod topLvl">
          <ac:chgData name="Giovanni Lopez-Quezada" userId="d444c8ac-3606-446b-ab90-a96ed9b696ec" providerId="ADAL" clId="{620BFDD2-696B-4820-8799-CD9225A9F845}" dt="2021-10-14T17:14:46.331" v="107" actId="1076"/>
          <ac:picMkLst>
            <pc:docMk/>
            <pc:sldMk cId="863628216" sldId="256"/>
            <ac:picMk id="77" creationId="{A6061258-59A6-4798-B7FC-A4B251D1E01A}"/>
          </ac:picMkLst>
        </pc:picChg>
        <pc:cxnChg chg="mod">
          <ac:chgData name="Giovanni Lopez-Quezada" userId="d444c8ac-3606-446b-ab90-a96ed9b696ec" providerId="ADAL" clId="{620BFDD2-696B-4820-8799-CD9225A9F845}" dt="2021-10-14T17:14:42.729" v="106" actId="1076"/>
          <ac:cxnSpMkLst>
            <pc:docMk/>
            <pc:sldMk cId="863628216" sldId="256"/>
            <ac:cxnSpMk id="39" creationId="{81B9FDB4-492B-471F-AA2B-648877AF1225}"/>
          </ac:cxnSpMkLst>
        </pc:cxnChg>
        <pc:cxnChg chg="add mod">
          <ac:chgData name="Giovanni Lopez-Quezada" userId="d444c8ac-3606-446b-ab90-a96ed9b696ec" providerId="ADAL" clId="{620BFDD2-696B-4820-8799-CD9225A9F845}" dt="2021-10-14T17:11:39.994" v="39" actId="164"/>
          <ac:cxnSpMkLst>
            <pc:docMk/>
            <pc:sldMk cId="863628216" sldId="256"/>
            <ac:cxnSpMk id="52" creationId="{FFAB2D0B-9D65-4A9D-9BD3-0C7F3357592D}"/>
          </ac:cxnSpMkLst>
        </pc:cxnChg>
        <pc:cxnChg chg="del">
          <ac:chgData name="Giovanni Lopez-Quezada" userId="d444c8ac-3606-446b-ab90-a96ed9b696ec" providerId="ADAL" clId="{620BFDD2-696B-4820-8799-CD9225A9F845}" dt="2021-10-14T17:10:09.531" v="0" actId="478"/>
          <ac:cxnSpMkLst>
            <pc:docMk/>
            <pc:sldMk cId="863628216" sldId="256"/>
            <ac:cxnSpMk id="71" creationId="{E039D9E6-C006-4CDD-B4DC-C99C28084D94}"/>
          </ac:cxnSpMkLst>
        </pc:cxnChg>
        <pc:cxnChg chg="mod">
          <ac:chgData name="Giovanni Lopez-Quezada" userId="d444c8ac-3606-446b-ab90-a96ed9b696ec" providerId="ADAL" clId="{620BFDD2-696B-4820-8799-CD9225A9F845}" dt="2021-10-14T17:11:39.994" v="39" actId="164"/>
          <ac:cxnSpMkLst>
            <pc:docMk/>
            <pc:sldMk cId="863628216" sldId="256"/>
            <ac:cxnSpMk id="72" creationId="{872F6E5C-DFBA-41FE-B17C-E6A4446660C3}"/>
          </ac:cxnSpMkLst>
        </pc:cxnChg>
        <pc:cxnChg chg="del">
          <ac:chgData name="Giovanni Lopez-Quezada" userId="d444c8ac-3606-446b-ab90-a96ed9b696ec" providerId="ADAL" clId="{620BFDD2-696B-4820-8799-CD9225A9F845}" dt="2021-10-14T17:10:31.452" v="3" actId="478"/>
          <ac:cxnSpMkLst>
            <pc:docMk/>
            <pc:sldMk cId="863628216" sldId="256"/>
            <ac:cxnSpMk id="73" creationId="{594A7D7C-9A24-49F9-8F80-C213876929D7}"/>
          </ac:cxnSpMkLst>
        </pc:cxnChg>
      </pc:sldChg>
    </pc:docChg>
  </pc:docChgLst>
  <pc:docChgLst>
    <pc:chgData name="Noel Dufrene" userId="S::ndufrene@migrantclinician.org::131c83a1-d70b-4f56-8487-a9b39281de7c" providerId="AD" clId="Web-{5FD4EBD0-DF91-6F22-0A8C-9709FF45BE5D}"/>
    <pc:docChg chg="modSld">
      <pc:chgData name="Noel Dufrene" userId="S::ndufrene@migrantclinician.org::131c83a1-d70b-4f56-8487-a9b39281de7c" providerId="AD" clId="Web-{5FD4EBD0-DF91-6F22-0A8C-9709FF45BE5D}" dt="2021-10-18T15:15:34.279" v="415" actId="20577"/>
      <pc:docMkLst>
        <pc:docMk/>
      </pc:docMkLst>
      <pc:sldChg chg="modSp">
        <pc:chgData name="Noel Dufrene" userId="S::ndufrene@migrantclinician.org::131c83a1-d70b-4f56-8487-a9b39281de7c" providerId="AD" clId="Web-{5FD4EBD0-DF91-6F22-0A8C-9709FF45BE5D}" dt="2021-10-18T15:11:59.522" v="397" actId="20577"/>
        <pc:sldMkLst>
          <pc:docMk/>
          <pc:sldMk cId="863628216" sldId="256"/>
        </pc:sldMkLst>
        <pc:spChg chg="mod">
          <ac:chgData name="Noel Dufrene" userId="S::ndufrene@migrantclinician.org::131c83a1-d70b-4f56-8487-a9b39281de7c" providerId="AD" clId="Web-{5FD4EBD0-DF91-6F22-0A8C-9709FF45BE5D}" dt="2021-10-18T14:38:28.704" v="369" actId="20577"/>
          <ac:spMkLst>
            <pc:docMk/>
            <pc:sldMk cId="863628216" sldId="256"/>
            <ac:spMk id="10" creationId="{1A5F4A01-344D-4EE3-A0A1-9301F64A6BB1}"/>
          </ac:spMkLst>
        </pc:spChg>
        <pc:spChg chg="mod">
          <ac:chgData name="Noel Dufrene" userId="S::ndufrene@migrantclinician.org::131c83a1-d70b-4f56-8487-a9b39281de7c" providerId="AD" clId="Web-{5FD4EBD0-DF91-6F22-0A8C-9709FF45BE5D}" dt="2021-10-18T14:32:40.898" v="291" actId="1076"/>
          <ac:spMkLst>
            <pc:docMk/>
            <pc:sldMk cId="863628216" sldId="256"/>
            <ac:spMk id="25" creationId="{E7B8E400-F5C5-42FB-988E-939361ED1137}"/>
          </ac:spMkLst>
        </pc:spChg>
        <pc:spChg chg="mod">
          <ac:chgData name="Noel Dufrene" userId="S::ndufrene@migrantclinician.org::131c83a1-d70b-4f56-8487-a9b39281de7c" providerId="AD" clId="Web-{5FD4EBD0-DF91-6F22-0A8C-9709FF45BE5D}" dt="2021-10-18T14:34:27.464" v="308" actId="20577"/>
          <ac:spMkLst>
            <pc:docMk/>
            <pc:sldMk cId="863628216" sldId="256"/>
            <ac:spMk id="30" creationId="{13A4E983-9F63-4335-862E-7EB57F6D2A96}"/>
          </ac:spMkLst>
        </pc:spChg>
        <pc:spChg chg="mod">
          <ac:chgData name="Noel Dufrene" userId="S::ndufrene@migrantclinician.org::131c83a1-d70b-4f56-8487-a9b39281de7c" providerId="AD" clId="Web-{5FD4EBD0-DF91-6F22-0A8C-9709FF45BE5D}" dt="2021-10-18T14:34:46.277" v="313" actId="20577"/>
          <ac:spMkLst>
            <pc:docMk/>
            <pc:sldMk cId="863628216" sldId="256"/>
            <ac:spMk id="36" creationId="{6412BEDF-938B-4552-A838-8D513795A6C4}"/>
          </ac:spMkLst>
        </pc:spChg>
        <pc:spChg chg="mod">
          <ac:chgData name="Noel Dufrene" userId="S::ndufrene@migrantclinician.org::131c83a1-d70b-4f56-8487-a9b39281de7c" providerId="AD" clId="Web-{5FD4EBD0-DF91-6F22-0A8C-9709FF45BE5D}" dt="2021-10-18T14:36:31.623" v="339" actId="20577"/>
          <ac:spMkLst>
            <pc:docMk/>
            <pc:sldMk cId="863628216" sldId="256"/>
            <ac:spMk id="37" creationId="{5F98A33C-7962-4B3C-B25B-C9892753FC58}"/>
          </ac:spMkLst>
        </pc:spChg>
        <pc:spChg chg="mod">
          <ac:chgData name="Noel Dufrene" userId="S::ndufrene@migrantclinician.org::131c83a1-d70b-4f56-8487-a9b39281de7c" providerId="AD" clId="Web-{5FD4EBD0-DF91-6F22-0A8C-9709FF45BE5D}" dt="2021-10-18T15:11:34.178" v="395" actId="20577"/>
          <ac:spMkLst>
            <pc:docMk/>
            <pc:sldMk cId="863628216" sldId="256"/>
            <ac:spMk id="42" creationId="{E96B9633-3909-46F4-86AC-DDFA9342047E}"/>
          </ac:spMkLst>
        </pc:spChg>
        <pc:spChg chg="mod">
          <ac:chgData name="Noel Dufrene" userId="S::ndufrene@migrantclinician.org::131c83a1-d70b-4f56-8487-a9b39281de7c" providerId="AD" clId="Web-{5FD4EBD0-DF91-6F22-0A8C-9709FF45BE5D}" dt="2021-10-18T15:11:49.303" v="396" actId="20577"/>
          <ac:spMkLst>
            <pc:docMk/>
            <pc:sldMk cId="863628216" sldId="256"/>
            <ac:spMk id="45" creationId="{F9A96854-8AD7-4359-98DD-743182DB22DC}"/>
          </ac:spMkLst>
        </pc:spChg>
        <pc:spChg chg="mod">
          <ac:chgData name="Noel Dufrene" userId="S::ndufrene@migrantclinician.org::131c83a1-d70b-4f56-8487-a9b39281de7c" providerId="AD" clId="Web-{5FD4EBD0-DF91-6F22-0A8C-9709FF45BE5D}" dt="2021-10-18T14:38:46.892" v="373" actId="20577"/>
          <ac:spMkLst>
            <pc:docMk/>
            <pc:sldMk cId="863628216" sldId="256"/>
            <ac:spMk id="48" creationId="{B2856935-14FB-4AE6-88E2-4E9655334FD4}"/>
          </ac:spMkLst>
        </pc:spChg>
        <pc:spChg chg="mod">
          <ac:chgData name="Noel Dufrene" userId="S::ndufrene@migrantclinician.org::131c83a1-d70b-4f56-8487-a9b39281de7c" providerId="AD" clId="Web-{5FD4EBD0-DF91-6F22-0A8C-9709FF45BE5D}" dt="2021-10-18T14:37:09.640" v="343" actId="20577"/>
          <ac:spMkLst>
            <pc:docMk/>
            <pc:sldMk cId="863628216" sldId="256"/>
            <ac:spMk id="50" creationId="{D2014B00-1E2A-4C25-9A16-FA7459458F4D}"/>
          </ac:spMkLst>
        </pc:spChg>
        <pc:spChg chg="mod">
          <ac:chgData name="Noel Dufrene" userId="S::ndufrene@migrantclinician.org::131c83a1-d70b-4f56-8487-a9b39281de7c" providerId="AD" clId="Web-{5FD4EBD0-DF91-6F22-0A8C-9709FF45BE5D}" dt="2021-10-18T15:11:59.522" v="397" actId="20577"/>
          <ac:spMkLst>
            <pc:docMk/>
            <pc:sldMk cId="863628216" sldId="256"/>
            <ac:spMk id="51" creationId="{3959BEE5-F93A-45A0-B3A5-F1823705E1ED}"/>
          </ac:spMkLst>
        </pc:spChg>
        <pc:spChg chg="mod">
          <ac:chgData name="Noel Dufrene" userId="S::ndufrene@migrantclinician.org::131c83a1-d70b-4f56-8487-a9b39281de7c" providerId="AD" clId="Web-{5FD4EBD0-DF91-6F22-0A8C-9709FF45BE5D}" dt="2021-10-18T14:36:56.577" v="341" actId="20577"/>
          <ac:spMkLst>
            <pc:docMk/>
            <pc:sldMk cId="863628216" sldId="256"/>
            <ac:spMk id="57" creationId="{BF0C7DC3-1172-41B1-AA36-AE9EE26F1658}"/>
          </ac:spMkLst>
        </pc:spChg>
        <pc:spChg chg="mod">
          <ac:chgData name="Noel Dufrene" userId="S::ndufrene@migrantclinician.org::131c83a1-d70b-4f56-8487-a9b39281de7c" providerId="AD" clId="Web-{5FD4EBD0-DF91-6F22-0A8C-9709FF45BE5D}" dt="2021-10-18T14:28:21.892" v="251" actId="20577"/>
          <ac:spMkLst>
            <pc:docMk/>
            <pc:sldMk cId="863628216" sldId="256"/>
            <ac:spMk id="62" creationId="{DC3B3EF6-C2EA-4CA5-9439-67CC1523E96B}"/>
          </ac:spMkLst>
        </pc:spChg>
        <pc:spChg chg="mod">
          <ac:chgData name="Noel Dufrene" userId="S::ndufrene@migrantclinician.org::131c83a1-d70b-4f56-8487-a9b39281de7c" providerId="AD" clId="Web-{5FD4EBD0-DF91-6F22-0A8C-9709FF45BE5D}" dt="2021-10-18T14:28:28.970" v="253" actId="20577"/>
          <ac:spMkLst>
            <pc:docMk/>
            <pc:sldMk cId="863628216" sldId="256"/>
            <ac:spMk id="68" creationId="{197519F5-EBAC-41ED-B073-88797C167479}"/>
          </ac:spMkLst>
        </pc:spChg>
        <pc:spChg chg="mod">
          <ac:chgData name="Noel Dufrene" userId="S::ndufrene@migrantclinician.org::131c83a1-d70b-4f56-8487-a9b39281de7c" providerId="AD" clId="Web-{5FD4EBD0-DF91-6F22-0A8C-9709FF45BE5D}" dt="2021-10-18T14:28:13.657" v="250" actId="20577"/>
          <ac:spMkLst>
            <pc:docMk/>
            <pc:sldMk cId="863628216" sldId="256"/>
            <ac:spMk id="69" creationId="{8BAAB775-307E-4729-8AB5-CF0DE8A46729}"/>
          </ac:spMkLst>
        </pc:spChg>
        <pc:spChg chg="mod">
          <ac:chgData name="Noel Dufrene" userId="S::ndufrene@migrantclinician.org::131c83a1-d70b-4f56-8487-a9b39281de7c" providerId="AD" clId="Web-{5FD4EBD0-DF91-6F22-0A8C-9709FF45BE5D}" dt="2021-10-18T14:28:25.235" v="252" actId="20577"/>
          <ac:spMkLst>
            <pc:docMk/>
            <pc:sldMk cId="863628216" sldId="256"/>
            <ac:spMk id="70" creationId="{0D3ADBE8-63EB-44E9-A52A-758B6FB9CB81}"/>
          </ac:spMkLst>
        </pc:spChg>
        <pc:spChg chg="mod">
          <ac:chgData name="Noel Dufrene" userId="S::ndufrene@migrantclinician.org::131c83a1-d70b-4f56-8487-a9b39281de7c" providerId="AD" clId="Web-{5FD4EBD0-DF91-6F22-0A8C-9709FF45BE5D}" dt="2021-10-18T14:35:06.215" v="314" actId="20577"/>
          <ac:spMkLst>
            <pc:docMk/>
            <pc:sldMk cId="863628216" sldId="256"/>
            <ac:spMk id="74" creationId="{48A3881D-D230-4BED-914B-A3B68A241015}"/>
          </ac:spMkLst>
        </pc:spChg>
        <pc:grpChg chg="mod">
          <ac:chgData name="Noel Dufrene" userId="S::ndufrene@migrantclinician.org::131c83a1-d70b-4f56-8487-a9b39281de7c" providerId="AD" clId="Web-{5FD4EBD0-DF91-6F22-0A8C-9709FF45BE5D}" dt="2021-10-18T14:37:57.688" v="357" actId="1076"/>
          <ac:grpSpMkLst>
            <pc:docMk/>
            <pc:sldMk cId="863628216" sldId="256"/>
            <ac:grpSpMk id="7" creationId="{26A2A665-5AAE-4FD9-AF6A-A2F5AE72E475}"/>
          </ac:grpSpMkLst>
        </pc:grpChg>
      </pc:sldChg>
      <pc:sldChg chg="modSp">
        <pc:chgData name="Noel Dufrene" userId="S::ndufrene@migrantclinician.org::131c83a1-d70b-4f56-8487-a9b39281de7c" providerId="AD" clId="Web-{5FD4EBD0-DF91-6F22-0A8C-9709FF45BE5D}" dt="2021-10-18T15:15:34.279" v="415" actId="20577"/>
        <pc:sldMkLst>
          <pc:docMk/>
          <pc:sldMk cId="2314076300" sldId="257"/>
        </pc:sldMkLst>
        <pc:spChg chg="mod">
          <ac:chgData name="Noel Dufrene" userId="S::ndufrene@migrantclinician.org::131c83a1-d70b-4f56-8487-a9b39281de7c" providerId="AD" clId="Web-{5FD4EBD0-DF91-6F22-0A8C-9709FF45BE5D}" dt="2021-10-18T13:56:40.036" v="112" actId="1076"/>
          <ac:spMkLst>
            <pc:docMk/>
            <pc:sldMk cId="2314076300" sldId="257"/>
            <ac:spMk id="52" creationId="{6E25588B-FE07-48CB-A7BA-42DD444F277B}"/>
          </ac:spMkLst>
        </pc:spChg>
        <pc:spChg chg="mod">
          <ac:chgData name="Noel Dufrene" userId="S::ndufrene@migrantclinician.org::131c83a1-d70b-4f56-8487-a9b39281de7c" providerId="AD" clId="Web-{5FD4EBD0-DF91-6F22-0A8C-9709FF45BE5D}" dt="2021-10-18T14:21:16.818" v="188" actId="20577"/>
          <ac:spMkLst>
            <pc:docMk/>
            <pc:sldMk cId="2314076300" sldId="257"/>
            <ac:spMk id="72" creationId="{35AAC854-2E22-419D-B132-096B2F209976}"/>
          </ac:spMkLst>
        </pc:spChg>
        <pc:spChg chg="mod">
          <ac:chgData name="Noel Dufrene" userId="S::ndufrene@migrantclinician.org::131c83a1-d70b-4f56-8487-a9b39281de7c" providerId="AD" clId="Web-{5FD4EBD0-DF91-6F22-0A8C-9709FF45BE5D}" dt="2021-10-18T14:20:35.973" v="180" actId="20577"/>
          <ac:spMkLst>
            <pc:docMk/>
            <pc:sldMk cId="2314076300" sldId="257"/>
            <ac:spMk id="74" creationId="{A34D6256-75F4-4D11-9E4D-F4ABDB12E451}"/>
          </ac:spMkLst>
        </pc:spChg>
        <pc:spChg chg="mod">
          <ac:chgData name="Noel Dufrene" userId="S::ndufrene@migrantclinician.org::131c83a1-d70b-4f56-8487-a9b39281de7c" providerId="AD" clId="Web-{5FD4EBD0-DF91-6F22-0A8C-9709FF45BE5D}" dt="2021-10-18T14:20:53.411" v="184" actId="20577"/>
          <ac:spMkLst>
            <pc:docMk/>
            <pc:sldMk cId="2314076300" sldId="257"/>
            <ac:spMk id="75" creationId="{9494E1F9-E0B9-48F3-A35C-C638E094663E}"/>
          </ac:spMkLst>
        </pc:spChg>
        <pc:spChg chg="mod">
          <ac:chgData name="Noel Dufrene" userId="S::ndufrene@migrantclinician.org::131c83a1-d70b-4f56-8487-a9b39281de7c" providerId="AD" clId="Web-{5FD4EBD0-DF91-6F22-0A8C-9709FF45BE5D}" dt="2021-10-18T14:21:49.397" v="195" actId="20577"/>
          <ac:spMkLst>
            <pc:docMk/>
            <pc:sldMk cId="2314076300" sldId="257"/>
            <ac:spMk id="76" creationId="{450DF418-A625-4960-A393-2A15BFEA09B0}"/>
          </ac:spMkLst>
        </pc:spChg>
        <pc:spChg chg="mod">
          <ac:chgData name="Noel Dufrene" userId="S::ndufrene@migrantclinician.org::131c83a1-d70b-4f56-8487-a9b39281de7c" providerId="AD" clId="Web-{5FD4EBD0-DF91-6F22-0A8C-9709FF45BE5D}" dt="2021-10-18T14:19:07.080" v="166" actId="20577"/>
          <ac:spMkLst>
            <pc:docMk/>
            <pc:sldMk cId="2314076300" sldId="257"/>
            <ac:spMk id="77" creationId="{72B83FDF-F93F-4618-9DBE-B31F40A0657A}"/>
          </ac:spMkLst>
        </pc:spChg>
        <pc:spChg chg="mod">
          <ac:chgData name="Noel Dufrene" userId="S::ndufrene@migrantclinician.org::131c83a1-d70b-4f56-8487-a9b39281de7c" providerId="AD" clId="Web-{5FD4EBD0-DF91-6F22-0A8C-9709FF45BE5D}" dt="2021-10-18T14:20:13.457" v="176" actId="1076"/>
          <ac:spMkLst>
            <pc:docMk/>
            <pc:sldMk cId="2314076300" sldId="257"/>
            <ac:spMk id="78" creationId="{E952BE9E-FE66-4F25-BCCB-70DDF04034C7}"/>
          </ac:spMkLst>
        </pc:spChg>
        <pc:spChg chg="mod">
          <ac:chgData name="Noel Dufrene" userId="S::ndufrene@migrantclinician.org::131c83a1-d70b-4f56-8487-a9b39281de7c" providerId="AD" clId="Web-{5FD4EBD0-DF91-6F22-0A8C-9709FF45BE5D}" dt="2021-10-18T14:17:34.187" v="153" actId="1076"/>
          <ac:spMkLst>
            <pc:docMk/>
            <pc:sldMk cId="2314076300" sldId="257"/>
            <ac:spMk id="79" creationId="{8B8A546D-0D96-41A8-AF3B-4B63418BEC93}"/>
          </ac:spMkLst>
        </pc:spChg>
        <pc:spChg chg="mod">
          <ac:chgData name="Noel Dufrene" userId="S::ndufrene@migrantclinician.org::131c83a1-d70b-4f56-8487-a9b39281de7c" providerId="AD" clId="Web-{5FD4EBD0-DF91-6F22-0A8C-9709FF45BE5D}" dt="2021-10-18T14:18:06.141" v="160" actId="20577"/>
          <ac:spMkLst>
            <pc:docMk/>
            <pc:sldMk cId="2314076300" sldId="257"/>
            <ac:spMk id="80" creationId="{33A254BB-728B-46FC-AE36-69A08FD9FC00}"/>
          </ac:spMkLst>
        </pc:spChg>
        <pc:spChg chg="mod">
          <ac:chgData name="Noel Dufrene" userId="S::ndufrene@migrantclinician.org::131c83a1-d70b-4f56-8487-a9b39281de7c" providerId="AD" clId="Web-{5FD4EBD0-DF91-6F22-0A8C-9709FF45BE5D}" dt="2021-10-18T14:22:34.039" v="198" actId="20577"/>
          <ac:spMkLst>
            <pc:docMk/>
            <pc:sldMk cId="2314076300" sldId="257"/>
            <ac:spMk id="81" creationId="{25469997-340E-4E4D-9DDD-329EFC5C9422}"/>
          </ac:spMkLst>
        </pc:spChg>
        <pc:spChg chg="mod">
          <ac:chgData name="Noel Dufrene" userId="S::ndufrene@migrantclinician.org::131c83a1-d70b-4f56-8487-a9b39281de7c" providerId="AD" clId="Web-{5FD4EBD0-DF91-6F22-0A8C-9709FF45BE5D}" dt="2021-10-18T15:15:34.279" v="415" actId="20577"/>
          <ac:spMkLst>
            <pc:docMk/>
            <pc:sldMk cId="2314076300" sldId="257"/>
            <ac:spMk id="86" creationId="{7B1EBC66-5848-4BA2-94BF-00FF166B3400}"/>
          </ac:spMkLst>
        </pc:spChg>
        <pc:spChg chg="mod">
          <ac:chgData name="Noel Dufrene" userId="S::ndufrene@migrantclinician.org::131c83a1-d70b-4f56-8487-a9b39281de7c" providerId="AD" clId="Web-{5FD4EBD0-DF91-6F22-0A8C-9709FF45BE5D}" dt="2021-10-18T14:25:57.591" v="222" actId="20577"/>
          <ac:spMkLst>
            <pc:docMk/>
            <pc:sldMk cId="2314076300" sldId="257"/>
            <ac:spMk id="92" creationId="{202A308C-7CEE-4935-B621-3628895777AE}"/>
          </ac:spMkLst>
        </pc:spChg>
        <pc:spChg chg="mod">
          <ac:chgData name="Noel Dufrene" userId="S::ndufrene@migrantclinician.org::131c83a1-d70b-4f56-8487-a9b39281de7c" providerId="AD" clId="Web-{5FD4EBD0-DF91-6F22-0A8C-9709FF45BE5D}" dt="2021-10-18T14:26:59.624" v="233" actId="1076"/>
          <ac:spMkLst>
            <pc:docMk/>
            <pc:sldMk cId="2314076300" sldId="257"/>
            <ac:spMk id="96" creationId="{DB90134A-2100-44CE-B08A-1B5B56D1DA59}"/>
          </ac:spMkLst>
        </pc:spChg>
        <pc:spChg chg="mod">
          <ac:chgData name="Noel Dufrene" userId="S::ndufrene@migrantclinician.org::131c83a1-d70b-4f56-8487-a9b39281de7c" providerId="AD" clId="Web-{5FD4EBD0-DF91-6F22-0A8C-9709FF45BE5D}" dt="2021-10-18T14:27:57.032" v="249" actId="20577"/>
          <ac:spMkLst>
            <pc:docMk/>
            <pc:sldMk cId="2314076300" sldId="257"/>
            <ac:spMk id="97" creationId="{44FF3B32-BCBB-4E36-AA4F-850C58A6E173}"/>
          </ac:spMkLst>
        </pc:spChg>
        <pc:spChg chg="mod">
          <ac:chgData name="Noel Dufrene" userId="S::ndufrene@migrantclinician.org::131c83a1-d70b-4f56-8487-a9b39281de7c" providerId="AD" clId="Web-{5FD4EBD0-DF91-6F22-0A8C-9709FF45BE5D}" dt="2021-10-18T13:51:07.511" v="90" actId="20577"/>
          <ac:spMkLst>
            <pc:docMk/>
            <pc:sldMk cId="2314076300" sldId="257"/>
            <ac:spMk id="99" creationId="{FE49E698-502A-4032-A4BF-1A132E2086B9}"/>
          </ac:spMkLst>
        </pc:spChg>
        <pc:spChg chg="mod">
          <ac:chgData name="Noel Dufrene" userId="S::ndufrene@migrantclinician.org::131c83a1-d70b-4f56-8487-a9b39281de7c" providerId="AD" clId="Web-{5FD4EBD0-DF91-6F22-0A8C-9709FF45BE5D}" dt="2021-10-18T13:53:15.483" v="97" actId="14100"/>
          <ac:spMkLst>
            <pc:docMk/>
            <pc:sldMk cId="2314076300" sldId="257"/>
            <ac:spMk id="101" creationId="{904400D5-4235-44E3-A0F0-2183C360E0EB}"/>
          </ac:spMkLst>
        </pc:spChg>
        <pc:spChg chg="mod">
          <ac:chgData name="Noel Dufrene" userId="S::ndufrene@migrantclinician.org::131c83a1-d70b-4f56-8487-a9b39281de7c" providerId="AD" clId="Web-{5FD4EBD0-DF91-6F22-0A8C-9709FF45BE5D}" dt="2021-10-18T13:53:43" v="100" actId="20577"/>
          <ac:spMkLst>
            <pc:docMk/>
            <pc:sldMk cId="2314076300" sldId="257"/>
            <ac:spMk id="102" creationId="{4C21A323-F65B-48A5-B37D-2CE703D9F642}"/>
          </ac:spMkLst>
        </pc:spChg>
        <pc:spChg chg="mod">
          <ac:chgData name="Noel Dufrene" userId="S::ndufrene@migrantclinician.org::131c83a1-d70b-4f56-8487-a9b39281de7c" providerId="AD" clId="Web-{5FD4EBD0-DF91-6F22-0A8C-9709FF45BE5D}" dt="2021-10-18T13:50:30.666" v="80" actId="20577"/>
          <ac:spMkLst>
            <pc:docMk/>
            <pc:sldMk cId="2314076300" sldId="257"/>
            <ac:spMk id="103" creationId="{FB45C22E-09A1-4452-8FF9-4AAD48EC048A}"/>
          </ac:spMkLst>
        </pc:spChg>
        <pc:spChg chg="mod">
          <ac:chgData name="Noel Dufrene" userId="S::ndufrene@migrantclinician.org::131c83a1-d70b-4f56-8487-a9b39281de7c" providerId="AD" clId="Web-{5FD4EBD0-DF91-6F22-0A8C-9709FF45BE5D}" dt="2021-10-18T13:49:20.726" v="74" actId="14100"/>
          <ac:spMkLst>
            <pc:docMk/>
            <pc:sldMk cId="2314076300" sldId="257"/>
            <ac:spMk id="108" creationId="{BAB95AEC-6B96-462D-AC34-224E370E066C}"/>
          </ac:spMkLst>
        </pc:spChg>
        <pc:spChg chg="mod">
          <ac:chgData name="Noel Dufrene" userId="S::ndufrene@migrantclinician.org::131c83a1-d70b-4f56-8487-a9b39281de7c" providerId="AD" clId="Web-{5FD4EBD0-DF91-6F22-0A8C-9709FF45BE5D}" dt="2021-10-18T13:55:32.878" v="104" actId="20577"/>
          <ac:spMkLst>
            <pc:docMk/>
            <pc:sldMk cId="2314076300" sldId="257"/>
            <ac:spMk id="110" creationId="{BF247A29-5D55-4E85-ABEB-BD2C8E643642}"/>
          </ac:spMkLst>
        </pc:spChg>
      </pc:sldChg>
    </pc:docChg>
  </pc:docChgLst>
  <pc:docChgLst>
    <pc:chgData name="Mónica Fossi" userId="S::mfossi@migrantclinician.org::01634185-630a-4a37-8c7e-5559376f41ab" providerId="AD" clId="Web-{E415E3A3-9651-67CF-CF71-B9C3AF292B8D}"/>
    <pc:docChg chg="modSld">
      <pc:chgData name="Mónica Fossi" userId="S::mfossi@migrantclinician.org::01634185-630a-4a37-8c7e-5559376f41ab" providerId="AD" clId="Web-{E415E3A3-9651-67CF-CF71-B9C3AF292B8D}" dt="2022-10-31T23:11:16.408" v="4" actId="20577"/>
      <pc:docMkLst>
        <pc:docMk/>
      </pc:docMkLst>
      <pc:sldChg chg="modSp">
        <pc:chgData name="Mónica Fossi" userId="S::mfossi@migrantclinician.org::01634185-630a-4a37-8c7e-5559376f41ab" providerId="AD" clId="Web-{E415E3A3-9651-67CF-CF71-B9C3AF292B8D}" dt="2022-10-31T23:11:16.408" v="4" actId="20577"/>
        <pc:sldMkLst>
          <pc:docMk/>
          <pc:sldMk cId="863628216" sldId="256"/>
        </pc:sldMkLst>
        <pc:spChg chg="mod">
          <ac:chgData name="Mónica Fossi" userId="S::mfossi@migrantclinician.org::01634185-630a-4a37-8c7e-5559376f41ab" providerId="AD" clId="Web-{E415E3A3-9651-67CF-CF71-B9C3AF292B8D}" dt="2022-10-31T23:11:16.408" v="4" actId="20577"/>
          <ac:spMkLst>
            <pc:docMk/>
            <pc:sldMk cId="863628216" sldId="256"/>
            <ac:spMk id="69" creationId="{8BAAB775-307E-4729-8AB5-CF0DE8A46729}"/>
          </ac:spMkLst>
        </pc:spChg>
      </pc:sldChg>
    </pc:docChg>
  </pc:docChgLst>
  <pc:docChgLst>
    <pc:chgData name="Mercy Reyes" userId="7e5229a0-aad8-4790-aa46-2e1944ebda70" providerId="ADAL" clId="{27FB4902-21EB-4AF8-9ADB-2A00F15E18BD}"/>
    <pc:docChg chg="undo custSel modSld">
      <pc:chgData name="Mercy Reyes" userId="7e5229a0-aad8-4790-aa46-2e1944ebda70" providerId="ADAL" clId="{27FB4902-21EB-4AF8-9ADB-2A00F15E18BD}" dt="2021-10-22T16:18:26.812" v="1124" actId="13926"/>
      <pc:docMkLst>
        <pc:docMk/>
      </pc:docMkLst>
      <pc:sldChg chg="addSp delSp modSp mod addCm delCm">
        <pc:chgData name="Mercy Reyes" userId="7e5229a0-aad8-4790-aa46-2e1944ebda70" providerId="ADAL" clId="{27FB4902-21EB-4AF8-9ADB-2A00F15E18BD}" dt="2021-10-22T16:16:47.802" v="967" actId="1076"/>
        <pc:sldMkLst>
          <pc:docMk/>
          <pc:sldMk cId="863628216" sldId="256"/>
        </pc:sldMkLst>
        <pc:spChg chg="mod">
          <ac:chgData name="Mercy Reyes" userId="7e5229a0-aad8-4790-aa46-2e1944ebda70" providerId="ADAL" clId="{27FB4902-21EB-4AF8-9ADB-2A00F15E18BD}" dt="2021-10-22T16:11:00.353" v="709" actId="13926"/>
          <ac:spMkLst>
            <pc:docMk/>
            <pc:sldMk cId="863628216" sldId="256"/>
            <ac:spMk id="42" creationId="{E96B9633-3909-46F4-86AC-DDFA9342047E}"/>
          </ac:spMkLst>
        </pc:spChg>
        <pc:spChg chg="mod">
          <ac:chgData name="Mercy Reyes" userId="7e5229a0-aad8-4790-aa46-2e1944ebda70" providerId="ADAL" clId="{27FB4902-21EB-4AF8-9ADB-2A00F15E18BD}" dt="2021-10-22T16:16:47.802" v="967" actId="1076"/>
          <ac:spMkLst>
            <pc:docMk/>
            <pc:sldMk cId="863628216" sldId="256"/>
            <ac:spMk id="49" creationId="{235E058F-E5A3-47DC-87C9-779245CB6E0C}"/>
          </ac:spMkLst>
        </pc:spChg>
        <pc:spChg chg="mod">
          <ac:chgData name="Mercy Reyes" userId="7e5229a0-aad8-4790-aa46-2e1944ebda70" providerId="ADAL" clId="{27FB4902-21EB-4AF8-9ADB-2A00F15E18BD}" dt="2021-10-22T16:16:43.307" v="966" actId="14100"/>
          <ac:spMkLst>
            <pc:docMk/>
            <pc:sldMk cId="863628216" sldId="256"/>
            <ac:spMk id="51" creationId="{3959BEE5-F93A-45A0-B3A5-F1823705E1ED}"/>
          </ac:spMkLst>
        </pc:spChg>
        <pc:spChg chg="add del">
          <ac:chgData name="Mercy Reyes" userId="7e5229a0-aad8-4790-aa46-2e1944ebda70" providerId="ADAL" clId="{27FB4902-21EB-4AF8-9ADB-2A00F15E18BD}" dt="2021-10-22T15:45:55.457" v="572" actId="22"/>
          <ac:spMkLst>
            <pc:docMk/>
            <pc:sldMk cId="863628216" sldId="256"/>
            <ac:spMk id="53" creationId="{DC3DFC8B-77FB-4EAF-BA64-FCFA42F94BE8}"/>
          </ac:spMkLst>
        </pc:spChg>
        <pc:spChg chg="add del mod">
          <ac:chgData name="Mercy Reyes" userId="7e5229a0-aad8-4790-aa46-2e1944ebda70" providerId="ADAL" clId="{27FB4902-21EB-4AF8-9ADB-2A00F15E18BD}" dt="2021-10-22T15:47:56.679" v="614" actId="478"/>
          <ac:spMkLst>
            <pc:docMk/>
            <pc:sldMk cId="863628216" sldId="256"/>
            <ac:spMk id="54" creationId="{FBE2ECB0-1B41-4B47-A29A-753A933AB8F4}"/>
          </ac:spMkLst>
        </pc:spChg>
        <pc:spChg chg="mod">
          <ac:chgData name="Mercy Reyes" userId="7e5229a0-aad8-4790-aa46-2e1944ebda70" providerId="ADAL" clId="{27FB4902-21EB-4AF8-9ADB-2A00F15E18BD}" dt="2021-10-22T15:47:32.316" v="611"/>
          <ac:spMkLst>
            <pc:docMk/>
            <pc:sldMk cId="863628216" sldId="256"/>
            <ac:spMk id="62" creationId="{DC3B3EF6-C2EA-4CA5-9439-67CC1523E96B}"/>
          </ac:spMkLst>
        </pc:spChg>
        <pc:spChg chg="mod">
          <ac:chgData name="Mercy Reyes" userId="7e5229a0-aad8-4790-aa46-2e1944ebda70" providerId="ADAL" clId="{27FB4902-21EB-4AF8-9ADB-2A00F15E18BD}" dt="2021-10-22T16:01:01.241" v="632" actId="1076"/>
          <ac:spMkLst>
            <pc:docMk/>
            <pc:sldMk cId="863628216" sldId="256"/>
            <ac:spMk id="68" creationId="{197519F5-EBAC-41ED-B073-88797C167479}"/>
          </ac:spMkLst>
        </pc:spChg>
        <pc:spChg chg="mod">
          <ac:chgData name="Mercy Reyes" userId="7e5229a0-aad8-4790-aa46-2e1944ebda70" providerId="ADAL" clId="{27FB4902-21EB-4AF8-9ADB-2A00F15E18BD}" dt="2021-10-22T16:03:43.300" v="638" actId="20577"/>
          <ac:spMkLst>
            <pc:docMk/>
            <pc:sldMk cId="863628216" sldId="256"/>
            <ac:spMk id="69" creationId="{8BAAB775-307E-4729-8AB5-CF0DE8A46729}"/>
          </ac:spMkLst>
        </pc:spChg>
        <pc:spChg chg="mod">
          <ac:chgData name="Mercy Reyes" userId="7e5229a0-aad8-4790-aa46-2e1944ebda70" providerId="ADAL" clId="{27FB4902-21EB-4AF8-9ADB-2A00F15E18BD}" dt="2021-10-22T16:00:44.473" v="631" actId="20577"/>
          <ac:spMkLst>
            <pc:docMk/>
            <pc:sldMk cId="863628216" sldId="256"/>
            <ac:spMk id="70" creationId="{0D3ADBE8-63EB-44E9-A52A-758B6FB9CB81}"/>
          </ac:spMkLst>
        </pc:spChg>
        <pc:spChg chg="mod">
          <ac:chgData name="Mercy Reyes" userId="7e5229a0-aad8-4790-aa46-2e1944ebda70" providerId="ADAL" clId="{27FB4902-21EB-4AF8-9ADB-2A00F15E18BD}" dt="2021-10-22T16:01:42.485" v="634" actId="20577"/>
          <ac:spMkLst>
            <pc:docMk/>
            <pc:sldMk cId="863628216" sldId="256"/>
            <ac:spMk id="74" creationId="{48A3881D-D230-4BED-914B-A3B68A241015}"/>
          </ac:spMkLst>
        </pc:spChg>
        <pc:grpChg chg="add del">
          <ac:chgData name="Mercy Reyes" userId="7e5229a0-aad8-4790-aa46-2e1944ebda70" providerId="ADAL" clId="{27FB4902-21EB-4AF8-9ADB-2A00F15E18BD}" dt="2021-10-22T15:46:17.098" v="579" actId="478"/>
          <ac:grpSpMkLst>
            <pc:docMk/>
            <pc:sldMk cId="863628216" sldId="256"/>
            <ac:grpSpMk id="11" creationId="{71ADDBB2-78D9-43B2-9A3E-B226619041D0}"/>
          </ac:grpSpMkLst>
        </pc:grpChg>
      </pc:sldChg>
      <pc:sldChg chg="modSp mod">
        <pc:chgData name="Mercy Reyes" userId="7e5229a0-aad8-4790-aa46-2e1944ebda70" providerId="ADAL" clId="{27FB4902-21EB-4AF8-9ADB-2A00F15E18BD}" dt="2021-10-22T16:18:26.812" v="1124" actId="13926"/>
        <pc:sldMkLst>
          <pc:docMk/>
          <pc:sldMk cId="2314076300" sldId="257"/>
        </pc:sldMkLst>
        <pc:spChg chg="mod">
          <ac:chgData name="Mercy Reyes" userId="7e5229a0-aad8-4790-aa46-2e1944ebda70" providerId="ADAL" clId="{27FB4902-21EB-4AF8-9ADB-2A00F15E18BD}" dt="2021-10-22T14:43:33.510" v="183" actId="20577"/>
          <ac:spMkLst>
            <pc:docMk/>
            <pc:sldMk cId="2314076300" sldId="257"/>
            <ac:spMk id="77" creationId="{72B83FDF-F93F-4618-9DBE-B31F40A0657A}"/>
          </ac:spMkLst>
        </pc:spChg>
        <pc:spChg chg="mod">
          <ac:chgData name="Mercy Reyes" userId="7e5229a0-aad8-4790-aa46-2e1944ebda70" providerId="ADAL" clId="{27FB4902-21EB-4AF8-9ADB-2A00F15E18BD}" dt="2021-10-22T16:18:26.812" v="1124" actId="13926"/>
          <ac:spMkLst>
            <pc:docMk/>
            <pc:sldMk cId="2314076300" sldId="257"/>
            <ac:spMk id="86" creationId="{7B1EBC66-5848-4BA2-94BF-00FF166B3400}"/>
          </ac:spMkLst>
        </pc:spChg>
        <pc:spChg chg="mod">
          <ac:chgData name="Mercy Reyes" userId="7e5229a0-aad8-4790-aa46-2e1944ebda70" providerId="ADAL" clId="{27FB4902-21EB-4AF8-9ADB-2A00F15E18BD}" dt="2021-10-22T15:25:14.144" v="311" actId="14100"/>
          <ac:spMkLst>
            <pc:docMk/>
            <pc:sldMk cId="2314076300" sldId="257"/>
            <ac:spMk id="95" creationId="{9F5F32ED-BA3F-4570-8A07-AC8AB4B9934F}"/>
          </ac:spMkLst>
        </pc:spChg>
        <pc:spChg chg="mod">
          <ac:chgData name="Mercy Reyes" userId="7e5229a0-aad8-4790-aa46-2e1944ebda70" providerId="ADAL" clId="{27FB4902-21EB-4AF8-9ADB-2A00F15E18BD}" dt="2021-10-22T14:45:25.631" v="215" actId="20577"/>
          <ac:spMkLst>
            <pc:docMk/>
            <pc:sldMk cId="2314076300" sldId="257"/>
            <ac:spMk id="97" creationId="{44FF3B32-BCBB-4E36-AA4F-850C58A6E173}"/>
          </ac:spMkLst>
        </pc:spChg>
        <pc:spChg chg="mod">
          <ac:chgData name="Mercy Reyes" userId="7e5229a0-aad8-4790-aa46-2e1944ebda70" providerId="ADAL" clId="{27FB4902-21EB-4AF8-9ADB-2A00F15E18BD}" dt="2021-10-22T14:41:57.240" v="137" actId="1076"/>
          <ac:spMkLst>
            <pc:docMk/>
            <pc:sldMk cId="2314076300" sldId="257"/>
            <ac:spMk id="110" creationId="{BF247A29-5D55-4E85-ABEB-BD2C8E643642}"/>
          </ac:spMkLst>
        </pc:spChg>
      </pc:sldChg>
    </pc:docChg>
  </pc:docChgLst>
  <pc:docChgLst>
    <pc:chgData name="Alma Galvan" userId="S::agalvan@migrantclinician.org::82bfc8be-73ed-4017-b250-fad6233e8710" providerId="AD" clId="Web-{4E495C57-07FB-4419-AAD1-DE37A516B1E2}"/>
    <pc:docChg chg="modSld">
      <pc:chgData name="Alma Galvan" userId="S::agalvan@migrantclinician.org::82bfc8be-73ed-4017-b250-fad6233e8710" providerId="AD" clId="Web-{4E495C57-07FB-4419-AAD1-DE37A516B1E2}" dt="2021-10-27T16:14:15.130" v="30" actId="1076"/>
      <pc:docMkLst>
        <pc:docMk/>
      </pc:docMkLst>
      <pc:sldChg chg="modSp">
        <pc:chgData name="Alma Galvan" userId="S::agalvan@migrantclinician.org::82bfc8be-73ed-4017-b250-fad6233e8710" providerId="AD" clId="Web-{4E495C57-07FB-4419-AAD1-DE37A516B1E2}" dt="2021-10-27T16:13:20.003" v="17" actId="20577"/>
        <pc:sldMkLst>
          <pc:docMk/>
          <pc:sldMk cId="863628216" sldId="256"/>
        </pc:sldMkLst>
        <pc:spChg chg="mod">
          <ac:chgData name="Alma Galvan" userId="S::agalvan@migrantclinician.org::82bfc8be-73ed-4017-b250-fad6233e8710" providerId="AD" clId="Web-{4E495C57-07FB-4419-AAD1-DE37A516B1E2}" dt="2021-10-27T16:11:14.389" v="1" actId="20577"/>
          <ac:spMkLst>
            <pc:docMk/>
            <pc:sldMk cId="863628216" sldId="256"/>
            <ac:spMk id="10" creationId="{1A5F4A01-344D-4EE3-A0A1-9301F64A6BB1}"/>
          </ac:spMkLst>
        </pc:spChg>
        <pc:spChg chg="mod">
          <ac:chgData name="Alma Galvan" userId="S::agalvan@migrantclinician.org::82bfc8be-73ed-4017-b250-fad6233e8710" providerId="AD" clId="Web-{4E495C57-07FB-4419-AAD1-DE37A516B1E2}" dt="2021-10-27T16:12:44.377" v="14" actId="20577"/>
          <ac:spMkLst>
            <pc:docMk/>
            <pc:sldMk cId="863628216" sldId="256"/>
            <ac:spMk id="54" creationId="{BFC690C7-86C6-4F2F-82D2-A7C6738B483F}"/>
          </ac:spMkLst>
        </pc:spChg>
        <pc:spChg chg="mod">
          <ac:chgData name="Alma Galvan" userId="S::agalvan@migrantclinician.org::82bfc8be-73ed-4017-b250-fad6233e8710" providerId="AD" clId="Web-{4E495C57-07FB-4419-AAD1-DE37A516B1E2}" dt="2021-10-27T16:13:20.003" v="17" actId="20577"/>
          <ac:spMkLst>
            <pc:docMk/>
            <pc:sldMk cId="863628216" sldId="256"/>
            <ac:spMk id="59" creationId="{6DB8C02E-FAA2-42EE-8031-E2E17EA3298C}"/>
          </ac:spMkLst>
        </pc:spChg>
        <pc:spChg chg="mod">
          <ac:chgData name="Alma Galvan" userId="S::agalvan@migrantclinician.org::82bfc8be-73ed-4017-b250-fad6233e8710" providerId="AD" clId="Web-{4E495C57-07FB-4419-AAD1-DE37A516B1E2}" dt="2021-10-27T16:12:30.251" v="9" actId="20577"/>
          <ac:spMkLst>
            <pc:docMk/>
            <pc:sldMk cId="863628216" sldId="256"/>
            <ac:spMk id="68" creationId="{197519F5-EBAC-41ED-B073-88797C167479}"/>
          </ac:spMkLst>
        </pc:spChg>
      </pc:sldChg>
      <pc:sldChg chg="modSp">
        <pc:chgData name="Alma Galvan" userId="S::agalvan@migrantclinician.org::82bfc8be-73ed-4017-b250-fad6233e8710" providerId="AD" clId="Web-{4E495C57-07FB-4419-AAD1-DE37A516B1E2}" dt="2021-10-27T16:14:15.130" v="30" actId="1076"/>
        <pc:sldMkLst>
          <pc:docMk/>
          <pc:sldMk cId="2314076300" sldId="257"/>
        </pc:sldMkLst>
        <pc:spChg chg="mod">
          <ac:chgData name="Alma Galvan" userId="S::agalvan@migrantclinician.org::82bfc8be-73ed-4017-b250-fad6233e8710" providerId="AD" clId="Web-{4E495C57-07FB-4419-AAD1-DE37A516B1E2}" dt="2021-10-27T16:14:15.130" v="30" actId="1076"/>
          <ac:spMkLst>
            <pc:docMk/>
            <pc:sldMk cId="2314076300" sldId="257"/>
            <ac:spMk id="103" creationId="{FB45C22E-09A1-4452-8FF9-4AAD48EC048A}"/>
          </ac:spMkLst>
        </pc:spChg>
      </pc:sldChg>
    </pc:docChg>
  </pc:docChgLst>
  <pc:docChgLst>
    <pc:chgData name="Giovanni Lopez-Quezada" userId="d444c8ac-3606-446b-ab90-a96ed9b696ec" providerId="ADAL" clId="{176AB6D8-BECE-4689-B50B-45D3A5DE0622}"/>
    <pc:docChg chg="undo custSel modSld">
      <pc:chgData name="Giovanni Lopez-Quezada" userId="d444c8ac-3606-446b-ab90-a96ed9b696ec" providerId="ADAL" clId="{176AB6D8-BECE-4689-B50B-45D3A5DE0622}" dt="2022-01-04T22:23:35.769" v="55" actId="1076"/>
      <pc:docMkLst>
        <pc:docMk/>
      </pc:docMkLst>
      <pc:sldChg chg="addSp delSp modSp mod">
        <pc:chgData name="Giovanni Lopez-Quezada" userId="d444c8ac-3606-446b-ab90-a96ed9b696ec" providerId="ADAL" clId="{176AB6D8-BECE-4689-B50B-45D3A5DE0622}" dt="2022-01-04T22:23:35.769" v="55" actId="1076"/>
        <pc:sldMkLst>
          <pc:docMk/>
          <pc:sldMk cId="863628216" sldId="256"/>
        </pc:sldMkLst>
        <pc:spChg chg="del">
          <ac:chgData name="Giovanni Lopez-Quezada" userId="d444c8ac-3606-446b-ab90-a96ed9b696ec" providerId="ADAL" clId="{176AB6D8-BECE-4689-B50B-45D3A5DE0622}" dt="2022-01-04T20:22:12.230" v="0" actId="478"/>
          <ac:spMkLst>
            <pc:docMk/>
            <pc:sldMk cId="863628216" sldId="256"/>
            <ac:spMk id="37" creationId="{5F98A33C-7962-4B3C-B25B-C9892753FC58}"/>
          </ac:spMkLst>
        </pc:spChg>
        <pc:spChg chg="mod">
          <ac:chgData name="Giovanni Lopez-Quezada" userId="d444c8ac-3606-446b-ab90-a96ed9b696ec" providerId="ADAL" clId="{176AB6D8-BECE-4689-B50B-45D3A5DE0622}" dt="2022-01-04T20:23:07.537" v="20" actId="1035"/>
          <ac:spMkLst>
            <pc:docMk/>
            <pc:sldMk cId="863628216" sldId="256"/>
            <ac:spMk id="54" creationId="{BFC690C7-86C6-4F2F-82D2-A7C6738B483F}"/>
          </ac:spMkLst>
        </pc:spChg>
        <pc:spChg chg="mod">
          <ac:chgData name="Giovanni Lopez-Quezada" userId="d444c8ac-3606-446b-ab90-a96ed9b696ec" providerId="ADAL" clId="{176AB6D8-BECE-4689-B50B-45D3A5DE0622}" dt="2022-01-04T20:22:37.922" v="5" actId="255"/>
          <ac:spMkLst>
            <pc:docMk/>
            <pc:sldMk cId="863628216" sldId="256"/>
            <ac:spMk id="59" creationId="{6DB8C02E-FAA2-42EE-8031-E2E17EA3298C}"/>
          </ac:spMkLst>
        </pc:spChg>
        <pc:spChg chg="add mod">
          <ac:chgData name="Giovanni Lopez-Quezada" userId="d444c8ac-3606-446b-ab90-a96ed9b696ec" providerId="ADAL" clId="{176AB6D8-BECE-4689-B50B-45D3A5DE0622}" dt="2022-01-04T20:22:58.981" v="15" actId="1076"/>
          <ac:spMkLst>
            <pc:docMk/>
            <pc:sldMk cId="863628216" sldId="256"/>
            <ac:spMk id="61" creationId="{308335B8-24CB-49C3-970C-DAC4CB9CBDF9}"/>
          </ac:spMkLst>
        </pc:spChg>
        <pc:spChg chg="mod topLvl">
          <ac:chgData name="Giovanni Lopez-Quezada" userId="d444c8ac-3606-446b-ab90-a96ed9b696ec" providerId="ADAL" clId="{176AB6D8-BECE-4689-B50B-45D3A5DE0622}" dt="2022-01-04T20:23:18.843" v="23" actId="478"/>
          <ac:spMkLst>
            <pc:docMk/>
            <pc:sldMk cId="863628216" sldId="256"/>
            <ac:spMk id="62" creationId="{DC3B3EF6-C2EA-4CA5-9439-67CC1523E96B}"/>
          </ac:spMkLst>
        </pc:spChg>
        <pc:spChg chg="add mod">
          <ac:chgData name="Giovanni Lopez-Quezada" userId="d444c8ac-3606-446b-ab90-a96ed9b696ec" providerId="ADAL" clId="{176AB6D8-BECE-4689-B50B-45D3A5DE0622}" dt="2022-01-04T20:22:52.352" v="14" actId="1035"/>
          <ac:spMkLst>
            <pc:docMk/>
            <pc:sldMk cId="863628216" sldId="256"/>
            <ac:spMk id="63" creationId="{4C0AB4AB-BED1-46F9-8734-9A01E913D793}"/>
          </ac:spMkLst>
        </pc:spChg>
        <pc:spChg chg="mod topLvl">
          <ac:chgData name="Giovanni Lopez-Quezada" userId="d444c8ac-3606-446b-ab90-a96ed9b696ec" providerId="ADAL" clId="{176AB6D8-BECE-4689-B50B-45D3A5DE0622}" dt="2022-01-04T20:23:30.275" v="25" actId="14100"/>
          <ac:spMkLst>
            <pc:docMk/>
            <pc:sldMk cId="863628216" sldId="256"/>
            <ac:spMk id="70" creationId="{0D3ADBE8-63EB-44E9-A52A-758B6FB9CB81}"/>
          </ac:spMkLst>
        </pc:spChg>
        <pc:spChg chg="del">
          <ac:chgData name="Giovanni Lopez-Quezada" userId="d444c8ac-3606-446b-ab90-a96ed9b696ec" providerId="ADAL" clId="{176AB6D8-BECE-4689-B50B-45D3A5DE0622}" dt="2022-01-04T20:22:12.230" v="0" actId="478"/>
          <ac:spMkLst>
            <pc:docMk/>
            <pc:sldMk cId="863628216" sldId="256"/>
            <ac:spMk id="74" creationId="{48A3881D-D230-4BED-914B-A3B68A241015}"/>
          </ac:spMkLst>
        </pc:spChg>
        <pc:grpChg chg="del">
          <ac:chgData name="Giovanni Lopez-Quezada" userId="d444c8ac-3606-446b-ab90-a96ed9b696ec" providerId="ADAL" clId="{176AB6D8-BECE-4689-B50B-45D3A5DE0622}" dt="2022-01-04T20:23:28.082" v="24" actId="478"/>
          <ac:grpSpMkLst>
            <pc:docMk/>
            <pc:sldMk cId="863628216" sldId="256"/>
            <ac:grpSpMk id="18" creationId="{D5814C72-91F7-48A9-ADE0-B9B1ACC9966D}"/>
          </ac:grpSpMkLst>
        </pc:grpChg>
        <pc:grpChg chg="del">
          <ac:chgData name="Giovanni Lopez-Quezada" userId="d444c8ac-3606-446b-ab90-a96ed9b696ec" providerId="ADAL" clId="{176AB6D8-BECE-4689-B50B-45D3A5DE0622}" dt="2022-01-04T20:23:18.843" v="23" actId="478"/>
          <ac:grpSpMkLst>
            <pc:docMk/>
            <pc:sldMk cId="863628216" sldId="256"/>
            <ac:grpSpMk id="19" creationId="{50826B54-A350-4A2E-B445-DD932F28DFCC}"/>
          </ac:grpSpMkLst>
        </pc:grpChg>
        <pc:picChg chg="del">
          <ac:chgData name="Giovanni Lopez-Quezada" userId="d444c8ac-3606-446b-ab90-a96ed9b696ec" providerId="ADAL" clId="{176AB6D8-BECE-4689-B50B-45D3A5DE0622}" dt="2022-01-04T20:22:12.230" v="0" actId="478"/>
          <ac:picMkLst>
            <pc:docMk/>
            <pc:sldMk cId="863628216" sldId="256"/>
            <ac:picMk id="8" creationId="{94D4C661-6964-4280-8D33-3101151F0899}"/>
          </ac:picMkLst>
        </pc:picChg>
        <pc:picChg chg="del">
          <ac:chgData name="Giovanni Lopez-Quezada" userId="d444c8ac-3606-446b-ab90-a96ed9b696ec" providerId="ADAL" clId="{176AB6D8-BECE-4689-B50B-45D3A5DE0622}" dt="2022-01-04T20:22:12.230" v="0" actId="478"/>
          <ac:picMkLst>
            <pc:docMk/>
            <pc:sldMk cId="863628216" sldId="256"/>
            <ac:picMk id="13" creationId="{63BD12D1-5A84-480B-AEB1-EBB8B357AD42}"/>
          </ac:picMkLst>
        </pc:picChg>
        <pc:picChg chg="del">
          <ac:chgData name="Giovanni Lopez-Quezada" userId="d444c8ac-3606-446b-ab90-a96ed9b696ec" providerId="ADAL" clId="{176AB6D8-BECE-4689-B50B-45D3A5DE0622}" dt="2022-01-04T20:22:12.230" v="0" actId="478"/>
          <ac:picMkLst>
            <pc:docMk/>
            <pc:sldMk cId="863628216" sldId="256"/>
            <ac:picMk id="34" creationId="{EDEE0F97-3635-427A-BD00-71FB513590EA}"/>
          </ac:picMkLst>
        </pc:picChg>
        <pc:picChg chg="add mod ord">
          <ac:chgData name="Giovanni Lopez-Quezada" userId="d444c8ac-3606-446b-ab90-a96ed9b696ec" providerId="ADAL" clId="{176AB6D8-BECE-4689-B50B-45D3A5DE0622}" dt="2022-01-04T22:23:35.769" v="55" actId="1076"/>
          <ac:picMkLst>
            <pc:docMk/>
            <pc:sldMk cId="863628216" sldId="256"/>
            <ac:picMk id="57" creationId="{0A7F4DBD-5099-4A33-9237-7C905998326C}"/>
          </ac:picMkLst>
        </pc:picChg>
        <pc:picChg chg="add mod">
          <ac:chgData name="Giovanni Lopez-Quezada" userId="d444c8ac-3606-446b-ab90-a96ed9b696ec" providerId="ADAL" clId="{176AB6D8-BECE-4689-B50B-45D3A5DE0622}" dt="2022-01-04T22:23:30.132" v="53" actId="14100"/>
          <ac:picMkLst>
            <pc:docMk/>
            <pc:sldMk cId="863628216" sldId="256"/>
            <ac:picMk id="58" creationId="{6425ECF9-1A1A-4DD8-B711-2A1CCCFE8BB0}"/>
          </ac:picMkLst>
        </pc:picChg>
        <pc:picChg chg="add mod">
          <ac:chgData name="Giovanni Lopez-Quezada" userId="d444c8ac-3606-446b-ab90-a96ed9b696ec" providerId="ADAL" clId="{176AB6D8-BECE-4689-B50B-45D3A5DE0622}" dt="2022-01-04T20:22:58.981" v="15" actId="1076"/>
          <ac:picMkLst>
            <pc:docMk/>
            <pc:sldMk cId="863628216" sldId="256"/>
            <ac:picMk id="60" creationId="{BC53B09C-3A25-47F3-85D9-7BEA414F3D94}"/>
          </ac:picMkLst>
        </pc:picChg>
        <pc:picChg chg="add mod">
          <ac:chgData name="Giovanni Lopez-Quezada" userId="d444c8ac-3606-446b-ab90-a96ed9b696ec" providerId="ADAL" clId="{176AB6D8-BECE-4689-B50B-45D3A5DE0622}" dt="2022-01-04T22:21:37.728" v="49" actId="1076"/>
          <ac:picMkLst>
            <pc:docMk/>
            <pc:sldMk cId="863628216" sldId="256"/>
            <ac:picMk id="65" creationId="{39B308C9-D674-4812-B323-B4968785F220}"/>
          </ac:picMkLst>
        </pc:picChg>
        <pc:picChg chg="del">
          <ac:chgData name="Giovanni Lopez-Quezada" userId="d444c8ac-3606-446b-ab90-a96ed9b696ec" providerId="ADAL" clId="{176AB6D8-BECE-4689-B50B-45D3A5DE0622}" dt="2022-01-04T20:22:12.230" v="0" actId="478"/>
          <ac:picMkLst>
            <pc:docMk/>
            <pc:sldMk cId="863628216" sldId="256"/>
            <ac:picMk id="77" creationId="{A6061258-59A6-4798-B7FC-A4B251D1E01A}"/>
          </ac:picMkLst>
        </pc:picChg>
        <pc:cxnChg chg="mod">
          <ac:chgData name="Giovanni Lopez-Quezada" userId="d444c8ac-3606-446b-ab90-a96ed9b696ec" providerId="ADAL" clId="{176AB6D8-BECE-4689-B50B-45D3A5DE0622}" dt="2022-01-04T20:22:42.748" v="8" actId="1035"/>
          <ac:cxnSpMkLst>
            <pc:docMk/>
            <pc:sldMk cId="863628216" sldId="256"/>
            <ac:cxnSpMk id="4" creationId="{FA3BD4A0-DEEA-4C27-896B-073409BC72F6}"/>
          </ac:cxnSpMkLst>
        </pc:cxnChg>
        <pc:cxnChg chg="del topLvl">
          <ac:chgData name="Giovanni Lopez-Quezada" userId="d444c8ac-3606-446b-ab90-a96ed9b696ec" providerId="ADAL" clId="{176AB6D8-BECE-4689-B50B-45D3A5DE0622}" dt="2022-01-04T20:23:18.843" v="23" actId="478"/>
          <ac:cxnSpMkLst>
            <pc:docMk/>
            <pc:sldMk cId="863628216" sldId="256"/>
            <ac:cxnSpMk id="52" creationId="{FFAB2D0B-9D65-4A9D-9BD3-0C7F3357592D}"/>
          </ac:cxnSpMkLst>
        </pc:cxnChg>
        <pc:cxnChg chg="del">
          <ac:chgData name="Giovanni Lopez-Quezada" userId="d444c8ac-3606-446b-ab90-a96ed9b696ec" providerId="ADAL" clId="{176AB6D8-BECE-4689-B50B-45D3A5DE0622}" dt="2022-01-04T20:23:16.907" v="22" actId="478"/>
          <ac:cxnSpMkLst>
            <pc:docMk/>
            <pc:sldMk cId="863628216" sldId="256"/>
            <ac:cxnSpMk id="55" creationId="{A41B996D-0FE3-47F7-8ABF-3E873DCFC9AC}"/>
          </ac:cxnSpMkLst>
        </pc:cxnChg>
        <pc:cxnChg chg="del topLvl">
          <ac:chgData name="Giovanni Lopez-Quezada" userId="d444c8ac-3606-446b-ab90-a96ed9b696ec" providerId="ADAL" clId="{176AB6D8-BECE-4689-B50B-45D3A5DE0622}" dt="2022-01-04T20:23:28.082" v="24" actId="478"/>
          <ac:cxnSpMkLst>
            <pc:docMk/>
            <pc:sldMk cId="863628216" sldId="256"/>
            <ac:cxnSpMk id="56" creationId="{C2161EA0-B775-405B-B8CA-6C735DF8F08F}"/>
          </ac:cxnSpMkLst>
        </pc:cxnChg>
      </pc:sldChg>
    </pc:docChg>
  </pc:docChgLst>
  <pc:docChgLst>
    <pc:chgData name="Noel Dufrene" userId="S::ndufrene@migrantclinician.org::131c83a1-d70b-4f56-8487-a9b39281de7c" providerId="AD" clId="Web-{AEA58768-57F4-4389-361B-5EE4054705FD}"/>
    <pc:docChg chg="modSld">
      <pc:chgData name="Noel Dufrene" userId="S::ndufrene@migrantclinician.org::131c83a1-d70b-4f56-8487-a9b39281de7c" providerId="AD" clId="Web-{AEA58768-57F4-4389-361B-5EE4054705FD}" dt="2021-12-23T16:51:35.985" v="89"/>
      <pc:docMkLst>
        <pc:docMk/>
      </pc:docMkLst>
      <pc:sldChg chg="addSp delSp modSp delCm">
        <pc:chgData name="Noel Dufrene" userId="S::ndufrene@migrantclinician.org::131c83a1-d70b-4f56-8487-a9b39281de7c" providerId="AD" clId="Web-{AEA58768-57F4-4389-361B-5EE4054705FD}" dt="2021-12-23T16:45:16.055" v="67"/>
        <pc:sldMkLst>
          <pc:docMk/>
          <pc:sldMk cId="863628216" sldId="256"/>
        </pc:sldMkLst>
        <pc:spChg chg="mod">
          <ac:chgData name="Noel Dufrene" userId="S::ndufrene@migrantclinician.org::131c83a1-d70b-4f56-8487-a9b39281de7c" providerId="AD" clId="Web-{AEA58768-57F4-4389-361B-5EE4054705FD}" dt="2021-12-23T16:44:34.867" v="59" actId="20577"/>
          <ac:spMkLst>
            <pc:docMk/>
            <pc:sldMk cId="863628216" sldId="256"/>
            <ac:spMk id="37" creationId="{5F98A33C-7962-4B3C-B25B-C9892753FC58}"/>
          </ac:spMkLst>
        </pc:spChg>
        <pc:spChg chg="mod">
          <ac:chgData name="Noel Dufrene" userId="S::ndufrene@migrantclinician.org::131c83a1-d70b-4f56-8487-a9b39281de7c" providerId="AD" clId="Web-{AEA58768-57F4-4389-361B-5EE4054705FD}" dt="2021-12-23T16:40:39.438" v="24" actId="1076"/>
          <ac:spMkLst>
            <pc:docMk/>
            <pc:sldMk cId="863628216" sldId="256"/>
            <ac:spMk id="62" creationId="{DC3B3EF6-C2EA-4CA5-9439-67CC1523E96B}"/>
          </ac:spMkLst>
        </pc:spChg>
        <pc:spChg chg="mod">
          <ac:chgData name="Noel Dufrene" userId="S::ndufrene@migrantclinician.org::131c83a1-d70b-4f56-8487-a9b39281de7c" providerId="AD" clId="Web-{AEA58768-57F4-4389-361B-5EE4054705FD}" dt="2021-12-23T16:41:16.392" v="38" actId="20577"/>
          <ac:spMkLst>
            <pc:docMk/>
            <pc:sldMk cId="863628216" sldId="256"/>
            <ac:spMk id="68" creationId="{197519F5-EBAC-41ED-B073-88797C167479}"/>
          </ac:spMkLst>
        </pc:spChg>
        <pc:spChg chg="mod">
          <ac:chgData name="Noel Dufrene" userId="S::ndufrene@migrantclinician.org::131c83a1-d70b-4f56-8487-a9b39281de7c" providerId="AD" clId="Web-{AEA58768-57F4-4389-361B-5EE4054705FD}" dt="2021-12-23T16:41:10.720" v="36" actId="20577"/>
          <ac:spMkLst>
            <pc:docMk/>
            <pc:sldMk cId="863628216" sldId="256"/>
            <ac:spMk id="69" creationId="{8BAAB775-307E-4729-8AB5-CF0DE8A46729}"/>
          </ac:spMkLst>
        </pc:spChg>
        <pc:spChg chg="mod">
          <ac:chgData name="Noel Dufrene" userId="S::ndufrene@migrantclinician.org::131c83a1-d70b-4f56-8487-a9b39281de7c" providerId="AD" clId="Web-{AEA58768-57F4-4389-361B-5EE4054705FD}" dt="2021-12-23T16:43:07.253" v="55" actId="14100"/>
          <ac:spMkLst>
            <pc:docMk/>
            <pc:sldMk cId="863628216" sldId="256"/>
            <ac:spMk id="70" creationId="{0D3ADBE8-63EB-44E9-A52A-758B6FB9CB81}"/>
          </ac:spMkLst>
        </pc:spChg>
        <pc:spChg chg="mod">
          <ac:chgData name="Noel Dufrene" userId="S::ndufrene@migrantclinician.org::131c83a1-d70b-4f56-8487-a9b39281de7c" providerId="AD" clId="Web-{AEA58768-57F4-4389-361B-5EE4054705FD}" dt="2021-12-23T16:44:21.601" v="56" actId="20577"/>
          <ac:spMkLst>
            <pc:docMk/>
            <pc:sldMk cId="863628216" sldId="256"/>
            <ac:spMk id="74" creationId="{48A3881D-D230-4BED-914B-A3B68A241015}"/>
          </ac:spMkLst>
        </pc:spChg>
        <pc:grpChg chg="mod">
          <ac:chgData name="Noel Dufrene" userId="S::ndufrene@migrantclinician.org::131c83a1-d70b-4f56-8487-a9b39281de7c" providerId="AD" clId="Web-{AEA58768-57F4-4389-361B-5EE4054705FD}" dt="2021-12-23T16:40:59.501" v="31" actId="1076"/>
          <ac:grpSpMkLst>
            <pc:docMk/>
            <pc:sldMk cId="863628216" sldId="256"/>
            <ac:grpSpMk id="18" creationId="{D5814C72-91F7-48A9-ADE0-B9B1ACC9966D}"/>
          </ac:grpSpMkLst>
        </pc:grpChg>
        <pc:grpChg chg="mod">
          <ac:chgData name="Noel Dufrene" userId="S::ndufrene@migrantclinician.org::131c83a1-d70b-4f56-8487-a9b39281de7c" providerId="AD" clId="Web-{AEA58768-57F4-4389-361B-5EE4054705FD}" dt="2021-12-23T16:42:54.613" v="52" actId="14100"/>
          <ac:grpSpMkLst>
            <pc:docMk/>
            <pc:sldMk cId="863628216" sldId="256"/>
            <ac:grpSpMk id="19" creationId="{50826B54-A350-4A2E-B445-DD932F28DFCC}"/>
          </ac:grpSpMkLst>
        </pc:grpChg>
        <pc:picChg chg="add mod">
          <ac:chgData name="Noel Dufrene" userId="S::ndufrene@migrantclinician.org::131c83a1-d70b-4f56-8487-a9b39281de7c" providerId="AD" clId="Web-{AEA58768-57F4-4389-361B-5EE4054705FD}" dt="2021-12-23T16:45:10.774" v="66" actId="1076"/>
          <ac:picMkLst>
            <pc:docMk/>
            <pc:sldMk cId="863628216" sldId="256"/>
            <ac:picMk id="8" creationId="{94D4C661-6964-4280-8D33-3101151F0899}"/>
          </ac:picMkLst>
        </pc:picChg>
        <pc:picChg chg="del">
          <ac:chgData name="Noel Dufrene" userId="S::ndufrene@migrantclinician.org::131c83a1-d70b-4f56-8487-a9b39281de7c" providerId="AD" clId="Web-{AEA58768-57F4-4389-361B-5EE4054705FD}" dt="2021-12-23T16:45:06.055" v="65"/>
          <ac:picMkLst>
            <pc:docMk/>
            <pc:sldMk cId="863628216" sldId="256"/>
            <ac:picMk id="12" creationId="{8D3ACF31-788C-44FA-A295-F6EAA0FA279C}"/>
          </ac:picMkLst>
        </pc:picChg>
      </pc:sldChg>
      <pc:sldChg chg="addSp delSp modSp">
        <pc:chgData name="Noel Dufrene" userId="S::ndufrene@migrantclinician.org::131c83a1-d70b-4f56-8487-a9b39281de7c" providerId="AD" clId="Web-{AEA58768-57F4-4389-361B-5EE4054705FD}" dt="2021-12-23T16:51:35.985" v="89"/>
        <pc:sldMkLst>
          <pc:docMk/>
          <pc:sldMk cId="2314076300" sldId="257"/>
        </pc:sldMkLst>
        <pc:spChg chg="mod">
          <ac:chgData name="Noel Dufrene" userId="S::ndufrene@migrantclinician.org::131c83a1-d70b-4f56-8487-a9b39281de7c" providerId="AD" clId="Web-{AEA58768-57F4-4389-361B-5EE4054705FD}" dt="2021-12-23T16:51:04.453" v="87" actId="1076"/>
          <ac:spMkLst>
            <pc:docMk/>
            <pc:sldMk cId="2314076300" sldId="257"/>
            <ac:spMk id="11" creationId="{81641253-4D64-443E-9670-68C0EDCE3D4C}"/>
          </ac:spMkLst>
        </pc:spChg>
        <pc:spChg chg="mod">
          <ac:chgData name="Noel Dufrene" userId="S::ndufrene@migrantclinician.org::131c83a1-d70b-4f56-8487-a9b39281de7c" providerId="AD" clId="Web-{AEA58768-57F4-4389-361B-5EE4054705FD}" dt="2021-12-23T16:50:36.906" v="85" actId="1076"/>
          <ac:spMkLst>
            <pc:docMk/>
            <pc:sldMk cId="2314076300" sldId="257"/>
            <ac:spMk id="98" creationId="{ACD0DCBD-3FEF-4229-A339-0F2FC7A58552}"/>
          </ac:spMkLst>
        </pc:spChg>
        <pc:spChg chg="mod">
          <ac:chgData name="Noel Dufrene" userId="S::ndufrene@migrantclinician.org::131c83a1-d70b-4f56-8487-a9b39281de7c" providerId="AD" clId="Web-{AEA58768-57F4-4389-361B-5EE4054705FD}" dt="2021-12-23T16:49:12.607" v="76" actId="1076"/>
          <ac:spMkLst>
            <pc:docMk/>
            <pc:sldMk cId="2314076300" sldId="257"/>
            <ac:spMk id="101" creationId="{904400D5-4235-44E3-A0F0-2183C360E0EB}"/>
          </ac:spMkLst>
        </pc:spChg>
        <pc:spChg chg="mod">
          <ac:chgData name="Noel Dufrene" userId="S::ndufrene@migrantclinician.org::131c83a1-d70b-4f56-8487-a9b39281de7c" providerId="AD" clId="Web-{AEA58768-57F4-4389-361B-5EE4054705FD}" dt="2021-12-23T16:49:07.904" v="75" actId="1076"/>
          <ac:spMkLst>
            <pc:docMk/>
            <pc:sldMk cId="2314076300" sldId="257"/>
            <ac:spMk id="110" creationId="{BF247A29-5D55-4E85-ABEB-BD2C8E643642}"/>
          </ac:spMkLst>
        </pc:spChg>
        <pc:grpChg chg="mod">
          <ac:chgData name="Noel Dufrene" userId="S::ndufrene@migrantclinician.org::131c83a1-d70b-4f56-8487-a9b39281de7c" providerId="AD" clId="Web-{AEA58768-57F4-4389-361B-5EE4054705FD}" dt="2021-12-23T16:49:24.326" v="77" actId="1076"/>
          <ac:grpSpMkLst>
            <pc:docMk/>
            <pc:sldMk cId="2314076300" sldId="257"/>
            <ac:grpSpMk id="83" creationId="{F7523BAA-FDD3-421D-8B20-92205F7E051C}"/>
          </ac:grpSpMkLst>
        </pc:grpChg>
        <pc:picChg chg="del">
          <ac:chgData name="Noel Dufrene" userId="S::ndufrene@migrantclinician.org::131c83a1-d70b-4f56-8487-a9b39281de7c" providerId="AD" clId="Web-{AEA58768-57F4-4389-361B-5EE4054705FD}" dt="2021-12-23T16:50:03.968" v="80"/>
          <ac:picMkLst>
            <pc:docMk/>
            <pc:sldMk cId="2314076300" sldId="257"/>
            <ac:picMk id="14" creationId="{53E170F4-AB8E-4834-A8EB-606ACE98DC1D}"/>
          </ac:picMkLst>
        </pc:picChg>
        <pc:picChg chg="add mod">
          <ac:chgData name="Noel Dufrene" userId="S::ndufrene@migrantclinician.org::131c83a1-d70b-4f56-8487-a9b39281de7c" providerId="AD" clId="Web-{AEA58768-57F4-4389-361B-5EE4054705FD}" dt="2021-12-23T16:50:18.312" v="84" actId="1076"/>
          <ac:picMkLst>
            <pc:docMk/>
            <pc:sldMk cId="2314076300" sldId="257"/>
            <ac:picMk id="82" creationId="{3A74A584-36D1-46B6-A055-6CA4FCE509C0}"/>
          </ac:picMkLst>
        </pc:picChg>
        <pc:picChg chg="add del">
          <ac:chgData name="Noel Dufrene" userId="S::ndufrene@migrantclinician.org::131c83a1-d70b-4f56-8487-a9b39281de7c" providerId="AD" clId="Web-{AEA58768-57F4-4389-361B-5EE4054705FD}" dt="2021-12-23T16:51:35.985" v="89"/>
          <ac:picMkLst>
            <pc:docMk/>
            <pc:sldMk cId="2314076300" sldId="257"/>
            <ac:picMk id="84" creationId="{3F2B7E70-0B95-4F2D-9DE0-2797BCC95D35}"/>
          </ac:picMkLst>
        </pc:picChg>
      </pc:sldChg>
    </pc:docChg>
  </pc:docChgLst>
  <pc:docChgLst>
    <pc:chgData name="Noel Dufrene" userId="S::ndufrene@migrantclinician.org::131c83a1-d70b-4f56-8487-a9b39281de7c" providerId="AD" clId="Web-{CF8122F0-340B-E74F-99D9-BCEEF56BD918}"/>
    <pc:docChg chg="modSld">
      <pc:chgData name="Noel Dufrene" userId="S::ndufrene@migrantclinician.org::131c83a1-d70b-4f56-8487-a9b39281de7c" providerId="AD" clId="Web-{CF8122F0-340B-E74F-99D9-BCEEF56BD918}" dt="2021-12-21T19:36:58.791" v="12" actId="20577"/>
      <pc:docMkLst>
        <pc:docMk/>
      </pc:docMkLst>
      <pc:sldChg chg="modSp">
        <pc:chgData name="Noel Dufrene" userId="S::ndufrene@migrantclinician.org::131c83a1-d70b-4f56-8487-a9b39281de7c" providerId="AD" clId="Web-{CF8122F0-340B-E74F-99D9-BCEEF56BD918}" dt="2021-12-21T19:36:58.791" v="12" actId="20577"/>
        <pc:sldMkLst>
          <pc:docMk/>
          <pc:sldMk cId="863628216" sldId="256"/>
        </pc:sldMkLst>
        <pc:spChg chg="mod">
          <ac:chgData name="Noel Dufrene" userId="S::ndufrene@migrantclinician.org::131c83a1-d70b-4f56-8487-a9b39281de7c" providerId="AD" clId="Web-{CF8122F0-340B-E74F-99D9-BCEEF56BD918}" dt="2021-12-21T19:36:58.791" v="12" actId="20577"/>
          <ac:spMkLst>
            <pc:docMk/>
            <pc:sldMk cId="863628216" sldId="256"/>
            <ac:spMk id="10" creationId="{1A5F4A01-344D-4EE3-A0A1-9301F64A6BB1}"/>
          </ac:spMkLst>
        </pc:spChg>
      </pc:sldChg>
    </pc:docChg>
  </pc:docChgLst>
  <pc:docChgLst>
    <pc:chgData name="Noel Dufrene" userId="S::ndufrene@migrantclinician.org::131c83a1-d70b-4f56-8487-a9b39281de7c" providerId="AD" clId="Web-{BEA1FD6F-0C1B-FDE3-6FBC-063023C0C161}"/>
    <pc:docChg chg="modSld">
      <pc:chgData name="Noel Dufrene" userId="S::ndufrene@migrantclinician.org::131c83a1-d70b-4f56-8487-a9b39281de7c" providerId="AD" clId="Web-{BEA1FD6F-0C1B-FDE3-6FBC-063023C0C161}" dt="2021-10-14T16:51:50.718" v="6"/>
      <pc:docMkLst>
        <pc:docMk/>
      </pc:docMkLst>
      <pc:sldChg chg="addSp delSp modSp">
        <pc:chgData name="Noel Dufrene" userId="S::ndufrene@migrantclinician.org::131c83a1-d70b-4f56-8487-a9b39281de7c" providerId="AD" clId="Web-{BEA1FD6F-0C1B-FDE3-6FBC-063023C0C161}" dt="2021-10-14T16:51:50.718" v="6"/>
        <pc:sldMkLst>
          <pc:docMk/>
          <pc:sldMk cId="863628216" sldId="256"/>
        </pc:sldMkLst>
        <pc:picChg chg="add del mod">
          <ac:chgData name="Noel Dufrene" userId="S::ndufrene@migrantclinician.org::131c83a1-d70b-4f56-8487-a9b39281de7c" providerId="AD" clId="Web-{BEA1FD6F-0C1B-FDE3-6FBC-063023C0C161}" dt="2021-10-14T16:51:50.718" v="6"/>
          <ac:picMkLst>
            <pc:docMk/>
            <pc:sldMk cId="863628216" sldId="256"/>
            <ac:picMk id="2" creationId="{59721A2F-7E56-48D2-8330-4AF854B99F21}"/>
          </ac:picMkLst>
        </pc:picChg>
        <pc:picChg chg="add del mod">
          <ac:chgData name="Noel Dufrene" userId="S::ndufrene@migrantclinician.org::131c83a1-d70b-4f56-8487-a9b39281de7c" providerId="AD" clId="Web-{BEA1FD6F-0C1B-FDE3-6FBC-063023C0C161}" dt="2021-10-14T16:51:48.781" v="5"/>
          <ac:picMkLst>
            <pc:docMk/>
            <pc:sldMk cId="863628216" sldId="256"/>
            <ac:picMk id="5" creationId="{1D489640-45BE-46E8-A668-5A8C5F92C80C}"/>
          </ac:picMkLst>
        </pc:picChg>
      </pc:sldChg>
    </pc:docChg>
  </pc:docChgLst>
  <pc:docChgLst>
    <pc:chgData name="Noel Dufrene" userId="S::ndufrene@migrantclinician.org::131c83a1-d70b-4f56-8487-a9b39281de7c" providerId="AD" clId="Web-{7E4462F8-547F-A54E-75A2-C1C124C194E3}"/>
    <pc:docChg chg="modSld">
      <pc:chgData name="Noel Dufrene" userId="S::ndufrene@migrantclinician.org::131c83a1-d70b-4f56-8487-a9b39281de7c" providerId="AD" clId="Web-{7E4462F8-547F-A54E-75A2-C1C124C194E3}" dt="2022-01-05T01:55:36.231" v="4" actId="20577"/>
      <pc:docMkLst>
        <pc:docMk/>
      </pc:docMkLst>
      <pc:sldChg chg="modSp">
        <pc:chgData name="Noel Dufrene" userId="S::ndufrene@migrantclinician.org::131c83a1-d70b-4f56-8487-a9b39281de7c" providerId="AD" clId="Web-{7E4462F8-547F-A54E-75A2-C1C124C194E3}" dt="2022-01-05T01:55:36.231" v="4" actId="20577"/>
        <pc:sldMkLst>
          <pc:docMk/>
          <pc:sldMk cId="863628216" sldId="256"/>
        </pc:sldMkLst>
        <pc:spChg chg="mod">
          <ac:chgData name="Noel Dufrene" userId="S::ndufrene@migrantclinician.org::131c83a1-d70b-4f56-8487-a9b39281de7c" providerId="AD" clId="Web-{7E4462F8-547F-A54E-75A2-C1C124C194E3}" dt="2022-01-05T01:55:36.231" v="4" actId="20577"/>
          <ac:spMkLst>
            <pc:docMk/>
            <pc:sldMk cId="863628216" sldId="256"/>
            <ac:spMk id="59" creationId="{6DB8C02E-FAA2-42EE-8031-E2E17EA3298C}"/>
          </ac:spMkLst>
        </pc:spChg>
      </pc:sldChg>
    </pc:docChg>
  </pc:docChgLst>
  <pc:docChgLst>
    <pc:chgData name="Alma Galvan" userId="S::agalvan@migrantclinician.org::82bfc8be-73ed-4017-b250-fad6233e8710" providerId="AD" clId="Web-{71311DA7-18F5-A59E-B9E1-0A5D05FAFBFD}"/>
    <pc:docChg chg="modSld">
      <pc:chgData name="Alma Galvan" userId="S::agalvan@migrantclinician.org::82bfc8be-73ed-4017-b250-fad6233e8710" providerId="AD" clId="Web-{71311DA7-18F5-A59E-B9E1-0A5D05FAFBFD}" dt="2022-01-07T15:53:03.956" v="10" actId="20577"/>
      <pc:docMkLst>
        <pc:docMk/>
      </pc:docMkLst>
      <pc:sldChg chg="modSp">
        <pc:chgData name="Alma Galvan" userId="S::agalvan@migrantclinician.org::82bfc8be-73ed-4017-b250-fad6233e8710" providerId="AD" clId="Web-{71311DA7-18F5-A59E-B9E1-0A5D05FAFBFD}" dt="2022-01-07T15:53:03.956" v="10" actId="20577"/>
        <pc:sldMkLst>
          <pc:docMk/>
          <pc:sldMk cId="2314076300" sldId="257"/>
        </pc:sldMkLst>
        <pc:spChg chg="mod">
          <ac:chgData name="Alma Galvan" userId="S::agalvan@migrantclinician.org::82bfc8be-73ed-4017-b250-fad6233e8710" providerId="AD" clId="Web-{71311DA7-18F5-A59E-B9E1-0A5D05FAFBFD}" dt="2022-01-07T15:53:03.956" v="10" actId="20577"/>
          <ac:spMkLst>
            <pc:docMk/>
            <pc:sldMk cId="2314076300" sldId="257"/>
            <ac:spMk id="101" creationId="{904400D5-4235-44E3-A0F0-2183C360E0EB}"/>
          </ac:spMkLst>
        </pc:spChg>
      </pc:sldChg>
    </pc:docChg>
  </pc:docChgLst>
  <pc:docChgLst>
    <pc:chgData name="Alma Galvan" userId="S::agalvan@migrantclinician.org::82bfc8be-73ed-4017-b250-fad6233e8710" providerId="AD" clId="Web-{951FA5E4-FBEE-43A0-12D7-1F9249AA7302}"/>
    <pc:docChg chg="modSld">
      <pc:chgData name="Alma Galvan" userId="S::agalvan@migrantclinician.org::82bfc8be-73ed-4017-b250-fad6233e8710" providerId="AD" clId="Web-{951FA5E4-FBEE-43A0-12D7-1F9249AA7302}" dt="2022-01-05T21:50:30.352" v="4" actId="20577"/>
      <pc:docMkLst>
        <pc:docMk/>
      </pc:docMkLst>
      <pc:sldChg chg="modSp">
        <pc:chgData name="Alma Galvan" userId="S::agalvan@migrantclinician.org::82bfc8be-73ed-4017-b250-fad6233e8710" providerId="AD" clId="Web-{951FA5E4-FBEE-43A0-12D7-1F9249AA7302}" dt="2022-01-05T21:50:30.352" v="4" actId="20577"/>
        <pc:sldMkLst>
          <pc:docMk/>
          <pc:sldMk cId="2314076300" sldId="257"/>
        </pc:sldMkLst>
        <pc:spChg chg="mod">
          <ac:chgData name="Alma Galvan" userId="S::agalvan@migrantclinician.org::82bfc8be-73ed-4017-b250-fad6233e8710" providerId="AD" clId="Web-{951FA5E4-FBEE-43A0-12D7-1F9249AA7302}" dt="2022-01-05T21:50:30.352" v="4" actId="20577"/>
          <ac:spMkLst>
            <pc:docMk/>
            <pc:sldMk cId="2314076300" sldId="257"/>
            <ac:spMk id="101" creationId="{904400D5-4235-44E3-A0F0-2183C360E0EB}"/>
          </ac:spMkLst>
        </pc:spChg>
      </pc:sldChg>
    </pc:docChg>
  </pc:docChgLst>
  <pc:docChgLst>
    <pc:chgData name="Mónica Fossi" userId="S::mfossi@migrantclinician.org::01634185-630a-4a37-8c7e-5559376f41ab" providerId="AD" clId="Web-{6500F07B-FFAB-83D9-9E7E-146BE285163F}"/>
    <pc:docChg chg="modSld">
      <pc:chgData name="Mónica Fossi" userId="S::mfossi@migrantclinician.org::01634185-630a-4a37-8c7e-5559376f41ab" providerId="AD" clId="Web-{6500F07B-FFAB-83D9-9E7E-146BE285163F}" dt="2022-11-01T00:01:00.887" v="0" actId="20577"/>
      <pc:docMkLst>
        <pc:docMk/>
      </pc:docMkLst>
      <pc:sldChg chg="modSp">
        <pc:chgData name="Mónica Fossi" userId="S::mfossi@migrantclinician.org::01634185-630a-4a37-8c7e-5559376f41ab" providerId="AD" clId="Web-{6500F07B-FFAB-83D9-9E7E-146BE285163F}" dt="2022-11-01T00:01:00.887" v="0" actId="20577"/>
        <pc:sldMkLst>
          <pc:docMk/>
          <pc:sldMk cId="2314076300" sldId="257"/>
        </pc:sldMkLst>
        <pc:spChg chg="mod">
          <ac:chgData name="Mónica Fossi" userId="S::mfossi@migrantclinician.org::01634185-630a-4a37-8c7e-5559376f41ab" providerId="AD" clId="Web-{6500F07B-FFAB-83D9-9E7E-146BE285163F}" dt="2022-11-01T00:01:00.887" v="0" actId="20577"/>
          <ac:spMkLst>
            <pc:docMk/>
            <pc:sldMk cId="2314076300" sldId="257"/>
            <ac:spMk id="72" creationId="{35AAC854-2E22-419D-B132-096B2F209976}"/>
          </ac:spMkLst>
        </pc:spChg>
      </pc:sldChg>
    </pc:docChg>
  </pc:docChgLst>
  <pc:docChgLst>
    <pc:chgData name="Mercy Reyes" userId="S::mreyes@migrantclinician.org::7e5229a0-aad8-4790-aa46-2e1944ebda70" providerId="AD" clId="Web-{A8472159-3797-4AAE-B1AE-6CEF168689D7}"/>
    <pc:docChg chg="modSld">
      <pc:chgData name="Mercy Reyes" userId="S::mreyes@migrantclinician.org::7e5229a0-aad8-4790-aa46-2e1944ebda70" providerId="AD" clId="Web-{A8472159-3797-4AAE-B1AE-6CEF168689D7}" dt="2021-10-20T17:15:35.313" v="574" actId="20577"/>
      <pc:docMkLst>
        <pc:docMk/>
      </pc:docMkLst>
      <pc:sldChg chg="modSp">
        <pc:chgData name="Mercy Reyes" userId="S::mreyes@migrantclinician.org::7e5229a0-aad8-4790-aa46-2e1944ebda70" providerId="AD" clId="Web-{A8472159-3797-4AAE-B1AE-6CEF168689D7}" dt="2021-10-20T17:15:35.313" v="574" actId="20577"/>
        <pc:sldMkLst>
          <pc:docMk/>
          <pc:sldMk cId="863628216" sldId="256"/>
        </pc:sldMkLst>
        <pc:spChg chg="mod">
          <ac:chgData name="Mercy Reyes" userId="S::mreyes@migrantclinician.org::7e5229a0-aad8-4790-aa46-2e1944ebda70" providerId="AD" clId="Web-{A8472159-3797-4AAE-B1AE-6CEF168689D7}" dt="2021-10-20T17:05:12.520" v="408" actId="20577"/>
          <ac:spMkLst>
            <pc:docMk/>
            <pc:sldMk cId="863628216" sldId="256"/>
            <ac:spMk id="30" creationId="{13A4E983-9F63-4335-862E-7EB57F6D2A96}"/>
          </ac:spMkLst>
        </pc:spChg>
        <pc:spChg chg="mod">
          <ac:chgData name="Mercy Reyes" userId="S::mreyes@migrantclinician.org::7e5229a0-aad8-4790-aa46-2e1944ebda70" providerId="AD" clId="Web-{A8472159-3797-4AAE-B1AE-6CEF168689D7}" dt="2021-10-20T16:56:34.338" v="295" actId="20577"/>
          <ac:spMkLst>
            <pc:docMk/>
            <pc:sldMk cId="863628216" sldId="256"/>
            <ac:spMk id="50" creationId="{D2014B00-1E2A-4C25-9A16-FA7459458F4D}"/>
          </ac:spMkLst>
        </pc:spChg>
        <pc:spChg chg="mod">
          <ac:chgData name="Mercy Reyes" userId="S::mreyes@migrantclinician.org::7e5229a0-aad8-4790-aa46-2e1944ebda70" providerId="AD" clId="Web-{A8472159-3797-4AAE-B1AE-6CEF168689D7}" dt="2021-10-20T17:15:35.313" v="574" actId="20577"/>
          <ac:spMkLst>
            <pc:docMk/>
            <pc:sldMk cId="863628216" sldId="256"/>
            <ac:spMk id="68" creationId="{197519F5-EBAC-41ED-B073-88797C167479}"/>
          </ac:spMkLst>
        </pc:spChg>
        <pc:spChg chg="mod">
          <ac:chgData name="Mercy Reyes" userId="S::mreyes@migrantclinician.org::7e5229a0-aad8-4790-aa46-2e1944ebda70" providerId="AD" clId="Web-{A8472159-3797-4AAE-B1AE-6CEF168689D7}" dt="2021-10-20T17:11:06.683" v="530" actId="1076"/>
          <ac:spMkLst>
            <pc:docMk/>
            <pc:sldMk cId="863628216" sldId="256"/>
            <ac:spMk id="70" creationId="{0D3ADBE8-63EB-44E9-A52A-758B6FB9CB81}"/>
          </ac:spMkLst>
        </pc:spChg>
        <pc:spChg chg="mod">
          <ac:chgData name="Mercy Reyes" userId="S::mreyes@migrantclinician.org::7e5229a0-aad8-4790-aa46-2e1944ebda70" providerId="AD" clId="Web-{A8472159-3797-4AAE-B1AE-6CEF168689D7}" dt="2021-10-20T16:57:53.855" v="349" actId="20577"/>
          <ac:spMkLst>
            <pc:docMk/>
            <pc:sldMk cId="863628216" sldId="256"/>
            <ac:spMk id="74" creationId="{48A3881D-D230-4BED-914B-A3B68A241015}"/>
          </ac:spMkLst>
        </pc:spChg>
      </pc:sldChg>
      <pc:sldChg chg="modSp">
        <pc:chgData name="Mercy Reyes" userId="S::mreyes@migrantclinician.org::7e5229a0-aad8-4790-aa46-2e1944ebda70" providerId="AD" clId="Web-{A8472159-3797-4AAE-B1AE-6CEF168689D7}" dt="2021-10-20T16:50:12.268" v="266" actId="20577"/>
        <pc:sldMkLst>
          <pc:docMk/>
          <pc:sldMk cId="2314076300" sldId="257"/>
        </pc:sldMkLst>
        <pc:spChg chg="mod">
          <ac:chgData name="Mercy Reyes" userId="S::mreyes@migrantclinician.org::7e5229a0-aad8-4790-aa46-2e1944ebda70" providerId="AD" clId="Web-{A8472159-3797-4AAE-B1AE-6CEF168689D7}" dt="2021-10-20T16:43:51.511" v="184" actId="20577"/>
          <ac:spMkLst>
            <pc:docMk/>
            <pc:sldMk cId="2314076300" sldId="257"/>
            <ac:spMk id="81" creationId="{25469997-340E-4E4D-9DDD-329EFC5C9422}"/>
          </ac:spMkLst>
        </pc:spChg>
        <pc:spChg chg="mod">
          <ac:chgData name="Mercy Reyes" userId="S::mreyes@migrantclinician.org::7e5229a0-aad8-4790-aa46-2e1944ebda70" providerId="AD" clId="Web-{A8472159-3797-4AAE-B1AE-6CEF168689D7}" dt="2021-10-20T16:44:55.044" v="188" actId="20577"/>
          <ac:spMkLst>
            <pc:docMk/>
            <pc:sldMk cId="2314076300" sldId="257"/>
            <ac:spMk id="92" creationId="{202A308C-7CEE-4935-B621-3628895777AE}"/>
          </ac:spMkLst>
        </pc:spChg>
        <pc:spChg chg="mod">
          <ac:chgData name="Mercy Reyes" userId="S::mreyes@migrantclinician.org::7e5229a0-aad8-4790-aa46-2e1944ebda70" providerId="AD" clId="Web-{A8472159-3797-4AAE-B1AE-6CEF168689D7}" dt="2021-10-20T16:46:31.405" v="217" actId="20577"/>
          <ac:spMkLst>
            <pc:docMk/>
            <pc:sldMk cId="2314076300" sldId="257"/>
            <ac:spMk id="97" creationId="{44FF3B32-BCBB-4E36-AA4F-850C58A6E173}"/>
          </ac:spMkLst>
        </pc:spChg>
        <pc:spChg chg="mod">
          <ac:chgData name="Mercy Reyes" userId="S::mreyes@migrantclinician.org::7e5229a0-aad8-4790-aa46-2e1944ebda70" providerId="AD" clId="Web-{A8472159-3797-4AAE-B1AE-6CEF168689D7}" dt="2021-10-20T16:48:28.829" v="258" actId="1076"/>
          <ac:spMkLst>
            <pc:docMk/>
            <pc:sldMk cId="2314076300" sldId="257"/>
            <ac:spMk id="102" creationId="{4C21A323-F65B-48A5-B37D-2CE703D9F642}"/>
          </ac:spMkLst>
        </pc:spChg>
        <pc:spChg chg="mod">
          <ac:chgData name="Mercy Reyes" userId="S::mreyes@migrantclinician.org::7e5229a0-aad8-4790-aa46-2e1944ebda70" providerId="AD" clId="Web-{A8472159-3797-4AAE-B1AE-6CEF168689D7}" dt="2021-10-20T16:36:44.878" v="30" actId="20577"/>
          <ac:spMkLst>
            <pc:docMk/>
            <pc:sldMk cId="2314076300" sldId="257"/>
            <ac:spMk id="103" creationId="{FB45C22E-09A1-4452-8FF9-4AAD48EC048A}"/>
          </ac:spMkLst>
        </pc:spChg>
        <pc:spChg chg="mod">
          <ac:chgData name="Mercy Reyes" userId="S::mreyes@migrantclinician.org::7e5229a0-aad8-4790-aa46-2e1944ebda70" providerId="AD" clId="Web-{A8472159-3797-4AAE-B1AE-6CEF168689D7}" dt="2021-10-20T16:50:12.268" v="266" actId="20577"/>
          <ac:spMkLst>
            <pc:docMk/>
            <pc:sldMk cId="2314076300" sldId="257"/>
            <ac:spMk id="110" creationId="{BF247A29-5D55-4E85-ABEB-BD2C8E643642}"/>
          </ac:spMkLst>
        </pc:spChg>
        <pc:grpChg chg="mod">
          <ac:chgData name="Mercy Reyes" userId="S::mreyes@migrantclinician.org::7e5229a0-aad8-4790-aa46-2e1944ebda70" providerId="AD" clId="Web-{A8472159-3797-4AAE-B1AE-6CEF168689D7}" dt="2021-10-20T16:48:23.423" v="257" actId="1076"/>
          <ac:grpSpMkLst>
            <pc:docMk/>
            <pc:sldMk cId="2314076300" sldId="257"/>
            <ac:grpSpMk id="83" creationId="{11253525-A8CB-47D4-BF42-1C887B6EB890}"/>
          </ac:grpSpMkLst>
        </pc:grpChg>
      </pc:sldChg>
    </pc:docChg>
  </pc:docChgLst>
  <pc:docChgLst>
    <pc:chgData name="Usuario invitado" userId="S::urn:spo:anon#81788e2e4dac1f8804a18c0f64974735d1ea16abdc39b2d08a0426b4c9eac6c7::" providerId="AD" clId="Web-{526359A2-32F7-C92D-A840-37332851A4E8}"/>
    <pc:docChg chg="addSld delSld modSld">
      <pc:chgData name="Usuario invitado" userId="S::urn:spo:anon#81788e2e4dac1f8804a18c0f64974735d1ea16abdc39b2d08a0426b4c9eac6c7::" providerId="AD" clId="Web-{526359A2-32F7-C92D-A840-37332851A4E8}" dt="2021-12-22T21:12:26.811" v="560" actId="1076"/>
      <pc:docMkLst>
        <pc:docMk/>
      </pc:docMkLst>
      <pc:sldChg chg="addSp delSp modSp">
        <pc:chgData name="Usuario invitado" userId="S::urn:spo:anon#81788e2e4dac1f8804a18c0f64974735d1ea16abdc39b2d08a0426b4c9eac6c7::" providerId="AD" clId="Web-{526359A2-32F7-C92D-A840-37332851A4E8}" dt="2021-12-22T21:12:26.811" v="560" actId="1076"/>
        <pc:sldMkLst>
          <pc:docMk/>
          <pc:sldMk cId="863628216" sldId="256"/>
        </pc:sldMkLst>
        <pc:spChg chg="mod">
          <ac:chgData name="Usuario invitado" userId="S::urn:spo:anon#81788e2e4dac1f8804a18c0f64974735d1ea16abdc39b2d08a0426b4c9eac6c7::" providerId="AD" clId="Web-{526359A2-32F7-C92D-A840-37332851A4E8}" dt="2021-12-22T17:12:56.182" v="131" actId="1076"/>
          <ac:spMkLst>
            <pc:docMk/>
            <pc:sldMk cId="863628216" sldId="256"/>
            <ac:spMk id="36" creationId="{6412BEDF-938B-4552-A838-8D513795A6C4}"/>
          </ac:spMkLst>
        </pc:spChg>
        <pc:spChg chg="mod">
          <ac:chgData name="Usuario invitado" userId="S::urn:spo:anon#81788e2e4dac1f8804a18c0f64974735d1ea16abdc39b2d08a0426b4c9eac6c7::" providerId="AD" clId="Web-{526359A2-32F7-C92D-A840-37332851A4E8}" dt="2021-12-22T17:14:34.512" v="140" actId="1076"/>
          <ac:spMkLst>
            <pc:docMk/>
            <pc:sldMk cId="863628216" sldId="256"/>
            <ac:spMk id="37" creationId="{5F98A33C-7962-4B3C-B25B-C9892753FC58}"/>
          </ac:spMkLst>
        </pc:spChg>
        <pc:spChg chg="mod">
          <ac:chgData name="Usuario invitado" userId="S::urn:spo:anon#81788e2e4dac1f8804a18c0f64974735d1ea16abdc39b2d08a0426b4c9eac6c7::" providerId="AD" clId="Web-{526359A2-32F7-C92D-A840-37332851A4E8}" dt="2021-12-22T16:21:09.794" v="110" actId="20577"/>
          <ac:spMkLst>
            <pc:docMk/>
            <pc:sldMk cId="863628216" sldId="256"/>
            <ac:spMk id="59" creationId="{6DB8C02E-FAA2-42EE-8031-E2E17EA3298C}"/>
          </ac:spMkLst>
        </pc:spChg>
        <pc:spChg chg="mod">
          <ac:chgData name="Usuario invitado" userId="S::urn:spo:anon#81788e2e4dac1f8804a18c0f64974735d1ea16abdc39b2d08a0426b4c9eac6c7::" providerId="AD" clId="Web-{526359A2-32F7-C92D-A840-37332851A4E8}" dt="2021-12-22T17:32:52.179" v="250"/>
          <ac:spMkLst>
            <pc:docMk/>
            <pc:sldMk cId="863628216" sldId="256"/>
            <ac:spMk id="62" creationId="{DC3B3EF6-C2EA-4CA5-9439-67CC1523E96B}"/>
          </ac:spMkLst>
        </pc:spChg>
        <pc:spChg chg="mod">
          <ac:chgData name="Usuario invitado" userId="S::urn:spo:anon#81788e2e4dac1f8804a18c0f64974735d1ea16abdc39b2d08a0426b4c9eac6c7::" providerId="AD" clId="Web-{526359A2-32F7-C92D-A840-37332851A4E8}" dt="2021-12-22T17:37:36.438" v="269" actId="1076"/>
          <ac:spMkLst>
            <pc:docMk/>
            <pc:sldMk cId="863628216" sldId="256"/>
            <ac:spMk id="68" creationId="{197519F5-EBAC-41ED-B073-88797C167479}"/>
          </ac:spMkLst>
        </pc:spChg>
        <pc:spChg chg="mod">
          <ac:chgData name="Usuario invitado" userId="S::urn:spo:anon#81788e2e4dac1f8804a18c0f64974735d1ea16abdc39b2d08a0426b4c9eac6c7::" providerId="AD" clId="Web-{526359A2-32F7-C92D-A840-37332851A4E8}" dt="2021-12-22T17:35:28.638" v="260" actId="20577"/>
          <ac:spMkLst>
            <pc:docMk/>
            <pc:sldMk cId="863628216" sldId="256"/>
            <ac:spMk id="69" creationId="{8BAAB775-307E-4729-8AB5-CF0DE8A46729}"/>
          </ac:spMkLst>
        </pc:spChg>
        <pc:spChg chg="mod">
          <ac:chgData name="Usuario invitado" userId="S::urn:spo:anon#81788e2e4dac1f8804a18c0f64974735d1ea16abdc39b2d08a0426b4c9eac6c7::" providerId="AD" clId="Web-{526359A2-32F7-C92D-A840-37332851A4E8}" dt="2021-12-22T17:36:12.779" v="265" actId="20577"/>
          <ac:spMkLst>
            <pc:docMk/>
            <pc:sldMk cId="863628216" sldId="256"/>
            <ac:spMk id="70" creationId="{0D3ADBE8-63EB-44E9-A52A-758B6FB9CB81}"/>
          </ac:spMkLst>
        </pc:spChg>
        <pc:spChg chg="mod">
          <ac:chgData name="Usuario invitado" userId="S::urn:spo:anon#81788e2e4dac1f8804a18c0f64974735d1ea16abdc39b2d08a0426b4c9eac6c7::" providerId="AD" clId="Web-{526359A2-32F7-C92D-A840-37332851A4E8}" dt="2021-12-22T17:13:58.965" v="137"/>
          <ac:spMkLst>
            <pc:docMk/>
            <pc:sldMk cId="863628216" sldId="256"/>
            <ac:spMk id="74" creationId="{48A3881D-D230-4BED-914B-A3B68A241015}"/>
          </ac:spMkLst>
        </pc:spChg>
        <pc:grpChg chg="mod">
          <ac:chgData name="Usuario invitado" userId="S::urn:spo:anon#81788e2e4dac1f8804a18c0f64974735d1ea16abdc39b2d08a0426b4c9eac6c7::" providerId="AD" clId="Web-{526359A2-32F7-C92D-A840-37332851A4E8}" dt="2021-12-22T17:36:39.531" v="267" actId="1076"/>
          <ac:grpSpMkLst>
            <pc:docMk/>
            <pc:sldMk cId="863628216" sldId="256"/>
            <ac:grpSpMk id="18" creationId="{D5814C72-91F7-48A9-ADE0-B9B1ACC9966D}"/>
          </ac:grpSpMkLst>
        </pc:grpChg>
        <pc:grpChg chg="mod">
          <ac:chgData name="Usuario invitado" userId="S::urn:spo:anon#81788e2e4dac1f8804a18c0f64974735d1ea16abdc39b2d08a0426b4c9eac6c7::" providerId="AD" clId="Web-{526359A2-32F7-C92D-A840-37332851A4E8}" dt="2021-12-22T16:07:30.219" v="15" actId="1076"/>
          <ac:grpSpMkLst>
            <pc:docMk/>
            <pc:sldMk cId="863628216" sldId="256"/>
            <ac:grpSpMk id="19" creationId="{50826B54-A350-4A2E-B445-DD932F28DFCC}"/>
          </ac:grpSpMkLst>
        </pc:grpChg>
        <pc:picChg chg="add del mod">
          <ac:chgData name="Usuario invitado" userId="S::urn:spo:anon#81788e2e4dac1f8804a18c0f64974735d1ea16abdc39b2d08a0426b4c9eac6c7::" providerId="AD" clId="Web-{526359A2-32F7-C92D-A840-37332851A4E8}" dt="2021-12-22T21:11:42.200" v="558"/>
          <ac:picMkLst>
            <pc:docMk/>
            <pc:sldMk cId="863628216" sldId="256"/>
            <ac:picMk id="8" creationId="{09A749BD-9E9C-4D85-A8ED-192F68544FE5}"/>
          </ac:picMkLst>
        </pc:picChg>
        <pc:picChg chg="add del mod">
          <ac:chgData name="Usuario invitado" userId="S::urn:spo:anon#81788e2e4dac1f8804a18c0f64974735d1ea16abdc39b2d08a0426b4c9eac6c7::" providerId="AD" clId="Web-{526359A2-32F7-C92D-A840-37332851A4E8}" dt="2021-12-22T21:06:53.380" v="554"/>
          <ac:picMkLst>
            <pc:docMk/>
            <pc:sldMk cId="863628216" sldId="256"/>
            <ac:picMk id="11" creationId="{3176A6EF-3992-43E5-80D0-298821BFC3BE}"/>
          </ac:picMkLst>
        </pc:picChg>
        <pc:picChg chg="add mod">
          <ac:chgData name="Usuario invitado" userId="S::urn:spo:anon#81788e2e4dac1f8804a18c0f64974735d1ea16abdc39b2d08a0426b4c9eac6c7::" providerId="AD" clId="Web-{526359A2-32F7-C92D-A840-37332851A4E8}" dt="2021-12-22T21:07:05.802" v="557" actId="1076"/>
          <ac:picMkLst>
            <pc:docMk/>
            <pc:sldMk cId="863628216" sldId="256"/>
            <ac:picMk id="12" creationId="{8D3ACF31-788C-44FA-A295-F6EAA0FA279C}"/>
          </ac:picMkLst>
        </pc:picChg>
        <pc:picChg chg="add mod">
          <ac:chgData name="Usuario invitado" userId="S::urn:spo:anon#81788e2e4dac1f8804a18c0f64974735d1ea16abdc39b2d08a0426b4c9eac6c7::" providerId="AD" clId="Web-{526359A2-32F7-C92D-A840-37332851A4E8}" dt="2021-12-22T21:12:26.811" v="560" actId="1076"/>
          <ac:picMkLst>
            <pc:docMk/>
            <pc:sldMk cId="863628216" sldId="256"/>
            <ac:picMk id="13" creationId="{63BD12D1-5A84-480B-AEB1-EBB8B357AD42}"/>
          </ac:picMkLst>
        </pc:picChg>
        <pc:picChg chg="mod">
          <ac:chgData name="Usuario invitado" userId="S::urn:spo:anon#81788e2e4dac1f8804a18c0f64974735d1ea16abdc39b2d08a0426b4c9eac6c7::" providerId="AD" clId="Web-{526359A2-32F7-C92D-A840-37332851A4E8}" dt="2021-12-22T17:18:40.471" v="150" actId="1076"/>
          <ac:picMkLst>
            <pc:docMk/>
            <pc:sldMk cId="863628216" sldId="256"/>
            <ac:picMk id="34" creationId="{EDEE0F97-3635-427A-BD00-71FB513590EA}"/>
          </ac:picMkLst>
        </pc:picChg>
        <pc:picChg chg="mod">
          <ac:chgData name="Usuario invitado" userId="S::urn:spo:anon#81788e2e4dac1f8804a18c0f64974735d1ea16abdc39b2d08a0426b4c9eac6c7::" providerId="AD" clId="Web-{526359A2-32F7-C92D-A840-37332851A4E8}" dt="2021-12-22T17:15:23.482" v="144" actId="1076"/>
          <ac:picMkLst>
            <pc:docMk/>
            <pc:sldMk cId="863628216" sldId="256"/>
            <ac:picMk id="77" creationId="{A6061258-59A6-4798-B7FC-A4B251D1E01A}"/>
          </ac:picMkLst>
        </pc:picChg>
        <pc:cxnChg chg="mod">
          <ac:chgData name="Usuario invitado" userId="S::urn:spo:anon#81788e2e4dac1f8804a18c0f64974735d1ea16abdc39b2d08a0426b4c9eac6c7::" providerId="AD" clId="Web-{526359A2-32F7-C92D-A840-37332851A4E8}" dt="2021-12-22T16:21:42.421" v="111" actId="1076"/>
          <ac:cxnSpMkLst>
            <pc:docMk/>
            <pc:sldMk cId="863628216" sldId="256"/>
            <ac:cxnSpMk id="4" creationId="{FA3BD4A0-DEEA-4C27-896B-073409BC72F6}"/>
          </ac:cxnSpMkLst>
        </pc:cxnChg>
        <pc:cxnChg chg="mod">
          <ac:chgData name="Usuario invitado" userId="S::urn:spo:anon#81788e2e4dac1f8804a18c0f64974735d1ea16abdc39b2d08a0426b4c9eac6c7::" providerId="AD" clId="Web-{526359A2-32F7-C92D-A840-37332851A4E8}" dt="2021-12-22T17:13:42.418" v="135" actId="1076"/>
          <ac:cxnSpMkLst>
            <pc:docMk/>
            <pc:sldMk cId="863628216" sldId="256"/>
            <ac:cxnSpMk id="39" creationId="{81B9FDB4-492B-471F-AA2B-648877AF1225}"/>
          </ac:cxnSpMkLst>
        </pc:cxnChg>
        <pc:cxnChg chg="mod">
          <ac:chgData name="Usuario invitado" userId="S::urn:spo:anon#81788e2e4dac1f8804a18c0f64974735d1ea16abdc39b2d08a0426b4c9eac6c7::" providerId="AD" clId="Web-{526359A2-32F7-C92D-A840-37332851A4E8}" dt="2021-12-22T17:37:22.766" v="268" actId="1076"/>
          <ac:cxnSpMkLst>
            <pc:docMk/>
            <pc:sldMk cId="863628216" sldId="256"/>
            <ac:cxnSpMk id="56" creationId="{C2161EA0-B775-405B-B8CA-6C735DF8F08F}"/>
          </ac:cxnSpMkLst>
        </pc:cxnChg>
      </pc:sldChg>
      <pc:sldChg chg="addSp delSp modSp">
        <pc:chgData name="Usuario invitado" userId="S::urn:spo:anon#81788e2e4dac1f8804a18c0f64974735d1ea16abdc39b2d08a0426b4c9eac6c7::" providerId="AD" clId="Web-{526359A2-32F7-C92D-A840-37332851A4E8}" dt="2021-12-22T18:07:24.766" v="553" actId="20577"/>
        <pc:sldMkLst>
          <pc:docMk/>
          <pc:sldMk cId="2314076300" sldId="257"/>
        </pc:sldMkLst>
        <pc:spChg chg="add mod">
          <ac:chgData name="Usuario invitado" userId="S::urn:spo:anon#81788e2e4dac1f8804a18c0f64974735d1ea16abdc39b2d08a0426b4c9eac6c7::" providerId="AD" clId="Web-{526359A2-32F7-C92D-A840-37332851A4E8}" dt="2021-12-22T18:02:38.385" v="504" actId="1076"/>
          <ac:spMkLst>
            <pc:docMk/>
            <pc:sldMk cId="2314076300" sldId="257"/>
            <ac:spMk id="11" creationId="{81641253-4D64-443E-9670-68C0EDCE3D4C}"/>
          </ac:spMkLst>
        </pc:spChg>
        <pc:spChg chg="add">
          <ac:chgData name="Usuario invitado" userId="S::urn:spo:anon#81788e2e4dac1f8804a18c0f64974735d1ea16abdc39b2d08a0426b4c9eac6c7::" providerId="AD" clId="Web-{526359A2-32F7-C92D-A840-37332851A4E8}" dt="2021-12-22T17:20:42.771" v="154"/>
          <ac:spMkLst>
            <pc:docMk/>
            <pc:sldMk cId="2314076300" sldId="257"/>
            <ac:spMk id="73" creationId="{52797E7A-C295-4F98-97EA-FD03B79532BA}"/>
          </ac:spMkLst>
        </pc:spChg>
        <pc:spChg chg="add del">
          <ac:chgData name="Usuario invitado" userId="S::urn:spo:anon#81788e2e4dac1f8804a18c0f64974735d1ea16abdc39b2d08a0426b4c9eac6c7::" providerId="AD" clId="Web-{526359A2-32F7-C92D-A840-37332851A4E8}" dt="2021-12-22T17:21:15.115" v="156"/>
          <ac:spMkLst>
            <pc:docMk/>
            <pc:sldMk cId="2314076300" sldId="257"/>
            <ac:spMk id="82" creationId="{52797E7A-C295-4F98-97EA-FD03B79532BA}"/>
          </ac:spMkLst>
        </pc:spChg>
        <pc:spChg chg="mod">
          <ac:chgData name="Usuario invitado" userId="S::urn:spo:anon#81788e2e4dac1f8804a18c0f64974735d1ea16abdc39b2d08a0426b4c9eac6c7::" providerId="AD" clId="Web-{526359A2-32F7-C92D-A840-37332851A4E8}" dt="2021-12-22T17:20:01.754" v="151" actId="1076"/>
          <ac:spMkLst>
            <pc:docMk/>
            <pc:sldMk cId="2314076300" sldId="257"/>
            <ac:spMk id="95" creationId="{9F5F32ED-BA3F-4570-8A07-AC8AB4B9934F}"/>
          </ac:spMkLst>
        </pc:spChg>
        <pc:spChg chg="mod">
          <ac:chgData name="Usuario invitado" userId="S::urn:spo:anon#81788e2e4dac1f8804a18c0f64974735d1ea16abdc39b2d08a0426b4c9eac6c7::" providerId="AD" clId="Web-{526359A2-32F7-C92D-A840-37332851A4E8}" dt="2021-12-22T18:03:03.057" v="508" actId="1076"/>
          <ac:spMkLst>
            <pc:docMk/>
            <pc:sldMk cId="2314076300" sldId="257"/>
            <ac:spMk id="98" creationId="{ACD0DCBD-3FEF-4229-A339-0F2FC7A58552}"/>
          </ac:spMkLst>
        </pc:spChg>
        <pc:spChg chg="mod">
          <ac:chgData name="Usuario invitado" userId="S::urn:spo:anon#81788e2e4dac1f8804a18c0f64974735d1ea16abdc39b2d08a0426b4c9eac6c7::" providerId="AD" clId="Web-{526359A2-32F7-C92D-A840-37332851A4E8}" dt="2021-12-22T18:03:12.526" v="509" actId="1076"/>
          <ac:spMkLst>
            <pc:docMk/>
            <pc:sldMk cId="2314076300" sldId="257"/>
            <ac:spMk id="99" creationId="{FE49E698-502A-4032-A4BF-1A132E2086B9}"/>
          </ac:spMkLst>
        </pc:spChg>
        <pc:spChg chg="mod">
          <ac:chgData name="Usuario invitado" userId="S::urn:spo:anon#81788e2e4dac1f8804a18c0f64974735d1ea16abdc39b2d08a0426b4c9eac6c7::" providerId="AD" clId="Web-{526359A2-32F7-C92D-A840-37332851A4E8}" dt="2021-12-22T18:02:53.182" v="507" actId="1076"/>
          <ac:spMkLst>
            <pc:docMk/>
            <pc:sldMk cId="2314076300" sldId="257"/>
            <ac:spMk id="101" creationId="{904400D5-4235-44E3-A0F0-2183C360E0EB}"/>
          </ac:spMkLst>
        </pc:spChg>
        <pc:spChg chg="del mod">
          <ac:chgData name="Usuario invitado" userId="S::urn:spo:anon#81788e2e4dac1f8804a18c0f64974735d1ea16abdc39b2d08a0426b4c9eac6c7::" providerId="AD" clId="Web-{526359A2-32F7-C92D-A840-37332851A4E8}" dt="2021-12-22T17:39:45.472" v="273"/>
          <ac:spMkLst>
            <pc:docMk/>
            <pc:sldMk cId="2314076300" sldId="257"/>
            <ac:spMk id="102" creationId="{4C21A323-F65B-48A5-B37D-2CE703D9F642}"/>
          </ac:spMkLst>
        </pc:spChg>
        <pc:spChg chg="del">
          <ac:chgData name="Usuario invitado" userId="S::urn:spo:anon#81788e2e4dac1f8804a18c0f64974735d1ea16abdc39b2d08a0426b4c9eac6c7::" providerId="AD" clId="Web-{526359A2-32F7-C92D-A840-37332851A4E8}" dt="2021-12-22T17:20:20.364" v="153"/>
          <ac:spMkLst>
            <pc:docMk/>
            <pc:sldMk cId="2314076300" sldId="257"/>
            <ac:spMk id="108" creationId="{BAB95AEC-6B96-462D-AC34-224E370E066C}"/>
          </ac:spMkLst>
        </pc:spChg>
        <pc:spChg chg="mod">
          <ac:chgData name="Usuario invitado" userId="S::urn:spo:anon#81788e2e4dac1f8804a18c0f64974735d1ea16abdc39b2d08a0426b4c9eac6c7::" providerId="AD" clId="Web-{526359A2-32F7-C92D-A840-37332851A4E8}" dt="2021-12-22T18:07:24.766" v="553" actId="20577"/>
          <ac:spMkLst>
            <pc:docMk/>
            <pc:sldMk cId="2314076300" sldId="257"/>
            <ac:spMk id="110" creationId="{BF247A29-5D55-4E85-ABEB-BD2C8E643642}"/>
          </ac:spMkLst>
        </pc:spChg>
        <pc:grpChg chg="mod">
          <ac:chgData name="Usuario invitado" userId="S::urn:spo:anon#81788e2e4dac1f8804a18c0f64974735d1ea16abdc39b2d08a0426b4c9eac6c7::" providerId="AD" clId="Web-{526359A2-32F7-C92D-A840-37332851A4E8}" dt="2021-12-22T18:06:17.671" v="543" actId="1076"/>
          <ac:grpSpMkLst>
            <pc:docMk/>
            <pc:sldMk cId="2314076300" sldId="257"/>
            <ac:grpSpMk id="83" creationId="{F7523BAA-FDD3-421D-8B20-92205F7E051C}"/>
          </ac:grpSpMkLst>
        </pc:grpChg>
        <pc:picChg chg="mod">
          <ac:chgData name="Usuario invitado" userId="S::urn:spo:anon#81788e2e4dac1f8804a18c0f64974735d1ea16abdc39b2d08a0426b4c9eac6c7::" providerId="AD" clId="Web-{526359A2-32F7-C92D-A840-37332851A4E8}" dt="2021-12-22T18:02:41.963" v="505" actId="1076"/>
          <ac:picMkLst>
            <pc:docMk/>
            <pc:sldMk cId="2314076300" sldId="257"/>
            <ac:picMk id="14" creationId="{53E170F4-AB8E-4834-A8EB-606ACE98DC1D}"/>
          </ac:picMkLst>
        </pc:picChg>
        <pc:picChg chg="mod">
          <ac:chgData name="Usuario invitado" userId="S::urn:spo:anon#81788e2e4dac1f8804a18c0f64974735d1ea16abdc39b2d08a0426b4c9eac6c7::" providerId="AD" clId="Web-{526359A2-32F7-C92D-A840-37332851A4E8}" dt="2021-12-22T17:21:27.053" v="159" actId="14100"/>
          <ac:picMkLst>
            <pc:docMk/>
            <pc:sldMk cId="2314076300" sldId="257"/>
            <ac:picMk id="109" creationId="{C4CCD56B-B18F-4B6A-AC8C-1120D353F03C}"/>
          </ac:picMkLst>
        </pc:picChg>
      </pc:sldChg>
      <pc:sldChg chg="add del replId">
        <pc:chgData name="Usuario invitado" userId="S::urn:spo:anon#81788e2e4dac1f8804a18c0f64974735d1ea16abdc39b2d08a0426b4c9eac6c7::" providerId="AD" clId="Web-{526359A2-32F7-C92D-A840-37332851A4E8}" dt="2021-12-22T17:18:02.642" v="147"/>
        <pc:sldMkLst>
          <pc:docMk/>
          <pc:sldMk cId="1156222338" sldId="258"/>
        </pc:sldMkLst>
      </pc:sldChg>
    </pc:docChg>
  </pc:docChgLst>
  <pc:docChgLst>
    <pc:chgData name="Alma Galvan" userId="S::agalvan@migrantclinician.org::82bfc8be-73ed-4017-b250-fad6233e8710" providerId="AD" clId="Web-{180F63F0-A2E9-98B8-4D42-DC96B9EF6A83}"/>
    <pc:docChg chg="modSld">
      <pc:chgData name="Alma Galvan" userId="S::agalvan@migrantclinician.org::82bfc8be-73ed-4017-b250-fad6233e8710" providerId="AD" clId="Web-{180F63F0-A2E9-98B8-4D42-DC96B9EF6A83}" dt="2022-08-19T19:00:10.552" v="5" actId="20577"/>
      <pc:docMkLst>
        <pc:docMk/>
      </pc:docMkLst>
      <pc:sldChg chg="modSp">
        <pc:chgData name="Alma Galvan" userId="S::agalvan@migrantclinician.org::82bfc8be-73ed-4017-b250-fad6233e8710" providerId="AD" clId="Web-{180F63F0-A2E9-98B8-4D42-DC96B9EF6A83}" dt="2022-08-19T19:00:10.552" v="5" actId="20577"/>
        <pc:sldMkLst>
          <pc:docMk/>
          <pc:sldMk cId="2314076300" sldId="257"/>
        </pc:sldMkLst>
        <pc:spChg chg="mod">
          <ac:chgData name="Alma Galvan" userId="S::agalvan@migrantclinician.org::82bfc8be-73ed-4017-b250-fad6233e8710" providerId="AD" clId="Web-{180F63F0-A2E9-98B8-4D42-DC96B9EF6A83}" dt="2022-08-19T18:59:05.237" v="2" actId="20577"/>
          <ac:spMkLst>
            <pc:docMk/>
            <pc:sldMk cId="2314076300" sldId="257"/>
            <ac:spMk id="11" creationId="{81641253-4D64-443E-9670-68C0EDCE3D4C}"/>
          </ac:spMkLst>
        </pc:spChg>
        <pc:spChg chg="mod">
          <ac:chgData name="Alma Galvan" userId="S::agalvan@migrantclinician.org::82bfc8be-73ed-4017-b250-fad6233e8710" providerId="AD" clId="Web-{180F63F0-A2E9-98B8-4D42-DC96B9EF6A83}" dt="2022-08-19T19:00:10.552" v="5" actId="20577"/>
          <ac:spMkLst>
            <pc:docMk/>
            <pc:sldMk cId="2314076300" sldId="257"/>
            <ac:spMk id="92" creationId="{202A308C-7CEE-4935-B621-3628895777AE}"/>
          </ac:spMkLst>
        </pc:spChg>
        <pc:spChg chg="mod">
          <ac:chgData name="Alma Galvan" userId="S::agalvan@migrantclinician.org::82bfc8be-73ed-4017-b250-fad6233e8710" providerId="AD" clId="Web-{180F63F0-A2E9-98B8-4D42-DC96B9EF6A83}" dt="2022-08-19T18:59:03.550" v="1" actId="20577"/>
          <ac:spMkLst>
            <pc:docMk/>
            <pc:sldMk cId="2314076300" sldId="257"/>
            <ac:spMk id="101" creationId="{904400D5-4235-44E3-A0F0-2183C360E0EB}"/>
          </ac:spMkLst>
        </pc:spChg>
      </pc:sldChg>
    </pc:docChg>
  </pc:docChgLst>
  <pc:docChgLst>
    <pc:chgData name="Noel Dufrene" userId="S::ndufrene@migrantclinician.org::131c83a1-d70b-4f56-8487-a9b39281de7c" providerId="AD" clId="Web-{7F485BC8-55D0-B101-DA60-95F4CF035D7A}"/>
    <pc:docChg chg="modSld">
      <pc:chgData name="Noel Dufrene" userId="S::ndufrene@migrantclinician.org::131c83a1-d70b-4f56-8487-a9b39281de7c" providerId="AD" clId="Web-{7F485BC8-55D0-B101-DA60-95F4CF035D7A}" dt="2021-10-14T20:27:59.981" v="353"/>
      <pc:docMkLst>
        <pc:docMk/>
      </pc:docMkLst>
      <pc:sldChg chg="modSp addCm delCm">
        <pc:chgData name="Noel Dufrene" userId="S::ndufrene@migrantclinician.org::131c83a1-d70b-4f56-8487-a9b39281de7c" providerId="AD" clId="Web-{7F485BC8-55D0-B101-DA60-95F4CF035D7A}" dt="2021-10-14T20:27:59.981" v="353"/>
        <pc:sldMkLst>
          <pc:docMk/>
          <pc:sldMk cId="863628216" sldId="256"/>
        </pc:sldMkLst>
        <pc:spChg chg="mod">
          <ac:chgData name="Noel Dufrene" userId="S::ndufrene@migrantclinician.org::131c83a1-d70b-4f56-8487-a9b39281de7c" providerId="AD" clId="Web-{7F485BC8-55D0-B101-DA60-95F4CF035D7A}" dt="2021-10-14T20:19:19.266" v="234" actId="20577"/>
          <ac:spMkLst>
            <pc:docMk/>
            <pc:sldMk cId="863628216" sldId="256"/>
            <ac:spMk id="30" creationId="{13A4E983-9F63-4335-862E-7EB57F6D2A96}"/>
          </ac:spMkLst>
        </pc:spChg>
        <pc:spChg chg="mod">
          <ac:chgData name="Noel Dufrene" userId="S::ndufrene@migrantclinician.org::131c83a1-d70b-4f56-8487-a9b39281de7c" providerId="AD" clId="Web-{7F485BC8-55D0-B101-DA60-95F4CF035D7A}" dt="2021-10-14T20:25:55.384" v="333" actId="20577"/>
          <ac:spMkLst>
            <pc:docMk/>
            <pc:sldMk cId="863628216" sldId="256"/>
            <ac:spMk id="68" creationId="{197519F5-EBAC-41ED-B073-88797C167479}"/>
          </ac:spMkLst>
        </pc:spChg>
        <pc:spChg chg="mod">
          <ac:chgData name="Noel Dufrene" userId="S::ndufrene@migrantclinician.org::131c83a1-d70b-4f56-8487-a9b39281de7c" providerId="AD" clId="Web-{7F485BC8-55D0-B101-DA60-95F4CF035D7A}" dt="2021-10-14T20:27:36.762" v="352" actId="20577"/>
          <ac:spMkLst>
            <pc:docMk/>
            <pc:sldMk cId="863628216" sldId="256"/>
            <ac:spMk id="69" creationId="{8BAAB775-307E-4729-8AB5-CF0DE8A46729}"/>
          </ac:spMkLst>
        </pc:spChg>
      </pc:sldChg>
      <pc:sldChg chg="modSp addCm">
        <pc:chgData name="Noel Dufrene" userId="S::ndufrene@migrantclinician.org::131c83a1-d70b-4f56-8487-a9b39281de7c" providerId="AD" clId="Web-{7F485BC8-55D0-B101-DA60-95F4CF035D7A}" dt="2021-10-14T20:16:33.090" v="210" actId="20577"/>
        <pc:sldMkLst>
          <pc:docMk/>
          <pc:sldMk cId="2314076300" sldId="257"/>
        </pc:sldMkLst>
        <pc:spChg chg="mod">
          <ac:chgData name="Noel Dufrene" userId="S::ndufrene@migrantclinician.org::131c83a1-d70b-4f56-8487-a9b39281de7c" providerId="AD" clId="Web-{7F485BC8-55D0-B101-DA60-95F4CF035D7A}" dt="2021-10-14T20:16:33.090" v="210" actId="20577"/>
          <ac:spMkLst>
            <pc:docMk/>
            <pc:sldMk cId="2314076300" sldId="257"/>
            <ac:spMk id="92" creationId="{202A308C-7CEE-4935-B621-3628895777AE}"/>
          </ac:spMkLst>
        </pc:spChg>
        <pc:spChg chg="mod">
          <ac:chgData name="Noel Dufrene" userId="S::ndufrene@migrantclinician.org::131c83a1-d70b-4f56-8487-a9b39281de7c" providerId="AD" clId="Web-{7F485BC8-55D0-B101-DA60-95F4CF035D7A}" dt="2021-10-14T20:10:54.957" v="125" actId="20577"/>
          <ac:spMkLst>
            <pc:docMk/>
            <pc:sldMk cId="2314076300" sldId="257"/>
            <ac:spMk id="97" creationId="{44FF3B32-BCBB-4E36-AA4F-850C58A6E173}"/>
          </ac:spMkLst>
        </pc:spChg>
        <pc:spChg chg="mod">
          <ac:chgData name="Noel Dufrene" userId="S::ndufrene@migrantclinician.org::131c83a1-d70b-4f56-8487-a9b39281de7c" providerId="AD" clId="Web-{7F485BC8-55D0-B101-DA60-95F4CF035D7A}" dt="2021-10-14T20:07:48.031" v="58" actId="1076"/>
          <ac:spMkLst>
            <pc:docMk/>
            <pc:sldMk cId="2314076300" sldId="257"/>
            <ac:spMk id="103" creationId="{FB45C22E-09A1-4452-8FF9-4AAD48EC048A}"/>
          </ac:spMkLst>
        </pc:spChg>
        <pc:spChg chg="mod">
          <ac:chgData name="Noel Dufrene" userId="S::ndufrene@migrantclinician.org::131c83a1-d70b-4f56-8487-a9b39281de7c" providerId="AD" clId="Web-{7F485BC8-55D0-B101-DA60-95F4CF035D7A}" dt="2021-10-14T20:15:08.995" v="186" actId="20577"/>
          <ac:spMkLst>
            <pc:docMk/>
            <pc:sldMk cId="2314076300" sldId="257"/>
            <ac:spMk id="110" creationId="{BF247A29-5D55-4E85-ABEB-BD2C8E643642}"/>
          </ac:spMkLst>
        </pc:spChg>
      </pc:sldChg>
    </pc:docChg>
  </pc:docChgLst>
  <pc:docChgLst>
    <pc:chgData name="Alma Galvan" userId="S::agalvan@migrantclinician.org::82bfc8be-73ed-4017-b250-fad6233e8710" providerId="AD" clId="Web-{9CEEEB52-19F4-ABFD-0015-6955BB3E77D4}"/>
    <pc:docChg chg="modSld">
      <pc:chgData name="Alma Galvan" userId="S::agalvan@migrantclinician.org::82bfc8be-73ed-4017-b250-fad6233e8710" providerId="AD" clId="Web-{9CEEEB52-19F4-ABFD-0015-6955BB3E77D4}" dt="2021-11-08T22:15:16.409" v="108" actId="20577"/>
      <pc:docMkLst>
        <pc:docMk/>
      </pc:docMkLst>
      <pc:sldChg chg="modSp">
        <pc:chgData name="Alma Galvan" userId="S::agalvan@migrantclinician.org::82bfc8be-73ed-4017-b250-fad6233e8710" providerId="AD" clId="Web-{9CEEEB52-19F4-ABFD-0015-6955BB3E77D4}" dt="2021-11-08T22:15:16.409" v="108" actId="20577"/>
        <pc:sldMkLst>
          <pc:docMk/>
          <pc:sldMk cId="863628216" sldId="256"/>
        </pc:sldMkLst>
        <pc:spChg chg="mod">
          <ac:chgData name="Alma Galvan" userId="S::agalvan@migrantclinician.org::82bfc8be-73ed-4017-b250-fad6233e8710" providerId="AD" clId="Web-{9CEEEB52-19F4-ABFD-0015-6955BB3E77D4}" dt="2021-11-08T22:15:16.409" v="108" actId="20577"/>
          <ac:spMkLst>
            <pc:docMk/>
            <pc:sldMk cId="863628216" sldId="256"/>
            <ac:spMk id="59" creationId="{6DB8C02E-FAA2-42EE-8031-E2E17EA3298C}"/>
          </ac:spMkLst>
        </pc:spChg>
        <pc:spChg chg="mod">
          <ac:chgData name="Alma Galvan" userId="S::agalvan@migrantclinician.org::82bfc8be-73ed-4017-b250-fad6233e8710" providerId="AD" clId="Web-{9CEEEB52-19F4-ABFD-0015-6955BB3E77D4}" dt="2021-11-08T22:01:01.504" v="1" actId="20577"/>
          <ac:spMkLst>
            <pc:docMk/>
            <pc:sldMk cId="863628216" sldId="256"/>
            <ac:spMk id="69" creationId="{8BAAB775-307E-4729-8AB5-CF0DE8A46729}"/>
          </ac:spMkLst>
        </pc:spChg>
        <pc:spChg chg="mod">
          <ac:chgData name="Alma Galvan" userId="S::agalvan@migrantclinician.org::82bfc8be-73ed-4017-b250-fad6233e8710" providerId="AD" clId="Web-{9CEEEB52-19F4-ABFD-0015-6955BB3E77D4}" dt="2021-11-08T22:14:56.487" v="97" actId="20577"/>
          <ac:spMkLst>
            <pc:docMk/>
            <pc:sldMk cId="863628216" sldId="256"/>
            <ac:spMk id="70" creationId="{0D3ADBE8-63EB-44E9-A52A-758B6FB9CB81}"/>
          </ac:spMkLst>
        </pc:spChg>
      </pc:sldChg>
      <pc:sldChg chg="delSp modSp">
        <pc:chgData name="Alma Galvan" userId="S::agalvan@migrantclinician.org::82bfc8be-73ed-4017-b250-fad6233e8710" providerId="AD" clId="Web-{9CEEEB52-19F4-ABFD-0015-6955BB3E77D4}" dt="2021-11-08T22:13:18.204" v="83" actId="20577"/>
        <pc:sldMkLst>
          <pc:docMk/>
          <pc:sldMk cId="2314076300" sldId="257"/>
        </pc:sldMkLst>
        <pc:spChg chg="mod">
          <ac:chgData name="Alma Galvan" userId="S::agalvan@migrantclinician.org::82bfc8be-73ed-4017-b250-fad6233e8710" providerId="AD" clId="Web-{9CEEEB52-19F4-ABFD-0015-6955BB3E77D4}" dt="2021-11-08T22:10:43.280" v="70" actId="14100"/>
          <ac:spMkLst>
            <pc:docMk/>
            <pc:sldMk cId="2314076300" sldId="257"/>
            <ac:spMk id="80" creationId="{33A254BB-728B-46FC-AE36-69A08FD9FC00}"/>
          </ac:spMkLst>
        </pc:spChg>
        <pc:spChg chg="del">
          <ac:chgData name="Alma Galvan" userId="S::agalvan@migrantclinician.org::82bfc8be-73ed-4017-b250-fad6233e8710" providerId="AD" clId="Web-{9CEEEB52-19F4-ABFD-0015-6955BB3E77D4}" dt="2021-11-08T22:04:04.663" v="2"/>
          <ac:spMkLst>
            <pc:docMk/>
            <pc:sldMk cId="2314076300" sldId="257"/>
            <ac:spMk id="103" creationId="{FB45C22E-09A1-4452-8FF9-4AAD48EC048A}"/>
          </ac:spMkLst>
        </pc:spChg>
        <pc:spChg chg="mod">
          <ac:chgData name="Alma Galvan" userId="S::agalvan@migrantclinician.org::82bfc8be-73ed-4017-b250-fad6233e8710" providerId="AD" clId="Web-{9CEEEB52-19F4-ABFD-0015-6955BB3E77D4}" dt="2021-11-08T22:13:18.204" v="83" actId="20577"/>
          <ac:spMkLst>
            <pc:docMk/>
            <pc:sldMk cId="2314076300" sldId="257"/>
            <ac:spMk id="108" creationId="{BAB95AEC-6B96-462D-AC34-224E370E066C}"/>
          </ac:spMkLst>
        </pc:spChg>
        <pc:spChg chg="mod">
          <ac:chgData name="Alma Galvan" userId="S::agalvan@migrantclinician.org::82bfc8be-73ed-4017-b250-fad6233e8710" providerId="AD" clId="Web-{9CEEEB52-19F4-ABFD-0015-6955BB3E77D4}" dt="2021-11-08T22:11:14.530" v="73" actId="20577"/>
          <ac:spMkLst>
            <pc:docMk/>
            <pc:sldMk cId="2314076300" sldId="257"/>
            <ac:spMk id="110" creationId="{BF247A29-5D55-4E85-ABEB-BD2C8E643642}"/>
          </ac:spMkLst>
        </pc:spChg>
      </pc:sldChg>
    </pc:docChg>
  </pc:docChgLst>
  <pc:docChgLst>
    <pc:chgData name="Noel Dufrene" userId="S::ndufrene@migrantclinician.org::131c83a1-d70b-4f56-8487-a9b39281de7c" providerId="AD" clId="Web-{86E78BBF-9873-FE91-98CE-A18D1DD4CE4A}"/>
    <pc:docChg chg="modSld">
      <pc:chgData name="Noel Dufrene" userId="S::ndufrene@migrantclinician.org::131c83a1-d70b-4f56-8487-a9b39281de7c" providerId="AD" clId="Web-{86E78BBF-9873-FE91-98CE-A18D1DD4CE4A}" dt="2022-01-07T15:05:02.287" v="1" actId="20577"/>
      <pc:docMkLst>
        <pc:docMk/>
      </pc:docMkLst>
      <pc:sldChg chg="modSp">
        <pc:chgData name="Noel Dufrene" userId="S::ndufrene@migrantclinician.org::131c83a1-d70b-4f56-8487-a9b39281de7c" providerId="AD" clId="Web-{86E78BBF-9873-FE91-98CE-A18D1DD4CE4A}" dt="2022-01-07T15:05:02.287" v="1" actId="20577"/>
        <pc:sldMkLst>
          <pc:docMk/>
          <pc:sldMk cId="863628216" sldId="256"/>
        </pc:sldMkLst>
        <pc:spChg chg="mod">
          <ac:chgData name="Noel Dufrene" userId="S::ndufrene@migrantclinician.org::131c83a1-d70b-4f56-8487-a9b39281de7c" providerId="AD" clId="Web-{86E78BBF-9873-FE91-98CE-A18D1DD4CE4A}" dt="2022-01-07T15:05:02.287" v="1" actId="20577"/>
          <ac:spMkLst>
            <pc:docMk/>
            <pc:sldMk cId="863628216" sldId="256"/>
            <ac:spMk id="59" creationId="{6DB8C02E-FAA2-42EE-8031-E2E17EA3298C}"/>
          </ac:spMkLst>
        </pc:spChg>
      </pc:sldChg>
    </pc:docChg>
  </pc:docChgLst>
  <pc:docChgLst>
    <pc:chgData name="Amy Liebman" userId="S::aliebman@migrantclinician.org::59da9bd5-3b01-4476-8a94-d6cba23d62c0" providerId="AD" clId="Web-{91C7883A-3FFB-7FDC-15EF-9B39A0D31D25}"/>
    <pc:docChg chg="modSld">
      <pc:chgData name="Amy Liebman" userId="S::aliebman@migrantclinician.org::59da9bd5-3b01-4476-8a94-d6cba23d62c0" providerId="AD" clId="Web-{91C7883A-3FFB-7FDC-15EF-9B39A0D31D25}" dt="2021-10-13T21:29:13.767" v="271" actId="1076"/>
      <pc:docMkLst>
        <pc:docMk/>
      </pc:docMkLst>
      <pc:sldChg chg="addSp delSp modSp">
        <pc:chgData name="Amy Liebman" userId="S::aliebman@migrantclinician.org::59da9bd5-3b01-4476-8a94-d6cba23d62c0" providerId="AD" clId="Web-{91C7883A-3FFB-7FDC-15EF-9B39A0D31D25}" dt="2021-10-13T21:29:13.767" v="271" actId="1076"/>
        <pc:sldMkLst>
          <pc:docMk/>
          <pc:sldMk cId="863628216" sldId="256"/>
        </pc:sldMkLst>
        <pc:spChg chg="mod">
          <ac:chgData name="Amy Liebman" userId="S::aliebman@migrantclinician.org::59da9bd5-3b01-4476-8a94-d6cba23d62c0" providerId="AD" clId="Web-{91C7883A-3FFB-7FDC-15EF-9B39A0D31D25}" dt="2021-10-13T21:17:46.197" v="0" actId="14100"/>
          <ac:spMkLst>
            <pc:docMk/>
            <pc:sldMk cId="863628216" sldId="256"/>
            <ac:spMk id="30" creationId="{13A4E983-9F63-4335-862E-7EB57F6D2A96}"/>
          </ac:spMkLst>
        </pc:spChg>
        <pc:spChg chg="mod">
          <ac:chgData name="Amy Liebman" userId="S::aliebman@migrantclinician.org::59da9bd5-3b01-4476-8a94-d6cba23d62c0" providerId="AD" clId="Web-{91C7883A-3FFB-7FDC-15EF-9B39A0D31D25}" dt="2021-10-13T21:22:16.963" v="123" actId="20577"/>
          <ac:spMkLst>
            <pc:docMk/>
            <pc:sldMk cId="863628216" sldId="256"/>
            <ac:spMk id="57" creationId="{BF0C7DC3-1172-41B1-AA36-AE9EE26F1658}"/>
          </ac:spMkLst>
        </pc:spChg>
        <pc:spChg chg="mod">
          <ac:chgData name="Amy Liebman" userId="S::aliebman@migrantclinician.org::59da9bd5-3b01-4476-8a94-d6cba23d62c0" providerId="AD" clId="Web-{91C7883A-3FFB-7FDC-15EF-9B39A0D31D25}" dt="2021-10-13T21:29:10.236" v="270" actId="1076"/>
          <ac:spMkLst>
            <pc:docMk/>
            <pc:sldMk cId="863628216" sldId="256"/>
            <ac:spMk id="68" creationId="{197519F5-EBAC-41ED-B073-88797C167479}"/>
          </ac:spMkLst>
        </pc:spChg>
        <pc:spChg chg="mod">
          <ac:chgData name="Amy Liebman" userId="S::aliebman@migrantclinician.org::59da9bd5-3b01-4476-8a94-d6cba23d62c0" providerId="AD" clId="Web-{91C7883A-3FFB-7FDC-15EF-9B39A0D31D25}" dt="2021-10-13T21:28:47.094" v="268" actId="1076"/>
          <ac:spMkLst>
            <pc:docMk/>
            <pc:sldMk cId="863628216" sldId="256"/>
            <ac:spMk id="69" creationId="{8BAAB775-307E-4729-8AB5-CF0DE8A46729}"/>
          </ac:spMkLst>
        </pc:spChg>
        <pc:spChg chg="mod">
          <ac:chgData name="Amy Liebman" userId="S::aliebman@migrantclinician.org::59da9bd5-3b01-4476-8a94-d6cba23d62c0" providerId="AD" clId="Web-{91C7883A-3FFB-7FDC-15EF-9B39A0D31D25}" dt="2021-10-13T21:29:13.767" v="271" actId="1076"/>
          <ac:spMkLst>
            <pc:docMk/>
            <pc:sldMk cId="863628216" sldId="256"/>
            <ac:spMk id="70" creationId="{0D3ADBE8-63EB-44E9-A52A-758B6FB9CB81}"/>
          </ac:spMkLst>
        </pc:spChg>
        <pc:cxnChg chg="add del mod">
          <ac:chgData name="Amy Liebman" userId="S::aliebman@migrantclinician.org::59da9bd5-3b01-4476-8a94-d6cba23d62c0" providerId="AD" clId="Web-{91C7883A-3FFB-7FDC-15EF-9B39A0D31D25}" dt="2021-10-13T21:28:33.968" v="267" actId="1076"/>
          <ac:cxnSpMkLst>
            <pc:docMk/>
            <pc:sldMk cId="863628216" sldId="256"/>
            <ac:cxnSpMk id="71" creationId="{E039D9E6-C006-4CDD-B4DC-C99C28084D94}"/>
          </ac:cxnSpMkLst>
        </pc:cxnChg>
      </pc:sldChg>
    </pc:docChg>
  </pc:docChgLst>
  <pc:docChgLst>
    <pc:chgData name="Mónica Fossi" userId="01634185-630a-4a37-8c7e-5559376f41ab" providerId="ADAL" clId="{21042E26-45EB-4154-93E5-027779503CB1}"/>
    <pc:docChg chg="undo redo custSel modSld">
      <pc:chgData name="Mónica Fossi" userId="01634185-630a-4a37-8c7e-5559376f41ab" providerId="ADAL" clId="{21042E26-45EB-4154-93E5-027779503CB1}" dt="2022-11-01T18:44:31.332" v="343" actId="13926"/>
      <pc:docMkLst>
        <pc:docMk/>
      </pc:docMkLst>
      <pc:sldChg chg="modSp mod">
        <pc:chgData name="Mónica Fossi" userId="01634185-630a-4a37-8c7e-5559376f41ab" providerId="ADAL" clId="{21042E26-45EB-4154-93E5-027779503CB1}" dt="2022-11-01T18:44:31.332" v="343" actId="13926"/>
        <pc:sldMkLst>
          <pc:docMk/>
          <pc:sldMk cId="863628216" sldId="256"/>
        </pc:sldMkLst>
        <pc:spChg chg="mod">
          <ac:chgData name="Mónica Fossi" userId="01634185-630a-4a37-8c7e-5559376f41ab" providerId="ADAL" clId="{21042E26-45EB-4154-93E5-027779503CB1}" dt="2022-11-01T17:53:47.696" v="257" actId="20577"/>
          <ac:spMkLst>
            <pc:docMk/>
            <pc:sldMk cId="863628216" sldId="256"/>
            <ac:spMk id="42" creationId="{E96B9633-3909-46F4-86AC-DDFA9342047E}"/>
          </ac:spMkLst>
        </pc:spChg>
        <pc:spChg chg="mod">
          <ac:chgData name="Mónica Fossi" userId="01634185-630a-4a37-8c7e-5559376f41ab" providerId="ADAL" clId="{21042E26-45EB-4154-93E5-027779503CB1}" dt="2022-11-01T17:50:08.977" v="246"/>
          <ac:spMkLst>
            <pc:docMk/>
            <pc:sldMk cId="863628216" sldId="256"/>
            <ac:spMk id="45" creationId="{F9A96854-8AD7-4359-98DD-743182DB22DC}"/>
          </ac:spMkLst>
        </pc:spChg>
        <pc:spChg chg="mod">
          <ac:chgData name="Mónica Fossi" userId="01634185-630a-4a37-8c7e-5559376f41ab" providerId="ADAL" clId="{21042E26-45EB-4154-93E5-027779503CB1}" dt="2022-11-01T18:44:31.332" v="343" actId="13926"/>
          <ac:spMkLst>
            <pc:docMk/>
            <pc:sldMk cId="863628216" sldId="256"/>
            <ac:spMk id="50" creationId="{D2014B00-1E2A-4C25-9A16-FA7459458F4D}"/>
          </ac:spMkLst>
        </pc:spChg>
        <pc:spChg chg="mod">
          <ac:chgData name="Mónica Fossi" userId="01634185-630a-4a37-8c7e-5559376f41ab" providerId="ADAL" clId="{21042E26-45EB-4154-93E5-027779503CB1}" dt="2022-11-01T18:44:26.066" v="342" actId="13926"/>
          <ac:spMkLst>
            <pc:docMk/>
            <pc:sldMk cId="863628216" sldId="256"/>
            <ac:spMk id="59" creationId="{6DB8C02E-FAA2-42EE-8031-E2E17EA3298C}"/>
          </ac:spMkLst>
        </pc:spChg>
        <pc:spChg chg="mod">
          <ac:chgData name="Mónica Fossi" userId="01634185-630a-4a37-8c7e-5559376f41ab" providerId="ADAL" clId="{21042E26-45EB-4154-93E5-027779503CB1}" dt="2022-11-01T18:44:22.239" v="341" actId="13926"/>
          <ac:spMkLst>
            <pc:docMk/>
            <pc:sldMk cId="863628216" sldId="256"/>
            <ac:spMk id="69" creationId="{8BAAB775-307E-4729-8AB5-CF0DE8A46729}"/>
          </ac:spMkLst>
        </pc:spChg>
      </pc:sldChg>
      <pc:sldChg chg="addSp delSp modSp mod">
        <pc:chgData name="Mónica Fossi" userId="01634185-630a-4a37-8c7e-5559376f41ab" providerId="ADAL" clId="{21042E26-45EB-4154-93E5-027779503CB1}" dt="2022-11-01T18:44:16.298" v="340" actId="13926"/>
        <pc:sldMkLst>
          <pc:docMk/>
          <pc:sldMk cId="2314076300" sldId="257"/>
        </pc:sldMkLst>
        <pc:spChg chg="mod">
          <ac:chgData name="Mónica Fossi" userId="01634185-630a-4a37-8c7e-5559376f41ab" providerId="ADAL" clId="{21042E26-45EB-4154-93E5-027779503CB1}" dt="2022-11-01T18:44:08.676" v="338" actId="13926"/>
          <ac:spMkLst>
            <pc:docMk/>
            <pc:sldMk cId="2314076300" sldId="257"/>
            <ac:spMk id="11" creationId="{81641253-4D64-443E-9670-68C0EDCE3D4C}"/>
          </ac:spMkLst>
        </pc:spChg>
        <pc:spChg chg="add del mod">
          <ac:chgData name="Mónica Fossi" userId="01634185-630a-4a37-8c7e-5559376f41ab" providerId="ADAL" clId="{21042E26-45EB-4154-93E5-027779503CB1}" dt="2022-11-01T18:29:49.252" v="333" actId="478"/>
          <ac:spMkLst>
            <pc:docMk/>
            <pc:sldMk cId="2314076300" sldId="257"/>
            <ac:spMk id="13" creationId="{FCAC8BD2-DEF7-AFF7-DF18-A06230219DAD}"/>
          </ac:spMkLst>
        </pc:spChg>
        <pc:spChg chg="add del mod">
          <ac:chgData name="Mónica Fossi" userId="01634185-630a-4a37-8c7e-5559376f41ab" providerId="ADAL" clId="{21042E26-45EB-4154-93E5-027779503CB1}" dt="2022-11-01T18:01:51.919" v="261" actId="21"/>
          <ac:spMkLst>
            <pc:docMk/>
            <pc:sldMk cId="2314076300" sldId="257"/>
            <ac:spMk id="14" creationId="{7541DF7A-1842-D31D-D04D-D1CE524AEF7A}"/>
          </ac:spMkLst>
        </pc:spChg>
        <pc:spChg chg="add del mod">
          <ac:chgData name="Mónica Fossi" userId="01634185-630a-4a37-8c7e-5559376f41ab" providerId="ADAL" clId="{21042E26-45EB-4154-93E5-027779503CB1}" dt="2022-11-01T18:29:50.601" v="334" actId="478"/>
          <ac:spMkLst>
            <pc:docMk/>
            <pc:sldMk cId="2314076300" sldId="257"/>
            <ac:spMk id="15" creationId="{86AC5567-0555-8041-3456-70908EBDF0BB}"/>
          </ac:spMkLst>
        </pc:spChg>
        <pc:spChg chg="add del mod">
          <ac:chgData name="Mónica Fossi" userId="01634185-630a-4a37-8c7e-5559376f41ab" providerId="ADAL" clId="{21042E26-45EB-4154-93E5-027779503CB1}" dt="2022-11-01T18:09:53.913" v="270" actId="22"/>
          <ac:spMkLst>
            <pc:docMk/>
            <pc:sldMk cId="2314076300" sldId="257"/>
            <ac:spMk id="18" creationId="{C360CC51-206D-2FEB-E213-1DCFC90FB76F}"/>
          </ac:spMkLst>
        </pc:spChg>
        <pc:spChg chg="mod">
          <ac:chgData name="Mónica Fossi" userId="01634185-630a-4a37-8c7e-5559376f41ab" providerId="ADAL" clId="{21042E26-45EB-4154-93E5-027779503CB1}" dt="2022-11-01T18:44:16.298" v="340" actId="13926"/>
          <ac:spMkLst>
            <pc:docMk/>
            <pc:sldMk cId="2314076300" sldId="257"/>
            <ac:spMk id="72" creationId="{35AAC854-2E22-419D-B132-096B2F209976}"/>
          </ac:spMkLst>
        </pc:spChg>
        <pc:spChg chg="mod">
          <ac:chgData name="Mónica Fossi" userId="01634185-630a-4a37-8c7e-5559376f41ab" providerId="ADAL" clId="{21042E26-45EB-4154-93E5-027779503CB1}" dt="2022-11-01T18:35:48.276" v="335" actId="1076"/>
          <ac:spMkLst>
            <pc:docMk/>
            <pc:sldMk cId="2314076300" sldId="257"/>
            <ac:spMk id="86" creationId="{7B1EBC66-5848-4BA2-94BF-00FF166B3400}"/>
          </ac:spMkLst>
        </pc:spChg>
        <pc:spChg chg="mod">
          <ac:chgData name="Mónica Fossi" userId="01634185-630a-4a37-8c7e-5559376f41ab" providerId="ADAL" clId="{21042E26-45EB-4154-93E5-027779503CB1}" dt="2022-11-01T18:44:12.627" v="339" actId="13926"/>
          <ac:spMkLst>
            <pc:docMk/>
            <pc:sldMk cId="2314076300" sldId="257"/>
            <ac:spMk id="92" creationId="{202A308C-7CEE-4935-B621-3628895777AE}"/>
          </ac:spMkLst>
        </pc:spChg>
        <pc:cxnChg chg="add mod">
          <ac:chgData name="Mónica Fossi" userId="01634185-630a-4a37-8c7e-5559376f41ab" providerId="ADAL" clId="{21042E26-45EB-4154-93E5-027779503CB1}" dt="2022-11-01T18:17:06.737" v="331" actId="1076"/>
          <ac:cxnSpMkLst>
            <pc:docMk/>
            <pc:sldMk cId="2314076300" sldId="257"/>
            <ac:cxnSpMk id="19" creationId="{77880A0A-DF2D-F3AA-BAA3-326A9B836D47}"/>
          </ac:cxnSpMkLst>
        </pc:cxnChg>
      </pc:sldChg>
    </pc:docChg>
  </pc:docChgLst>
  <pc:docChgLst>
    <pc:chgData name="Mónica Fossi" userId="S::mfossi@migrantclinician.org::01634185-630a-4a37-8c7e-5559376f41ab" providerId="AD" clId="Web-{1B5E43E7-67F7-584E-7709-B65BAC8C7DA6}"/>
    <pc:docChg chg="modSld">
      <pc:chgData name="Mónica Fossi" userId="S::mfossi@migrantclinician.org::01634185-630a-4a37-8c7e-5559376f41ab" providerId="AD" clId="Web-{1B5E43E7-67F7-584E-7709-B65BAC8C7DA6}" dt="2022-08-19T18:09:37.212" v="117" actId="20577"/>
      <pc:docMkLst>
        <pc:docMk/>
      </pc:docMkLst>
      <pc:sldChg chg="modSp">
        <pc:chgData name="Mónica Fossi" userId="S::mfossi@migrantclinician.org::01634185-630a-4a37-8c7e-5559376f41ab" providerId="AD" clId="Web-{1B5E43E7-67F7-584E-7709-B65BAC8C7DA6}" dt="2022-08-19T18:09:37.212" v="117" actId="20577"/>
        <pc:sldMkLst>
          <pc:docMk/>
          <pc:sldMk cId="2314076300" sldId="257"/>
        </pc:sldMkLst>
        <pc:spChg chg="mod">
          <ac:chgData name="Mónica Fossi" userId="S::mfossi@migrantclinician.org::01634185-630a-4a37-8c7e-5559376f41ab" providerId="AD" clId="Web-{1B5E43E7-67F7-584E-7709-B65BAC8C7DA6}" dt="2022-08-19T18:00:07.495" v="8" actId="20577"/>
          <ac:spMkLst>
            <pc:docMk/>
            <pc:sldMk cId="2314076300" sldId="257"/>
            <ac:spMk id="81" creationId="{25469997-340E-4E4D-9DDD-329EFC5C9422}"/>
          </ac:spMkLst>
        </pc:spChg>
        <pc:spChg chg="mod">
          <ac:chgData name="Mónica Fossi" userId="S::mfossi@migrantclinician.org::01634185-630a-4a37-8c7e-5559376f41ab" providerId="AD" clId="Web-{1B5E43E7-67F7-584E-7709-B65BAC8C7DA6}" dt="2022-08-19T18:09:37.212" v="117" actId="20577"/>
          <ac:spMkLst>
            <pc:docMk/>
            <pc:sldMk cId="2314076300" sldId="257"/>
            <ac:spMk id="92" creationId="{202A308C-7CEE-4935-B621-3628895777AE}"/>
          </ac:spMkLst>
        </pc:spChg>
      </pc:sldChg>
    </pc:docChg>
  </pc:docChgLst>
  <pc:docChgLst>
    <pc:chgData name="Alma Galvan" userId="S::agalvan@migrantclinician.org::82bfc8be-73ed-4017-b250-fad6233e8710" providerId="AD" clId="Web-{E348DB8A-93D5-82AE-BB41-0BF24D800C27}"/>
    <pc:docChg chg="modSld">
      <pc:chgData name="Alma Galvan" userId="S::agalvan@migrantclinician.org::82bfc8be-73ed-4017-b250-fad6233e8710" providerId="AD" clId="Web-{E348DB8A-93D5-82AE-BB41-0BF24D800C27}" dt="2022-08-19T18:56:27.972" v="212" actId="20577"/>
      <pc:docMkLst>
        <pc:docMk/>
      </pc:docMkLst>
      <pc:sldChg chg="modSp">
        <pc:chgData name="Alma Galvan" userId="S::agalvan@migrantclinician.org::82bfc8be-73ed-4017-b250-fad6233e8710" providerId="AD" clId="Web-{E348DB8A-93D5-82AE-BB41-0BF24D800C27}" dt="2022-08-19T18:47:59.237" v="180" actId="20577"/>
        <pc:sldMkLst>
          <pc:docMk/>
          <pc:sldMk cId="863628216" sldId="256"/>
        </pc:sldMkLst>
        <pc:spChg chg="mod">
          <ac:chgData name="Alma Galvan" userId="S::agalvan@migrantclinician.org::82bfc8be-73ed-4017-b250-fad6233e8710" providerId="AD" clId="Web-{E348DB8A-93D5-82AE-BB41-0BF24D800C27}" dt="2022-08-19T18:46:31.812" v="178" actId="20577"/>
          <ac:spMkLst>
            <pc:docMk/>
            <pc:sldMk cId="863628216" sldId="256"/>
            <ac:spMk id="54" creationId="{BFC690C7-86C6-4F2F-82D2-A7C6738B483F}"/>
          </ac:spMkLst>
        </pc:spChg>
        <pc:spChg chg="mod">
          <ac:chgData name="Alma Galvan" userId="S::agalvan@migrantclinician.org::82bfc8be-73ed-4017-b250-fad6233e8710" providerId="AD" clId="Web-{E348DB8A-93D5-82AE-BB41-0BF24D800C27}" dt="2022-08-19T18:47:59.237" v="180" actId="20577"/>
          <ac:spMkLst>
            <pc:docMk/>
            <pc:sldMk cId="863628216" sldId="256"/>
            <ac:spMk id="68" creationId="{197519F5-EBAC-41ED-B073-88797C167479}"/>
          </ac:spMkLst>
        </pc:spChg>
      </pc:sldChg>
      <pc:sldChg chg="modSp">
        <pc:chgData name="Alma Galvan" userId="S::agalvan@migrantclinician.org::82bfc8be-73ed-4017-b250-fad6233e8710" providerId="AD" clId="Web-{E348DB8A-93D5-82AE-BB41-0BF24D800C27}" dt="2022-08-19T18:56:27.972" v="212" actId="20577"/>
        <pc:sldMkLst>
          <pc:docMk/>
          <pc:sldMk cId="2314076300" sldId="257"/>
        </pc:sldMkLst>
        <pc:spChg chg="mod">
          <ac:chgData name="Alma Galvan" userId="S::agalvan@migrantclinician.org::82bfc8be-73ed-4017-b250-fad6233e8710" providerId="AD" clId="Web-{E348DB8A-93D5-82AE-BB41-0BF24D800C27}" dt="2022-08-19T18:51:10.071" v="200" actId="20577"/>
          <ac:spMkLst>
            <pc:docMk/>
            <pc:sldMk cId="2314076300" sldId="257"/>
            <ac:spMk id="11" creationId="{81641253-4D64-443E-9670-68C0EDCE3D4C}"/>
          </ac:spMkLst>
        </pc:spChg>
        <pc:spChg chg="mod">
          <ac:chgData name="Alma Galvan" userId="S::agalvan@migrantclinician.org::82bfc8be-73ed-4017-b250-fad6233e8710" providerId="AD" clId="Web-{E348DB8A-93D5-82AE-BB41-0BF24D800C27}" dt="2022-08-19T18:49:12.958" v="189" actId="20577"/>
          <ac:spMkLst>
            <pc:docMk/>
            <pc:sldMk cId="2314076300" sldId="257"/>
            <ac:spMk id="81" creationId="{25469997-340E-4E4D-9DDD-329EFC5C9422}"/>
          </ac:spMkLst>
        </pc:spChg>
        <pc:spChg chg="mod">
          <ac:chgData name="Alma Galvan" userId="S::agalvan@migrantclinician.org::82bfc8be-73ed-4017-b250-fad6233e8710" providerId="AD" clId="Web-{E348DB8A-93D5-82AE-BB41-0BF24D800C27}" dt="2022-08-19T18:56:27.972" v="212" actId="20577"/>
          <ac:spMkLst>
            <pc:docMk/>
            <pc:sldMk cId="2314076300" sldId="257"/>
            <ac:spMk id="92" creationId="{202A308C-7CEE-4935-B621-3628895777AE}"/>
          </ac:spMkLst>
        </pc:spChg>
        <pc:spChg chg="mod">
          <ac:chgData name="Alma Galvan" userId="S::agalvan@migrantclinician.org::82bfc8be-73ed-4017-b250-fad6233e8710" providerId="AD" clId="Web-{E348DB8A-93D5-82AE-BB41-0BF24D800C27}" dt="2022-08-19T18:54:11.327" v="209" actId="20577"/>
          <ac:spMkLst>
            <pc:docMk/>
            <pc:sldMk cId="2314076300" sldId="257"/>
            <ac:spMk id="101" creationId="{904400D5-4235-44E3-A0F0-2183C360E0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11/1/2022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43626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11/1/2022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Qr code&#10;&#10;Description automatically generated">
            <a:extLst>
              <a:ext uri="{FF2B5EF4-FFF2-40B4-BE49-F238E27FC236}">
                <a16:creationId xmlns:a16="http://schemas.microsoft.com/office/drawing/2014/main" id="{0A7F4DBD-5099-4A33-9237-7C9059983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730" y="6327413"/>
            <a:ext cx="854790" cy="854790"/>
          </a:xfrm>
          <a:prstGeom prst="rect">
            <a:avLst/>
          </a:prstGeom>
        </p:spPr>
      </p:pic>
      <p:pic>
        <p:nvPicPr>
          <p:cNvPr id="6" name="Picture 5">
            <a:extLst>
              <a:ext uri="{FF2B5EF4-FFF2-40B4-BE49-F238E27FC236}">
                <a16:creationId xmlns:a16="http://schemas.microsoft.com/office/drawing/2014/main" id="{A88CCA06-2C46-4551-B781-B75102FF2866}"/>
              </a:ext>
            </a:extLst>
          </p:cNvPr>
          <p:cNvPicPr>
            <a:picLocks noChangeAspect="1"/>
          </p:cNvPicPr>
          <p:nvPr/>
        </p:nvPicPr>
        <p:blipFill>
          <a:blip r:embed="rId4"/>
          <a:stretch>
            <a:fillRect/>
          </a:stretch>
        </p:blipFill>
        <p:spPr>
          <a:xfrm>
            <a:off x="6685042" y="0"/>
            <a:ext cx="3371380" cy="4560203"/>
          </a:xfrm>
          <a:prstGeom prst="rect">
            <a:avLst/>
          </a:prstGeom>
        </p:spPr>
      </p:pic>
      <p:pic>
        <p:nvPicPr>
          <p:cNvPr id="53" name="Picture 52">
            <a:extLst>
              <a:ext uri="{FF2B5EF4-FFF2-40B4-BE49-F238E27FC236}">
                <a16:creationId xmlns:a16="http://schemas.microsoft.com/office/drawing/2014/main" id="{850450AA-6162-4C1F-AE23-91D1EE130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470" y="66869"/>
            <a:ext cx="2748627" cy="4261437"/>
          </a:xfrm>
          <a:prstGeom prst="rect">
            <a:avLst/>
          </a:prstGeom>
        </p:spPr>
      </p:pic>
      <p:pic>
        <p:nvPicPr>
          <p:cNvPr id="9" name="Graphic 8">
            <a:extLst>
              <a:ext uri="{FF2B5EF4-FFF2-40B4-BE49-F238E27FC236}">
                <a16:creationId xmlns:a16="http://schemas.microsoft.com/office/drawing/2014/main" id="{1D1608B5-C458-4DFE-8053-BD5151C412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2768" y="4092231"/>
            <a:ext cx="3379922" cy="3650725"/>
          </a:xfrm>
          <a:prstGeom prst="rect">
            <a:avLst/>
          </a:prstGeom>
          <a:effectLst>
            <a:outerShdw blurRad="101600" dist="38100" dir="18900000" algn="bl" rotWithShape="0">
              <a:prstClr val="black">
                <a:alpha val="40000"/>
              </a:prstClr>
            </a:outerShdw>
          </a:effectLst>
        </p:spPr>
      </p:pic>
      <p:pic>
        <p:nvPicPr>
          <p:cNvPr id="5" name="Picture 4">
            <a:extLst>
              <a:ext uri="{FF2B5EF4-FFF2-40B4-BE49-F238E27FC236}">
                <a16:creationId xmlns:a16="http://schemas.microsoft.com/office/drawing/2014/main" id="{A8186702-47F4-4679-A93C-52F4A37E9D93}"/>
              </a:ext>
            </a:extLst>
          </p:cNvPr>
          <p:cNvPicPr>
            <a:picLocks noChangeAspect="1"/>
          </p:cNvPicPr>
          <p:nvPr/>
        </p:nvPicPr>
        <p:blipFill>
          <a:blip r:embed="rId8"/>
          <a:stretch>
            <a:fillRect/>
          </a:stretch>
        </p:blipFill>
        <p:spPr>
          <a:xfrm>
            <a:off x="6660151" y="4209903"/>
            <a:ext cx="3481118" cy="3590855"/>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2"/>
            <a:ext cx="3373712" cy="855771"/>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6A2A665-5AAE-4FD9-AF6A-A2F5AE72E475}"/>
              </a:ext>
            </a:extLst>
          </p:cNvPr>
          <p:cNvGrpSpPr/>
          <p:nvPr/>
        </p:nvGrpSpPr>
        <p:grpSpPr>
          <a:xfrm>
            <a:off x="7085431" y="5836887"/>
            <a:ext cx="2582667" cy="1244635"/>
            <a:chOff x="7204214" y="5906241"/>
            <a:chExt cx="2342637" cy="1254725"/>
          </a:xfrm>
        </p:grpSpPr>
        <p:sp>
          <p:nvSpPr>
            <p:cNvPr id="10" name="TextBox 9">
              <a:extLst>
                <a:ext uri="{FF2B5EF4-FFF2-40B4-BE49-F238E27FC236}">
                  <a16:creationId xmlns:a16="http://schemas.microsoft.com/office/drawing/2014/main" id="{1A5F4A01-344D-4EE3-A0A1-9301F64A6BB1}"/>
                </a:ext>
              </a:extLst>
            </p:cNvPr>
            <p:cNvSpPr txBox="1"/>
            <p:nvPr/>
          </p:nvSpPr>
          <p:spPr>
            <a:xfrm>
              <a:off x="7309933" y="5973364"/>
              <a:ext cx="2236918" cy="1141800"/>
            </a:xfrm>
            <a:prstGeom prst="rect">
              <a:avLst/>
            </a:prstGeom>
            <a:noFill/>
          </p:spPr>
          <p:txBody>
            <a:bodyPr wrap="square" lIns="91440" tIns="45720" rIns="91440" bIns="45720" rtlCol="0" anchor="t">
              <a:spAutoFit/>
            </a:bodyPr>
            <a:lstStyle/>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¡VACÚNESE!</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Use cubrebocas</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Distanciamiento social</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Lávese las manos</a:t>
              </a:r>
              <a:endParaRPr lang="en-US" sz="1600">
                <a:solidFill>
                  <a:schemeClr val="bg1"/>
                </a:solidFill>
                <a:ea typeface="+mn-lt"/>
                <a:cs typeface="+mn-lt"/>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204214" y="5906241"/>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204214" y="7160966"/>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7B8E400-F5C5-42FB-988E-939361ED1137}"/>
              </a:ext>
            </a:extLst>
          </p:cNvPr>
          <p:cNvSpPr txBox="1"/>
          <p:nvPr/>
        </p:nvSpPr>
        <p:spPr>
          <a:xfrm>
            <a:off x="3479960" y="277332"/>
            <a:ext cx="3025270" cy="461665"/>
          </a:xfrm>
          <a:prstGeom prst="rect">
            <a:avLst/>
          </a:prstGeom>
          <a:noFill/>
        </p:spPr>
        <p:txBody>
          <a:bodyPr wrap="square" lIns="0" tIns="0" rIns="0" bIns="0" rtlCol="0" anchor="t">
            <a:spAutoFit/>
          </a:bodyPr>
          <a:lstStyle/>
          <a:p>
            <a:pPr algn="ctr"/>
            <a:r>
              <a:rPr lang="es-ES" sz="1500" b="1">
                <a:solidFill>
                  <a:schemeClr val="bg1"/>
                </a:solidFill>
                <a:ea typeface="+mn-lt"/>
                <a:cs typeface="+mn-lt"/>
              </a:rPr>
              <a:t>QUÉ HAY QUE SABER A LA HORA DE VACUNARSE CONTRA EL COVID-19</a:t>
            </a:r>
            <a:endParaRPr lang="en-US" sz="1500">
              <a:solidFill>
                <a:schemeClr val="bg1"/>
              </a:solidFill>
              <a:ea typeface="Calibri"/>
              <a:cs typeface="Calibri"/>
            </a:endParaRPr>
          </a:p>
        </p:txBody>
      </p:sp>
      <p:grpSp>
        <p:nvGrpSpPr>
          <p:cNvPr id="2" name="Group 1">
            <a:extLst>
              <a:ext uri="{FF2B5EF4-FFF2-40B4-BE49-F238E27FC236}">
                <a16:creationId xmlns:a16="http://schemas.microsoft.com/office/drawing/2014/main" id="{A1AB8D49-24EC-48C3-A45F-3344E3A560D0}"/>
              </a:ext>
            </a:extLst>
          </p:cNvPr>
          <p:cNvGrpSpPr/>
          <p:nvPr/>
        </p:nvGrpSpPr>
        <p:grpSpPr>
          <a:xfrm>
            <a:off x="3724666" y="4210184"/>
            <a:ext cx="2691718" cy="257450"/>
            <a:chOff x="3723186" y="4204967"/>
            <a:chExt cx="2691718" cy="257450"/>
          </a:xfrm>
        </p:grpSpPr>
        <p:sp>
          <p:nvSpPr>
            <p:cNvPr id="36" name="TextBox 35">
              <a:extLst>
                <a:ext uri="{FF2B5EF4-FFF2-40B4-BE49-F238E27FC236}">
                  <a16:creationId xmlns:a16="http://schemas.microsoft.com/office/drawing/2014/main" id="{6412BEDF-938B-4552-A838-8D513795A6C4}"/>
                </a:ext>
              </a:extLst>
            </p:cNvPr>
            <p:cNvSpPr txBox="1"/>
            <p:nvPr/>
          </p:nvSpPr>
          <p:spPr>
            <a:xfrm>
              <a:off x="3729591" y="4204967"/>
              <a:ext cx="2584462" cy="246221"/>
            </a:xfrm>
            <a:prstGeom prst="rect">
              <a:avLst/>
            </a:prstGeom>
            <a:noFill/>
          </p:spPr>
          <p:txBody>
            <a:bodyPr wrap="square" lIns="0" tIns="0" rIns="0" bIns="0" rtlCol="0" anchor="t">
              <a:spAutoFit/>
            </a:bodyPr>
            <a:lstStyle/>
            <a:p>
              <a:pPr algn="ctr"/>
              <a:r>
                <a:rPr lang="es-ES" sz="1600" b="1">
                  <a:ea typeface="+mn-lt"/>
                  <a:cs typeface="+mn-lt"/>
                </a:rPr>
                <a:t>PARA MÁS INFORMACIÓN</a:t>
              </a:r>
              <a:endParaRPr lang="es-ES" sz="1600" b="1">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23186" y="4462417"/>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732972" y="7184347"/>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7038210" y="7226348"/>
            <a:ext cx="2686901" cy="184666"/>
          </a:xfrm>
          <a:prstGeom prst="rect">
            <a:avLst/>
          </a:prstGeom>
          <a:noFill/>
        </p:spPr>
        <p:txBody>
          <a:bodyPr wrap="square" lIns="0" tIns="0" rIns="0" bIns="0" rtlCol="0" anchor="t">
            <a:spAutoFit/>
          </a:bodyPr>
          <a:lstStyle/>
          <a:p>
            <a:pPr algn="ctr"/>
            <a:r>
              <a:rPr lang="es-ES" sz="1200">
                <a:solidFill>
                  <a:schemeClr val="bg1"/>
                </a:solidFill>
                <a:ea typeface="+mn-lt"/>
                <a:cs typeface="+mn-lt"/>
              </a:rPr>
              <a:t>Campaña de comunicación sobre COVID-19</a:t>
            </a: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2014B00-1E2A-4C25-9A16-FA7459458F4D}"/>
              </a:ext>
            </a:extLst>
          </p:cNvPr>
          <p:cNvSpPr txBox="1"/>
          <p:nvPr/>
        </p:nvSpPr>
        <p:spPr>
          <a:xfrm>
            <a:off x="6915742" y="4517951"/>
            <a:ext cx="2888438" cy="1138773"/>
          </a:xfrm>
          <a:prstGeom prst="rect">
            <a:avLst/>
          </a:prstGeom>
          <a:noFill/>
        </p:spPr>
        <p:txBody>
          <a:bodyPr wrap="square" lIns="0" tIns="0" rIns="0" bIns="0" rtlCol="0" anchor="t">
            <a:spAutoFit/>
          </a:bodyPr>
          <a:lstStyle/>
          <a:p>
            <a:pPr algn="ctr">
              <a:lnSpc>
                <a:spcPct val="90000"/>
              </a:lnSpc>
            </a:pPr>
            <a:r>
              <a:rPr lang="es-ES" sz="2000" b="1" spc="50" dirty="0">
                <a:solidFill>
                  <a:schemeClr val="bg1"/>
                </a:solidFill>
                <a:latin typeface="Lato Black" panose="020F0A02020204030203" pitchFamily="34" charset="0"/>
                <a:ea typeface="+mn-lt"/>
                <a:cs typeface="+mn-lt"/>
              </a:rPr>
              <a:t>El embarazo, la lactancia y</a:t>
            </a:r>
            <a:endParaRPr lang="en-US" sz="2000" b="1" spc="50" dirty="0">
              <a:solidFill>
                <a:schemeClr val="bg1"/>
              </a:solidFill>
              <a:latin typeface="Lato Black" panose="020F0A02020204030203" pitchFamily="34" charset="0"/>
              <a:ea typeface="+mn-lt"/>
              <a:cs typeface="Calibri"/>
            </a:endParaRPr>
          </a:p>
          <a:p>
            <a:pPr algn="ctr">
              <a:lnSpc>
                <a:spcPct val="90000"/>
              </a:lnSpc>
            </a:pPr>
            <a:r>
              <a:rPr lang="es-ES" sz="2000" b="1" spc="50" dirty="0">
                <a:solidFill>
                  <a:schemeClr val="bg1"/>
                </a:solidFill>
                <a:latin typeface="Lato Black"/>
                <a:ea typeface="+mn-lt"/>
                <a:cs typeface="+mn-lt"/>
              </a:rPr>
              <a:t>la vacuna contra</a:t>
            </a:r>
            <a:endParaRPr lang="es-ES" sz="2000" b="1" spc="50" dirty="0">
              <a:solidFill>
                <a:schemeClr val="bg1"/>
              </a:solidFill>
              <a:latin typeface="Lato Black" panose="020F0A02020204030203" pitchFamily="34" charset="0"/>
              <a:ea typeface="+mn-lt"/>
              <a:cs typeface="+mn-lt"/>
            </a:endParaRPr>
          </a:p>
          <a:p>
            <a:pPr algn="ctr"/>
            <a:r>
              <a:rPr lang="es-ES" sz="2000" b="1" spc="50" dirty="0">
                <a:solidFill>
                  <a:schemeClr val="bg1"/>
                </a:solidFill>
                <a:latin typeface="Lato Black" panose="020F0A02020204030203" pitchFamily="34" charset="0"/>
                <a:ea typeface="+mn-lt"/>
                <a:cs typeface="+mn-lt"/>
              </a:rPr>
              <a:t>COVID-19</a:t>
            </a:r>
            <a:endParaRPr lang="es-ES" sz="2000" b="1" spc="50" dirty="0">
              <a:solidFill>
                <a:schemeClr val="bg1"/>
              </a:solidFill>
              <a:latin typeface="Lato Black" panose="020F0A02020204030203" pitchFamily="34" charset="0"/>
            </a:endParaRPr>
          </a:p>
        </p:txBody>
      </p:sp>
      <p:pic>
        <p:nvPicPr>
          <p:cNvPr id="21" name="Picture 20" descr="Shape&#10;&#10;Description automatically generated">
            <a:extLst>
              <a:ext uri="{FF2B5EF4-FFF2-40B4-BE49-F238E27FC236}">
                <a16:creationId xmlns:a16="http://schemas.microsoft.com/office/drawing/2014/main" id="{6E344CC3-9F50-4A32-BC8F-2B3CCFB2BD5D}"/>
              </a:ext>
            </a:extLst>
          </p:cNvPr>
          <p:cNvPicPr>
            <a:picLocks noChangeAspect="1"/>
          </p:cNvPicPr>
          <p:nvPr/>
        </p:nvPicPr>
        <p:blipFill rotWithShape="1">
          <a:blip r:embed="rId9">
            <a:extLst>
              <a:ext uri="{28A0092B-C50C-407E-A947-70E740481C1C}">
                <a14:useLocalDpi xmlns:a14="http://schemas.microsoft.com/office/drawing/2010/main" val="0"/>
              </a:ext>
            </a:extLst>
          </a:blip>
          <a:srcRect r="21401"/>
          <a:stretch/>
        </p:blipFill>
        <p:spPr>
          <a:xfrm>
            <a:off x="9088964" y="392071"/>
            <a:ext cx="978620" cy="1455795"/>
          </a:xfrm>
          <a:prstGeom prst="rect">
            <a:avLst/>
          </a:prstGeom>
        </p:spPr>
      </p:pic>
      <p:pic>
        <p:nvPicPr>
          <p:cNvPr id="31" name="Picture 30">
            <a:extLst>
              <a:ext uri="{FF2B5EF4-FFF2-40B4-BE49-F238E27FC236}">
                <a16:creationId xmlns:a16="http://schemas.microsoft.com/office/drawing/2014/main" id="{8EAD3A07-E6F7-4A69-82F3-864AA56E24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48280">
            <a:off x="7063802" y="357839"/>
            <a:ext cx="492884" cy="1771718"/>
          </a:xfrm>
          <a:prstGeom prst="rect">
            <a:avLst/>
          </a:prstGeom>
        </p:spPr>
      </p:pic>
      <p:sp>
        <p:nvSpPr>
          <p:cNvPr id="68" name="TextBox 67">
            <a:extLst>
              <a:ext uri="{FF2B5EF4-FFF2-40B4-BE49-F238E27FC236}">
                <a16:creationId xmlns:a16="http://schemas.microsoft.com/office/drawing/2014/main" id="{197519F5-EBAC-41ED-B073-88797C167479}"/>
              </a:ext>
            </a:extLst>
          </p:cNvPr>
          <p:cNvSpPr txBox="1"/>
          <p:nvPr/>
        </p:nvSpPr>
        <p:spPr>
          <a:xfrm>
            <a:off x="313451" y="4745848"/>
            <a:ext cx="2796217" cy="2631490"/>
          </a:xfrm>
          <a:prstGeom prst="rect">
            <a:avLst/>
          </a:prstGeom>
          <a:noFill/>
        </p:spPr>
        <p:txBody>
          <a:bodyPr wrap="square" lIns="0" tIns="0" rIns="0" bIns="0" rtlCol="0" anchor="t">
            <a:spAutoFit/>
          </a:bodyPr>
          <a:lstStyle/>
          <a:p>
            <a:pPr>
              <a:spcAft>
                <a:spcPts val="300"/>
              </a:spcAft>
            </a:pPr>
            <a:r>
              <a:rPr lang="es-MX" sz="1200" b="1">
                <a:ea typeface="+mn-lt"/>
                <a:cs typeface="+mn-lt"/>
              </a:rPr>
              <a:t>Las mujeres que se enferman de COVID-19 </a:t>
            </a:r>
            <a:br>
              <a:rPr lang="es-MX" sz="1200" b="1">
                <a:ea typeface="+mn-lt"/>
                <a:cs typeface="+mn-lt"/>
              </a:rPr>
            </a:br>
            <a:r>
              <a:rPr lang="es-MX" sz="1200" b="1">
                <a:ea typeface="+mn-lt"/>
                <a:cs typeface="+mn-lt"/>
              </a:rPr>
              <a:t>durante el embarazo tienen:</a:t>
            </a:r>
            <a:endParaRPr lang="es-MX">
              <a:cs typeface="Calibri" panose="020F0502020204030204"/>
            </a:endParaRPr>
          </a:p>
          <a:p>
            <a:pPr marL="171450" indent="-171450">
              <a:spcAft>
                <a:spcPts val="300"/>
              </a:spcAft>
              <a:buClr>
                <a:srgbClr val="0E5299"/>
              </a:buClr>
              <a:buSzPct val="135000"/>
              <a:buFont typeface="Arial" panose="020B0604020202020204" pitchFamily="34" charset="0"/>
              <a:buChar char="•"/>
            </a:pPr>
            <a:r>
              <a:rPr lang="es-ES" sz="1100">
                <a:ea typeface="+mn-lt"/>
                <a:cs typeface="+mn-lt"/>
              </a:rPr>
              <a:t>Más posibilidades de enfermarse gravemente por COVID-19 en comparación con las que no están embarazadas.</a:t>
            </a:r>
          </a:p>
          <a:p>
            <a:pPr marL="171450" indent="-171450">
              <a:spcAft>
                <a:spcPts val="300"/>
              </a:spcAft>
              <a:buClr>
                <a:srgbClr val="0E5299"/>
              </a:buClr>
              <a:buSzPct val="135000"/>
              <a:buFont typeface="Arial" panose="020B0604020202020204" pitchFamily="34" charset="0"/>
              <a:buChar char="•"/>
            </a:pPr>
            <a:r>
              <a:rPr lang="es-ES" sz="1100">
                <a:ea typeface="+mn-lt"/>
                <a:cs typeface="+mn-lt"/>
              </a:rPr>
              <a:t>Más posibilidades de necesitar cuidados en terapia intensiva.</a:t>
            </a:r>
          </a:p>
          <a:p>
            <a:pPr marL="171450" indent="-171450">
              <a:spcAft>
                <a:spcPts val="300"/>
              </a:spcAft>
              <a:buClr>
                <a:srgbClr val="0E5299"/>
              </a:buClr>
              <a:buSzPct val="135000"/>
              <a:buFont typeface="Arial" panose="020B0604020202020204" pitchFamily="34" charset="0"/>
              <a:buChar char="•"/>
            </a:pPr>
            <a:r>
              <a:rPr lang="es-ES" sz="1100">
                <a:ea typeface="+mn-lt"/>
                <a:cs typeface="+mn-lt"/>
              </a:rPr>
              <a:t>Más posibilidades de necesitar intubación respiratoria</a:t>
            </a:r>
          </a:p>
          <a:p>
            <a:pPr marL="171450" indent="-171450">
              <a:spcAft>
                <a:spcPts val="300"/>
              </a:spcAft>
              <a:buClr>
                <a:srgbClr val="0E5299"/>
              </a:buClr>
              <a:buSzPct val="135000"/>
              <a:buFont typeface="Arial" panose="020B0604020202020204" pitchFamily="34" charset="0"/>
              <a:buChar char="•"/>
            </a:pPr>
            <a:r>
              <a:rPr lang="es-ES" sz="1100">
                <a:ea typeface="+mn-lt"/>
                <a:cs typeface="+mn-lt"/>
              </a:rPr>
              <a:t>Un mayor riesgo de morir. </a:t>
            </a:r>
            <a:endParaRPr lang="es-MX" sz="1100">
              <a:ea typeface="+mn-lt"/>
              <a:cs typeface="+mn-lt"/>
            </a:endParaRPr>
          </a:p>
          <a:p>
            <a:pPr marL="171450" indent="-171450">
              <a:spcAft>
                <a:spcPts val="300"/>
              </a:spcAft>
              <a:buClr>
                <a:srgbClr val="0E5299"/>
              </a:buClr>
              <a:buSzPct val="135000"/>
              <a:buFont typeface="Arial" panose="020B0604020202020204" pitchFamily="34" charset="0"/>
              <a:buChar char="•"/>
            </a:pPr>
            <a:r>
              <a:rPr lang="es-MX" sz="1100">
                <a:ea typeface="+mn-lt"/>
                <a:cs typeface="+mn-lt"/>
              </a:rPr>
              <a:t>Un mayor riesgo de tener un parto prematuro o que el bebé nazca muerto. </a:t>
            </a:r>
          </a:p>
          <a:p>
            <a:pPr marL="171450" indent="-171450">
              <a:spcAft>
                <a:spcPts val="300"/>
              </a:spcAft>
              <a:buClr>
                <a:srgbClr val="0E5299"/>
              </a:buClr>
              <a:buSzPct val="135000"/>
              <a:buFont typeface="Arial" panose="020B0604020202020204" pitchFamily="34" charset="0"/>
              <a:buChar char="•"/>
            </a:pPr>
            <a:r>
              <a:rPr lang="es-MX" sz="1100">
                <a:ea typeface="+mn-lt"/>
                <a:cs typeface="+mn-lt"/>
              </a:rPr>
              <a:t>Un mayor riesgo de que el bebé nazca infectado con COVID-19. </a:t>
            </a:r>
          </a:p>
        </p:txBody>
      </p:sp>
      <p:sp>
        <p:nvSpPr>
          <p:cNvPr id="69" name="TextBox 68">
            <a:extLst>
              <a:ext uri="{FF2B5EF4-FFF2-40B4-BE49-F238E27FC236}">
                <a16:creationId xmlns:a16="http://schemas.microsoft.com/office/drawing/2014/main" id="{8BAAB775-307E-4729-8AB5-CF0DE8A46729}"/>
              </a:ext>
            </a:extLst>
          </p:cNvPr>
          <p:cNvSpPr txBox="1"/>
          <p:nvPr/>
        </p:nvSpPr>
        <p:spPr>
          <a:xfrm>
            <a:off x="278018" y="848823"/>
            <a:ext cx="2841301" cy="3616375"/>
          </a:xfrm>
          <a:prstGeom prst="rect">
            <a:avLst/>
          </a:prstGeom>
          <a:noFill/>
        </p:spPr>
        <p:txBody>
          <a:bodyPr wrap="square" lIns="0" tIns="0" rIns="0" bIns="0" rtlCol="0" anchor="t">
            <a:spAutoFit/>
          </a:bodyPr>
          <a:lstStyle/>
          <a:p>
            <a:pPr marL="171450" indent="-171450">
              <a:spcAft>
                <a:spcPts val="500"/>
              </a:spcAft>
              <a:buClr>
                <a:srgbClr val="0E5299"/>
              </a:buClr>
              <a:buSzPct val="135000"/>
              <a:buFont typeface="Arial" panose="020B0604020202020204" pitchFamily="34" charset="0"/>
              <a:buChar char="•"/>
            </a:pPr>
            <a:r>
              <a:rPr lang="es-419" sz="1000" dirty="0">
                <a:effectLst/>
                <a:ea typeface="Calibri" panose="020F0502020204030204" pitchFamily="34" charset="0"/>
                <a:cs typeface="Times New Roman"/>
              </a:rPr>
              <a:t>Al principio de la pandemia, no </a:t>
            </a:r>
            <a:r>
              <a:rPr lang="es-419" sz="1000" dirty="0">
                <a:ea typeface="Calibri" panose="020F0502020204030204" pitchFamily="34" charset="0"/>
                <a:cs typeface="Times New Roman"/>
              </a:rPr>
              <a:t>se conocían</a:t>
            </a:r>
            <a:br>
              <a:rPr lang="es-419" sz="1000" dirty="0">
                <a:effectLst/>
                <a:ea typeface="Calibri" panose="020F0502020204030204" pitchFamily="34" charset="0"/>
                <a:cs typeface="Times New Roman" panose="02020603050405020304" pitchFamily="18" charset="0"/>
              </a:rPr>
            </a:br>
            <a:r>
              <a:rPr lang="es-419" sz="1000" dirty="0">
                <a:effectLst/>
                <a:ea typeface="Calibri" panose="020F0502020204030204" pitchFamily="34" charset="0"/>
                <a:cs typeface="Times New Roman"/>
              </a:rPr>
              <a:t>los efectos de la vacuna en las mujeres embarazadas o amamantando y sus bebés.</a:t>
            </a:r>
            <a:endParaRPr lang="en-US" sz="1000" dirty="0">
              <a:effectLst/>
              <a:ea typeface="Calibri" panose="020F0502020204030204" pitchFamily="34" charset="0"/>
              <a:cs typeface="Times New Roman"/>
            </a:endParaRPr>
          </a:p>
          <a:p>
            <a:pPr marL="171450" indent="-171450">
              <a:spcAft>
                <a:spcPts val="500"/>
              </a:spcAft>
              <a:buClr>
                <a:srgbClr val="0E5299"/>
              </a:buClr>
              <a:buSzPct val="135000"/>
              <a:buFont typeface="Arial" panose="020B0604020202020204" pitchFamily="34" charset="0"/>
              <a:buChar char="•"/>
            </a:pPr>
            <a:r>
              <a:rPr lang="es-419" sz="1000" dirty="0">
                <a:effectLst/>
                <a:ea typeface="Calibri" panose="020F0502020204030204" pitchFamily="34" charset="0"/>
                <a:cs typeface="Times New Roman"/>
              </a:rPr>
              <a:t>Ahora, tenemos muchos datos y podemos</a:t>
            </a:r>
            <a:br>
              <a:rPr lang="es-419" sz="1000" dirty="0">
                <a:effectLst/>
                <a:ea typeface="Calibri" panose="020F0502020204030204" pitchFamily="34" charset="0"/>
                <a:cs typeface="Times New Roman" panose="02020603050405020304" pitchFamily="18" charset="0"/>
              </a:rPr>
            </a:br>
            <a:r>
              <a:rPr lang="es-419" sz="1000" dirty="0">
                <a:effectLst/>
                <a:ea typeface="Calibri" panose="020F0502020204030204" pitchFamily="34" charset="0"/>
                <a:cs typeface="Times New Roman"/>
              </a:rPr>
              <a:t>decir con confianza</a:t>
            </a:r>
            <a:r>
              <a:rPr lang="es-419" sz="1000" b="1" dirty="0">
                <a:effectLst/>
                <a:ea typeface="Calibri" panose="020F0502020204030204" pitchFamily="34" charset="0"/>
                <a:cs typeface="Times New Roman"/>
              </a:rPr>
              <a:t>: ¡las vacunas </a:t>
            </a:r>
            <a:r>
              <a:rPr lang="es-419" sz="1000" b="1" dirty="0">
                <a:ea typeface="Calibri" panose="020F0502020204030204" pitchFamily="34" charset="0"/>
                <a:cs typeface="Times New Roman"/>
              </a:rPr>
              <a:t>contra COVID-19</a:t>
            </a:r>
            <a:r>
              <a:rPr lang="es-419" sz="1000" b="1" dirty="0">
                <a:effectLst/>
                <a:ea typeface="Calibri" panose="020F0502020204030204" pitchFamily="34" charset="0"/>
                <a:cs typeface="Times New Roman"/>
              </a:rPr>
              <a:t> son muy seguras para usted y su bebé </a:t>
            </a:r>
            <a:r>
              <a:rPr lang="es-ES" sz="1000" b="1" dirty="0">
                <a:ea typeface="Calibri" panose="020F0502020204030204" pitchFamily="34" charset="0"/>
                <a:cs typeface="Times New Roman"/>
              </a:rPr>
              <a:t>a</a:t>
            </a:r>
            <a:r>
              <a:rPr lang="es-ES" sz="1000" b="1" dirty="0">
                <a:effectLst/>
                <a:ea typeface="Calibri" panose="020F0502020204030204" pitchFamily="34" charset="0"/>
                <a:cs typeface="Times New Roman"/>
              </a:rPr>
              <a:t>ntes, durante y después del embarazo</a:t>
            </a:r>
            <a:r>
              <a:rPr lang="es-419" sz="1000" b="1" dirty="0">
                <a:effectLst/>
                <a:ea typeface="Calibri" panose="020F0502020204030204" pitchFamily="34" charset="0"/>
                <a:cs typeface="Times New Roman"/>
              </a:rPr>
              <a:t>!</a:t>
            </a:r>
          </a:p>
          <a:p>
            <a:pPr marL="171450" indent="-171450">
              <a:spcAft>
                <a:spcPts val="500"/>
              </a:spcAft>
              <a:buClr>
                <a:srgbClr val="0E5299"/>
              </a:buClr>
              <a:buSzPct val="135000"/>
              <a:buFont typeface="Arial" panose="020B0604020202020204" pitchFamily="34" charset="0"/>
              <a:buChar char="•"/>
            </a:pPr>
            <a:r>
              <a:rPr lang="es-419" sz="1000" dirty="0">
                <a:ea typeface="+mn-lt"/>
                <a:cs typeface="+mn-lt"/>
              </a:rPr>
              <a:t>Para febrero de 2022, </a:t>
            </a:r>
            <a:r>
              <a:rPr lang="es-419" sz="1000" b="1" u="sng" dirty="0">
                <a:ea typeface="+mn-lt"/>
                <a:cs typeface="+mn-lt"/>
              </a:rPr>
              <a:t>más de 200 000 mujeres embarazadas han sido vacunadas contra COVID-19</a:t>
            </a:r>
            <a:r>
              <a:rPr lang="es-419" sz="1000" b="1" dirty="0">
                <a:effectLst/>
                <a:ea typeface="Calibri" panose="020F0502020204030204" pitchFamily="34" charset="0"/>
                <a:cs typeface="Times New Roman"/>
              </a:rPr>
              <a:t>.</a:t>
            </a:r>
            <a:r>
              <a:rPr lang="es-419" sz="1000" b="1" dirty="0">
                <a:ea typeface="Calibri" panose="020F0502020204030204" pitchFamily="34" charset="0"/>
                <a:cs typeface="Times New Roman"/>
              </a:rPr>
              <a:t> </a:t>
            </a:r>
            <a:endParaRPr lang="es-419" sz="1000" b="1" dirty="0">
              <a:ea typeface="+mn-lt"/>
              <a:cs typeface="+mn-lt"/>
            </a:endParaRPr>
          </a:p>
          <a:p>
            <a:pPr marL="171450" indent="-171450">
              <a:spcAft>
                <a:spcPts val="500"/>
              </a:spcAft>
              <a:buClr>
                <a:srgbClr val="0E5299"/>
              </a:buClr>
              <a:buSzPct val="135000"/>
              <a:buFont typeface="Arial" panose="020B0604020202020204" pitchFamily="34" charset="0"/>
              <a:buChar char="•"/>
            </a:pPr>
            <a:r>
              <a:rPr lang="es-419" sz="1000" b="1" dirty="0">
                <a:ea typeface="+mn-lt"/>
                <a:cs typeface="+mn-lt"/>
              </a:rPr>
              <a:t>No</a:t>
            </a:r>
            <a:r>
              <a:rPr lang="es-419" sz="1000" dirty="0">
                <a:ea typeface="+mn-lt"/>
                <a:cs typeface="+mn-lt"/>
              </a:rPr>
              <a:t> hay reportes de ningún aumento en el riesgo de aborto espontáneo, problemas de crecimiento o defectos de nacimiento.</a:t>
            </a:r>
            <a:endParaRPr lang="es-419" sz="1000" dirty="0">
              <a:cs typeface="Calibri" panose="020F0502020204030204"/>
            </a:endParaRPr>
          </a:p>
          <a:p>
            <a:pPr marL="171450" indent="-171450">
              <a:spcAft>
                <a:spcPts val="500"/>
              </a:spcAft>
              <a:buClr>
                <a:srgbClr val="0E5299"/>
              </a:buClr>
              <a:buSzPct val="135000"/>
              <a:buFont typeface="Arial" panose="020B0604020202020204" pitchFamily="34" charset="0"/>
              <a:buChar char="•"/>
            </a:pPr>
            <a:r>
              <a:rPr lang="es-419" sz="1000" dirty="0">
                <a:ea typeface="+mn-lt"/>
                <a:cs typeface="+mn-lt"/>
              </a:rPr>
              <a:t>Las vacunas contra COVID-19 no contienen el virus vivo, por lo tanto,</a:t>
            </a:r>
            <a:r>
              <a:rPr lang="es-419" sz="1000" b="1" dirty="0">
                <a:ea typeface="+mn-lt"/>
                <a:cs typeface="+mn-lt"/>
              </a:rPr>
              <a:t> las mujeres embarazadas o amamantando y sus bebés no pueden contraer COVID-19 de la vacuna.</a:t>
            </a:r>
          </a:p>
          <a:p>
            <a:pPr marL="171450" indent="-171450">
              <a:spcAft>
                <a:spcPts val="500"/>
              </a:spcAft>
              <a:buClr>
                <a:srgbClr val="0E5299"/>
              </a:buClr>
              <a:buSzPct val="135000"/>
              <a:buFont typeface="Arial" panose="020B0604020202020204" pitchFamily="34" charset="0"/>
              <a:buChar char="•"/>
            </a:pPr>
            <a:r>
              <a:rPr lang="es-ES" sz="1000" b="1" dirty="0">
                <a:cs typeface="Calibri" panose="020F0502020204030204"/>
              </a:rPr>
              <a:t>No hay necesidad de "bombear y botar la leche materna" </a:t>
            </a:r>
            <a:r>
              <a:rPr lang="es-ES" sz="1000" dirty="0">
                <a:cs typeface="Calibri" panose="020F0502020204030204"/>
              </a:rPr>
              <a:t>cuando se recibe una vacuna mientras se amamanta al </a:t>
            </a:r>
            <a:r>
              <a:rPr lang="es-419" sz="1000" dirty="0">
                <a:ea typeface="+mn-lt"/>
                <a:cs typeface="+mn-lt"/>
              </a:rPr>
              <a:t>bebé</a:t>
            </a:r>
            <a:r>
              <a:rPr lang="es-ES" sz="1000" dirty="0">
                <a:cs typeface="Calibri" panose="020F0502020204030204"/>
              </a:rPr>
              <a:t>. </a:t>
            </a:r>
          </a:p>
          <a:p>
            <a:pPr marL="171450" indent="-171450">
              <a:spcAft>
                <a:spcPts val="500"/>
              </a:spcAft>
              <a:buClr>
                <a:srgbClr val="0E5299"/>
              </a:buClr>
              <a:buSzPct val="135000"/>
              <a:buFont typeface="Arial" panose="020B0604020202020204" pitchFamily="34" charset="0"/>
              <a:buChar char="•"/>
            </a:pPr>
            <a:endParaRPr lang="en-US" sz="1000" dirty="0">
              <a:cs typeface="Calibri" panose="020F0502020204030204"/>
            </a:endParaRPr>
          </a:p>
        </p:txBody>
      </p:sp>
      <p:sp>
        <p:nvSpPr>
          <p:cNvPr id="41" name="Google Shape;56;p13">
            <a:extLst>
              <a:ext uri="{FF2B5EF4-FFF2-40B4-BE49-F238E27FC236}">
                <a16:creationId xmlns:a16="http://schemas.microsoft.com/office/drawing/2014/main" id="{940A9149-5F3F-4500-9FD7-DD9898E1E126}"/>
              </a:ext>
            </a:extLst>
          </p:cNvPr>
          <p:cNvSpPr/>
          <p:nvPr/>
        </p:nvSpPr>
        <p:spPr>
          <a:xfrm>
            <a:off x="10927602" y="-413019"/>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42" name="Google Shape;55;p13">
            <a:extLst>
              <a:ext uri="{FF2B5EF4-FFF2-40B4-BE49-F238E27FC236}">
                <a16:creationId xmlns:a16="http://schemas.microsoft.com/office/drawing/2014/main" id="{E96B9633-3909-46F4-86AC-DDFA9342047E}"/>
              </a:ext>
            </a:extLst>
          </p:cNvPr>
          <p:cNvSpPr/>
          <p:nvPr/>
        </p:nvSpPr>
        <p:spPr>
          <a:xfrm>
            <a:off x="10927603" y="-57568"/>
            <a:ext cx="3474722" cy="846156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a:latin typeface="Work Sans"/>
                <a:ea typeface="Work Sans"/>
                <a:cs typeface="Work Sans"/>
                <a:sym typeface="Work Sans"/>
              </a:rPr>
              <a:t>Agregue </a:t>
            </a:r>
            <a:r>
              <a:rPr lang="es-VE" sz="1300" b="1">
                <a:latin typeface="Work Sans"/>
                <a:ea typeface="Work Sans"/>
                <a:cs typeface="Work Sans"/>
                <a:sym typeface="Work Sans"/>
              </a:rPr>
              <a:t>una imagen y ajuste su tamaño </a:t>
            </a:r>
            <a:endParaRPr lang="es-VE" sz="1300" b="1">
              <a:solidFill>
                <a:srgbClr val="000000"/>
              </a:solidFill>
            </a:endParaRPr>
          </a:p>
          <a:p>
            <a:pPr>
              <a:lnSpc>
                <a:spcPct val="115000"/>
              </a:lnSpc>
              <a:buSzPts val="1100"/>
            </a:pPr>
            <a:r>
              <a:rPr lang="es-VE" sz="130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300">
              <a:latin typeface="Work Sans"/>
              <a:cs typeface="Calibri"/>
              <a:sym typeface="Work Sans"/>
            </a:endParaRPr>
          </a:p>
          <a:p>
            <a:pPr>
              <a:lnSpc>
                <a:spcPct val="115000"/>
              </a:lnSpc>
              <a:buSzPts val="1100"/>
            </a:pPr>
            <a:r>
              <a:rPr lang="es-VE" sz="130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300">
              <a:latin typeface="Work Sans"/>
              <a:cs typeface="Calibri"/>
            </a:endParaRPr>
          </a:p>
          <a:p>
            <a:pPr>
              <a:lnSpc>
                <a:spcPct val="114999"/>
              </a:lnSpc>
            </a:pPr>
            <a:r>
              <a:rPr lang="es-VE" sz="1300" b="1">
                <a:latin typeface="Work Sans"/>
                <a:ea typeface="+mn-lt"/>
                <a:cs typeface="+mn-lt"/>
                <a:sym typeface="Work Sans"/>
              </a:rPr>
              <a:t>Envíe la imagen hacia el fondo </a:t>
            </a:r>
            <a:endParaRPr lang="es-VE" sz="1300" b="1">
              <a:latin typeface="Work Sans"/>
              <a:cs typeface="Calibri" panose="020F0502020204030204"/>
            </a:endParaRPr>
          </a:p>
          <a:p>
            <a:pPr>
              <a:lnSpc>
                <a:spcPct val="114999"/>
              </a:lnSpc>
            </a:pPr>
            <a:r>
              <a:rPr lang="es-VE" sz="130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endParaRPr lang="es-VE" sz="130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300" b="1">
                <a:solidFill>
                  <a:srgbClr val="000000"/>
                </a:solidFill>
                <a:latin typeface="Work Sans"/>
                <a:cs typeface="Calibri"/>
                <a:sym typeface="Work Sans"/>
              </a:rPr>
              <a:t>Recorte la imagen</a:t>
            </a:r>
            <a:endParaRPr lang="es-VE" sz="1300" b="1">
              <a:solidFill>
                <a:srgbClr val="000000"/>
              </a:solidFill>
              <a:cs typeface="Calibri"/>
            </a:endParaRPr>
          </a:p>
          <a:p>
            <a:pPr>
              <a:lnSpc>
                <a:spcPct val="115000"/>
              </a:lnSpc>
              <a:buSzPts val="1100"/>
            </a:pPr>
            <a:r>
              <a:rPr lang="es-VE" sz="130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300">
              <a:latin typeface="Work Sans"/>
              <a:ea typeface="Work Sans"/>
              <a:cs typeface="Work Sans"/>
              <a:sym typeface="Work Sans"/>
            </a:endParaRPr>
          </a:p>
          <a:p>
            <a:pPr>
              <a:lnSpc>
                <a:spcPct val="115000"/>
              </a:lnSpc>
              <a:buSzPts val="1100"/>
            </a:pPr>
            <a:endParaRPr lang="en-US" sz="1300">
              <a:highlight>
                <a:srgbClr val="FFFF00"/>
              </a:highlight>
              <a:latin typeface="Work Sans"/>
              <a:ea typeface="Work Sans"/>
              <a:cs typeface="Work Sans"/>
            </a:endParaRPr>
          </a:p>
        </p:txBody>
      </p:sp>
      <p:cxnSp>
        <p:nvCxnSpPr>
          <p:cNvPr id="43" name="Straight Arrow Connector 42">
            <a:extLst>
              <a:ext uri="{FF2B5EF4-FFF2-40B4-BE49-F238E27FC236}">
                <a16:creationId xmlns:a16="http://schemas.microsoft.com/office/drawing/2014/main" id="{D4516AC6-797B-4CE9-A988-F9D291A992F5}"/>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56;p13">
            <a:extLst>
              <a:ext uri="{FF2B5EF4-FFF2-40B4-BE49-F238E27FC236}">
                <a16:creationId xmlns:a16="http://schemas.microsoft.com/office/drawing/2014/main" id="{08289EA9-31C7-43A2-913E-2DAB392D948B}"/>
              </a:ext>
            </a:extLst>
          </p:cNvPr>
          <p:cNvSpPr/>
          <p:nvPr/>
        </p:nvSpPr>
        <p:spPr>
          <a:xfrm>
            <a:off x="1598114" y="-315177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sp>
        <p:nvSpPr>
          <p:cNvPr id="45" name="Google Shape;55;p13">
            <a:extLst>
              <a:ext uri="{FF2B5EF4-FFF2-40B4-BE49-F238E27FC236}">
                <a16:creationId xmlns:a16="http://schemas.microsoft.com/office/drawing/2014/main" id="{F9A96854-8AD7-4359-98DD-743182DB22DC}"/>
              </a:ext>
            </a:extLst>
          </p:cNvPr>
          <p:cNvSpPr/>
          <p:nvPr/>
        </p:nvSpPr>
        <p:spPr>
          <a:xfrm>
            <a:off x="1598114" y="-2805466"/>
            <a:ext cx="6861994" cy="2127113"/>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999"/>
              </a:lnSpc>
            </a:pPr>
            <a:r>
              <a:rPr lang="en-US" sz="1300" b="1" err="1">
                <a:latin typeface="Work Sans"/>
                <a:ea typeface="+mn-lt"/>
                <a:cs typeface="+mn-lt"/>
              </a:rPr>
              <a:t>Incluya</a:t>
            </a:r>
            <a:r>
              <a:rPr lang="en-US" sz="1300" b="1">
                <a:latin typeface="Work Sans"/>
                <a:ea typeface="+mn-lt"/>
                <a:cs typeface="+mn-lt"/>
              </a:rPr>
              <a:t> </a:t>
            </a:r>
            <a:r>
              <a:rPr lang="en-US" sz="1300" b="1" err="1">
                <a:latin typeface="Work Sans"/>
                <a:ea typeface="+mn-lt"/>
                <a:cs typeface="+mn-lt"/>
              </a:rPr>
              <a:t>información</a:t>
            </a:r>
            <a:r>
              <a:rPr lang="en-US" sz="1300" b="1">
                <a:latin typeface="Work Sans"/>
                <a:ea typeface="+mn-lt"/>
                <a:cs typeface="+mn-lt"/>
              </a:rPr>
              <a:t> </a:t>
            </a:r>
            <a:r>
              <a:rPr lang="en-US" sz="1300" b="1" err="1">
                <a:latin typeface="Work Sans"/>
                <a:ea typeface="+mn-lt"/>
                <a:cs typeface="+mn-lt"/>
              </a:rPr>
              <a:t>sobre</a:t>
            </a:r>
            <a:r>
              <a:rPr lang="en-US" sz="1300" b="1">
                <a:latin typeface="Work Sans"/>
                <a:ea typeface="+mn-lt"/>
                <a:cs typeface="+mn-lt"/>
              </a:rPr>
              <a:t> </a:t>
            </a:r>
            <a:r>
              <a:rPr lang="en-US" sz="1300" b="1" err="1">
                <a:latin typeface="Work Sans"/>
                <a:ea typeface="+mn-lt"/>
                <a:cs typeface="+mn-lt"/>
              </a:rPr>
              <a:t>los</a:t>
            </a:r>
            <a:r>
              <a:rPr lang="en-US" sz="1300" b="1">
                <a:latin typeface="Work Sans"/>
                <a:ea typeface="+mn-lt"/>
                <a:cs typeface="+mn-lt"/>
              </a:rPr>
              <a:t> </a:t>
            </a:r>
            <a:r>
              <a:rPr lang="en-US" sz="1300" b="1" err="1">
                <a:latin typeface="Work Sans"/>
                <a:ea typeface="+mn-lt"/>
                <a:cs typeface="+mn-lt"/>
              </a:rPr>
              <a:t>esfuerzos</a:t>
            </a:r>
            <a:r>
              <a:rPr lang="en-US" sz="1300" b="1">
                <a:latin typeface="Work Sans"/>
                <a:ea typeface="+mn-lt"/>
                <a:cs typeface="+mn-lt"/>
              </a:rPr>
              <a:t> locales de </a:t>
            </a:r>
            <a:r>
              <a:rPr lang="en-US" sz="1300" b="1" err="1">
                <a:latin typeface="Work Sans"/>
                <a:ea typeface="+mn-lt"/>
                <a:cs typeface="+mn-lt"/>
              </a:rPr>
              <a:t>vacunación</a:t>
            </a:r>
            <a:r>
              <a:rPr lang="en-US" sz="1300" b="1">
                <a:latin typeface="Work Sans"/>
                <a:ea typeface="+mn-lt"/>
                <a:cs typeface="+mn-lt"/>
              </a:rPr>
              <a:t>.</a:t>
            </a:r>
            <a:endParaRPr lang="en-US" b="1">
              <a:latin typeface="Work Sans"/>
            </a:endParaRPr>
          </a:p>
          <a:p>
            <a:pPr>
              <a:lnSpc>
                <a:spcPct val="114999"/>
              </a:lnSpc>
              <a:spcAft>
                <a:spcPts val="1200"/>
              </a:spcAft>
            </a:pPr>
            <a:r>
              <a:rPr lang="es-419" sz="1300">
                <a:latin typeface="Work Sans"/>
                <a:ea typeface="+mn-lt"/>
                <a:cs typeface="+mn-lt"/>
                <a:sym typeface="Work Sans"/>
              </a:rPr>
              <a:t>Utilice la parte superior de la contraportada del folleto para proporcionar recursos y enlaces para más información sobre la vacunación en el área</a:t>
            </a:r>
            <a:r>
              <a:rPr lang="en-US" sz="1300">
                <a:latin typeface="Work Sans"/>
                <a:ea typeface="+mn-lt"/>
                <a:cs typeface="+mn-lt"/>
                <a:sym typeface="Work Sans"/>
              </a:rPr>
              <a:t>.</a:t>
            </a:r>
            <a:endParaRPr lang="en-US" sz="1300">
              <a:latin typeface="Work Sans"/>
              <a:ea typeface="Work Sans"/>
              <a:cs typeface="Work Sans"/>
            </a:endParaRPr>
          </a:p>
          <a:p>
            <a:r>
              <a:rPr lang="es-VE" sz="1300">
                <a:latin typeface="Work Sans"/>
                <a:ea typeface="+mn-lt"/>
                <a:cs typeface="+mn-lt"/>
                <a:sym typeface="Work Sans"/>
              </a:rPr>
              <a:t>El texto de este panel es completamente editable y se puede agregar nuevo texto pulsando el botón derecho del ratón en el borde de un cuadro de texto → </a:t>
            </a:r>
            <a:r>
              <a:rPr lang="es-VE" sz="1300">
                <a:latin typeface="Work Sans"/>
                <a:ea typeface="+mn-lt"/>
                <a:cs typeface="+mn-lt"/>
              </a:rPr>
              <a:t>seleccionando copiar en el menú </a:t>
            </a:r>
            <a:r>
              <a:rPr lang="es-VE" sz="1300">
                <a:latin typeface="Work Sans"/>
                <a:ea typeface="+mn-lt"/>
                <a:cs typeface="+mn-lt"/>
                <a:sym typeface="Work Sans"/>
              </a:rPr>
              <a:t>→ pulse el botón derecho del ratón en el lugar en el que desea que aparezca el nuevo cuadro de texto → </a:t>
            </a:r>
            <a:r>
              <a:rPr lang="es-VE" sz="1300">
                <a:latin typeface="Work Sans"/>
                <a:ea typeface="+mn-lt"/>
                <a:cs typeface="+mn-lt"/>
              </a:rPr>
              <a:t>seleccione Pegar en el menú.</a:t>
            </a:r>
          </a:p>
          <a:p>
            <a:pPr>
              <a:lnSpc>
                <a:spcPct val="115000"/>
              </a:lnSpc>
              <a:spcAft>
                <a:spcPts val="1200"/>
              </a:spcAft>
              <a:buSzPts val="1100"/>
            </a:pPr>
            <a:endParaRPr lang="en-US">
              <a:latin typeface="Work Sans"/>
              <a:ea typeface="Work Sans"/>
              <a:cs typeface="Work Sans"/>
              <a:sym typeface="Work Sans"/>
            </a:endParaRPr>
          </a:p>
        </p:txBody>
      </p:sp>
      <p:cxnSp>
        <p:nvCxnSpPr>
          <p:cNvPr id="46" name="Straight Arrow Connector 45">
            <a:extLst>
              <a:ext uri="{FF2B5EF4-FFF2-40B4-BE49-F238E27FC236}">
                <a16:creationId xmlns:a16="http://schemas.microsoft.com/office/drawing/2014/main" id="{C5022308-EEC3-41D7-BF98-F646F6717B27}"/>
              </a:ext>
            </a:extLst>
          </p:cNvPr>
          <p:cNvCxnSpPr>
            <a:cxnSpLocks/>
          </p:cNvCxnSpPr>
          <p:nvPr/>
        </p:nvCxnSpPr>
        <p:spPr>
          <a:xfrm>
            <a:off x="5029200" y="-663806"/>
            <a:ext cx="0" cy="6638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C5C9BA6-2CA1-4468-BF58-A33E9E4A3099}"/>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56;p13">
            <a:extLst>
              <a:ext uri="{FF2B5EF4-FFF2-40B4-BE49-F238E27FC236}">
                <a16:creationId xmlns:a16="http://schemas.microsoft.com/office/drawing/2014/main" id="{235E058F-E5A3-47DC-87C9-779245CB6E0C}"/>
              </a:ext>
            </a:extLst>
          </p:cNvPr>
          <p:cNvSpPr/>
          <p:nvPr/>
        </p:nvSpPr>
        <p:spPr>
          <a:xfrm>
            <a:off x="1631606" y="804272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sp>
        <p:nvSpPr>
          <p:cNvPr id="51" name="Google Shape;55;p13">
            <a:extLst>
              <a:ext uri="{FF2B5EF4-FFF2-40B4-BE49-F238E27FC236}">
                <a16:creationId xmlns:a16="http://schemas.microsoft.com/office/drawing/2014/main" id="{3959BEE5-F93A-45A0-B3A5-F1823705E1ED}"/>
              </a:ext>
            </a:extLst>
          </p:cNvPr>
          <p:cNvSpPr/>
          <p:nvPr/>
        </p:nvSpPr>
        <p:spPr>
          <a:xfrm>
            <a:off x="1631606" y="8398408"/>
            <a:ext cx="6736170" cy="189522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a:latin typeface="Work Sans"/>
                <a:ea typeface="Work Sans"/>
                <a:cs typeface="Work Sans"/>
              </a:rPr>
              <a:t>Agregue información sobre su organización y otros recursos relevantes</a:t>
            </a:r>
            <a:endParaRPr lang="en-US" sz="1300" b="1">
              <a:latin typeface="Work Sans"/>
              <a:ea typeface="Work Sans"/>
              <a:cs typeface="Work Sans"/>
            </a:endParaRPr>
          </a:p>
          <a:p>
            <a:pPr>
              <a:lnSpc>
                <a:spcPct val="115000"/>
              </a:lnSpc>
              <a:spcAft>
                <a:spcPts val="600"/>
              </a:spcAft>
              <a:buSzPts val="1100"/>
            </a:pPr>
            <a:r>
              <a:rPr lang="es-ES" sz="1300">
                <a:latin typeface="Work Sans"/>
                <a:sym typeface="Work Sans"/>
              </a:rPr>
              <a:t>La parte inferior de la contraportada le permite incluir enlaces de la organización, números de teléfono y otra información útil para su comunidad.</a:t>
            </a:r>
            <a:endParaRPr lang="en-US" sz="1300">
              <a:latin typeface="Work Sans"/>
            </a:endParaRPr>
          </a:p>
          <a:p>
            <a:pPr>
              <a:lnSpc>
                <a:spcPct val="115000"/>
              </a:lnSpc>
              <a:spcAft>
                <a:spcPts val="600"/>
              </a:spcAft>
              <a:buSzPts val="1100"/>
            </a:pPr>
            <a:r>
              <a:rPr lang="es-ES" sz="1300">
                <a:latin typeface="Work Sans"/>
                <a:sym typeface="Work Sans"/>
              </a:rPr>
              <a:t>Asegúrese de incluir la fecha de la última revisi</a:t>
            </a:r>
            <a:r>
              <a:rPr lang="es-ES" sz="1300">
                <a:ea typeface="+mn-lt"/>
                <a:cs typeface="+mn-lt"/>
                <a:sym typeface="Work Sans"/>
              </a:rPr>
              <a:t>ó</a:t>
            </a:r>
            <a:r>
              <a:rPr lang="es-ES" sz="1300">
                <a:latin typeface="Work Sans"/>
                <a:sym typeface="Work Sans"/>
              </a:rPr>
              <a:t>n en el folleto, ya que la información cambia rápidamente.</a:t>
            </a:r>
            <a:endParaRPr lang="en-US" sz="1300">
              <a:latin typeface="Work Sans"/>
            </a:endParaRPr>
          </a:p>
        </p:txBody>
      </p:sp>
      <p:sp>
        <p:nvSpPr>
          <p:cNvPr id="62" name="TextBox 61">
            <a:extLst>
              <a:ext uri="{FF2B5EF4-FFF2-40B4-BE49-F238E27FC236}">
                <a16:creationId xmlns:a16="http://schemas.microsoft.com/office/drawing/2014/main" id="{DC3B3EF6-C2EA-4CA5-9439-67CC1523E96B}"/>
              </a:ext>
            </a:extLst>
          </p:cNvPr>
          <p:cNvSpPr txBox="1"/>
          <p:nvPr/>
        </p:nvSpPr>
        <p:spPr>
          <a:xfrm>
            <a:off x="296895" y="280496"/>
            <a:ext cx="2664784" cy="540148"/>
          </a:xfrm>
          <a:prstGeom prst="rect">
            <a:avLst/>
          </a:prstGeom>
          <a:noFill/>
        </p:spPr>
        <p:txBody>
          <a:bodyPr wrap="square" lIns="0" tIns="0" rIns="0" bIns="0" rtlCol="0" anchor="t">
            <a:spAutoFit/>
          </a:bodyPr>
          <a:lstStyle/>
          <a:p>
            <a:pPr>
              <a:lnSpc>
                <a:spcPct val="90000"/>
              </a:lnSpc>
              <a:spcAft>
                <a:spcPts val="600"/>
              </a:spcAft>
            </a:pPr>
            <a:r>
              <a:rPr lang="es-ES" sz="1300" b="1">
                <a:solidFill>
                  <a:srgbClr val="0E5299"/>
                </a:solidFill>
                <a:ea typeface="+mn-lt"/>
                <a:cs typeface="+mn-lt"/>
              </a:rPr>
              <a:t>¿Es la vacuna segura para mí y para mi bebé? ¿Qué ha cambiado con </a:t>
            </a:r>
            <a:br>
              <a:rPr lang="es-ES" sz="1300" b="1">
                <a:ea typeface="+mn-lt"/>
                <a:cs typeface="+mn-lt"/>
              </a:rPr>
            </a:br>
            <a:r>
              <a:rPr lang="es-ES" sz="1300" b="1">
                <a:solidFill>
                  <a:srgbClr val="0E5299"/>
                </a:solidFill>
                <a:ea typeface="+mn-lt"/>
                <a:cs typeface="+mn-lt"/>
              </a:rPr>
              <a:t>el tiempo?</a:t>
            </a:r>
            <a:endParaRPr lang="es-MX" sz="1300"/>
          </a:p>
        </p:txBody>
      </p:sp>
      <p:sp>
        <p:nvSpPr>
          <p:cNvPr id="70" name="TextBox 69">
            <a:extLst>
              <a:ext uri="{FF2B5EF4-FFF2-40B4-BE49-F238E27FC236}">
                <a16:creationId xmlns:a16="http://schemas.microsoft.com/office/drawing/2014/main" id="{0D3ADBE8-63EB-44E9-A52A-758B6FB9CB81}"/>
              </a:ext>
            </a:extLst>
          </p:cNvPr>
          <p:cNvSpPr txBox="1"/>
          <p:nvPr/>
        </p:nvSpPr>
        <p:spPr>
          <a:xfrm>
            <a:off x="296895" y="4160319"/>
            <a:ext cx="2812773" cy="540148"/>
          </a:xfrm>
          <a:prstGeom prst="rect">
            <a:avLst/>
          </a:prstGeom>
          <a:noFill/>
        </p:spPr>
        <p:txBody>
          <a:bodyPr wrap="square" lIns="0" tIns="0" rIns="0" bIns="0" rtlCol="0" anchor="t">
            <a:spAutoFit/>
          </a:bodyPr>
          <a:lstStyle/>
          <a:p>
            <a:pPr>
              <a:lnSpc>
                <a:spcPct val="90000"/>
              </a:lnSpc>
              <a:spcAft>
                <a:spcPts val="600"/>
              </a:spcAft>
            </a:pPr>
            <a:r>
              <a:rPr lang="es-ES" sz="1300" b="1">
                <a:solidFill>
                  <a:srgbClr val="0E5299"/>
                </a:solidFill>
              </a:rPr>
              <a:t>El verdadero riesgo para una mujer</a:t>
            </a:r>
            <a:r>
              <a:rPr lang="es-ES" sz="1300" b="1">
                <a:solidFill>
                  <a:srgbClr val="0E5299"/>
                </a:solidFill>
                <a:ea typeface="+mn-lt"/>
                <a:cs typeface="+mn-lt"/>
              </a:rPr>
              <a:t> embarazada </a:t>
            </a:r>
            <a:r>
              <a:rPr lang="es-ES" sz="1300" b="1">
                <a:solidFill>
                  <a:srgbClr val="0E5299"/>
                </a:solidFill>
              </a:rPr>
              <a:t>es cuando elige </a:t>
            </a:r>
            <a:br>
              <a:rPr lang="es-ES" sz="1300" b="1">
                <a:solidFill>
                  <a:srgbClr val="0E5299"/>
                </a:solidFill>
              </a:rPr>
            </a:br>
            <a:r>
              <a:rPr lang="es-ES" sz="1300" b="1">
                <a:solidFill>
                  <a:srgbClr val="0E5299"/>
                </a:solidFill>
              </a:rPr>
              <a:t>NO vacunarse.</a:t>
            </a:r>
            <a:endParaRPr lang="es-MX"/>
          </a:p>
        </p:txBody>
      </p:sp>
      <p:sp>
        <p:nvSpPr>
          <p:cNvPr id="59" name="TextBox 58">
            <a:extLst>
              <a:ext uri="{FF2B5EF4-FFF2-40B4-BE49-F238E27FC236}">
                <a16:creationId xmlns:a16="http://schemas.microsoft.com/office/drawing/2014/main" id="{6DB8C02E-FAA2-42EE-8031-E2E17EA3298C}"/>
              </a:ext>
            </a:extLst>
          </p:cNvPr>
          <p:cNvSpPr txBox="1"/>
          <p:nvPr/>
        </p:nvSpPr>
        <p:spPr>
          <a:xfrm>
            <a:off x="3738204" y="7271420"/>
            <a:ext cx="2581813" cy="338554"/>
          </a:xfrm>
          <a:prstGeom prst="rect">
            <a:avLst/>
          </a:prstGeom>
          <a:noFill/>
        </p:spPr>
        <p:txBody>
          <a:bodyPr wrap="square" lIns="0" tIns="0" rIns="0" bIns="0" rtlCol="0" anchor="t">
            <a:spAutoFit/>
          </a:bodyPr>
          <a:lstStyle/>
          <a:p>
            <a:pPr algn="ctr"/>
            <a:r>
              <a:rPr lang="es-ES" sz="1100" b="1" dirty="0">
                <a:ea typeface="+mn-lt"/>
                <a:cs typeface="+mn-lt"/>
              </a:rPr>
              <a:t>Última </a:t>
            </a:r>
            <a:r>
              <a:rPr lang="es-ES" sz="1100" b="1" dirty="0" err="1">
                <a:ea typeface="+mn-lt"/>
                <a:cs typeface="+mn-lt"/>
              </a:rPr>
              <a:t>revisi</a:t>
            </a:r>
            <a:r>
              <a:rPr lang="en-US" sz="1100" b="1" dirty="0" err="1">
                <a:ea typeface="+mn-lt"/>
                <a:cs typeface="+mn-lt"/>
              </a:rPr>
              <a:t>ón</a:t>
            </a:r>
            <a:r>
              <a:rPr lang="es-ES" sz="1100" b="1" dirty="0">
                <a:ea typeface="+mn-lt"/>
                <a:cs typeface="+mn-lt"/>
              </a:rPr>
              <a:t>: </a:t>
            </a:r>
          </a:p>
          <a:p>
            <a:pPr algn="ctr"/>
            <a:r>
              <a:rPr lang="es-419" sz="1100" dirty="0">
                <a:ea typeface="+mn-lt"/>
                <a:cs typeface="+mn-lt"/>
              </a:rPr>
              <a:t> Revisado el 11 de octubre de 2022</a:t>
            </a:r>
            <a:endParaRPr lang="es-ES" sz="1100" dirty="0">
              <a:ea typeface="+mn-lt"/>
              <a:cs typeface="+mn-lt"/>
            </a:endParaRPr>
          </a:p>
        </p:txBody>
      </p:sp>
      <p:sp>
        <p:nvSpPr>
          <p:cNvPr id="54" name="TextBox 53">
            <a:extLst>
              <a:ext uri="{FF2B5EF4-FFF2-40B4-BE49-F238E27FC236}">
                <a16:creationId xmlns:a16="http://schemas.microsoft.com/office/drawing/2014/main" id="{BFC690C7-86C6-4F2F-82D2-A7C6738B483F}"/>
              </a:ext>
            </a:extLst>
          </p:cNvPr>
          <p:cNvSpPr txBox="1"/>
          <p:nvPr/>
        </p:nvSpPr>
        <p:spPr>
          <a:xfrm>
            <a:off x="3520750" y="998930"/>
            <a:ext cx="2943690" cy="2987997"/>
          </a:xfrm>
          <a:prstGeom prst="rect">
            <a:avLst/>
          </a:prstGeom>
          <a:noFill/>
        </p:spPr>
        <p:txBody>
          <a:bodyPr wrap="square" lIns="0" tIns="0" rIns="0" bIns="0" rtlCol="0" anchor="t">
            <a:spAutoFit/>
          </a:bodyPr>
          <a:lstStyle/>
          <a:p>
            <a:pPr marL="171450" indent="-171450">
              <a:spcAft>
                <a:spcPts val="700"/>
              </a:spcAft>
              <a:buClr>
                <a:srgbClr val="E88B0E"/>
              </a:buClr>
              <a:buSzPct val="135000"/>
              <a:buFont typeface="Wingdings" panose="05000000000000000000" pitchFamily="2" charset="2"/>
              <a:buChar char="ü"/>
            </a:pPr>
            <a:r>
              <a:rPr lang="es-ES" sz="1100" b="1">
                <a:ea typeface="+mn-lt"/>
                <a:cs typeface="+mn-lt"/>
              </a:rPr>
              <a:t>Contacte al departamento de salud local</a:t>
            </a:r>
            <a:r>
              <a:rPr lang="es-ES" sz="1100">
                <a:ea typeface="+mn-lt"/>
                <a:cs typeface="+mn-lt"/>
              </a:rPr>
              <a:t> para hacer una cita o preguntar dónde se encuentran las clínicas móviles de vacunación.</a:t>
            </a:r>
          </a:p>
          <a:p>
            <a:pPr marL="171450" indent="-171450">
              <a:spcAft>
                <a:spcPts val="700"/>
              </a:spcAft>
              <a:buClr>
                <a:srgbClr val="E88B0E"/>
              </a:buClr>
              <a:buSzPct val="135000"/>
              <a:buFont typeface="Wingdings" panose="05000000000000000000" pitchFamily="2" charset="2"/>
              <a:buChar char="ü"/>
            </a:pPr>
            <a:r>
              <a:rPr lang="es-ES" sz="1100" b="1">
                <a:ea typeface="+mn-lt"/>
                <a:cs typeface="+mn-lt"/>
              </a:rPr>
              <a:t>Hable con su doctor, obstetra/ginecólogo.</a:t>
            </a:r>
          </a:p>
          <a:p>
            <a:pPr marL="171450" indent="-171450">
              <a:spcAft>
                <a:spcPts val="700"/>
              </a:spcAft>
              <a:buClr>
                <a:srgbClr val="E88B0E"/>
              </a:buClr>
              <a:buSzPct val="135000"/>
              <a:buFont typeface="Wingdings" panose="05000000000000000000" pitchFamily="2" charset="2"/>
              <a:buChar char="ü"/>
            </a:pPr>
            <a:r>
              <a:rPr lang="es-ES" sz="1100" b="1">
                <a:ea typeface="+mn-lt"/>
                <a:cs typeface="+mn-lt"/>
              </a:rPr>
              <a:t>Visite su farmacia.</a:t>
            </a:r>
            <a:r>
              <a:rPr lang="es-ES" sz="1100">
                <a:ea typeface="+mn-lt"/>
                <a:cs typeface="+mn-lt"/>
              </a:rPr>
              <a:t> Ellos podrían estar ofreciendo vacunas.</a:t>
            </a:r>
          </a:p>
          <a:p>
            <a:pPr marL="171450" indent="-171450">
              <a:spcAft>
                <a:spcPts val="700"/>
              </a:spcAft>
              <a:buClr>
                <a:srgbClr val="E88B0E"/>
              </a:buClr>
              <a:buSzPct val="135000"/>
              <a:buFont typeface="Wingdings" panose="05000000000000000000" pitchFamily="2" charset="2"/>
              <a:buChar char="ü"/>
            </a:pPr>
            <a:r>
              <a:rPr lang="es-ES" sz="1100" b="1">
                <a:ea typeface="+mn-lt"/>
                <a:cs typeface="+mn-lt"/>
              </a:rPr>
              <a:t>Contacte su centro de salud comunitario para hacer una cita.</a:t>
            </a:r>
          </a:p>
          <a:p>
            <a:pPr marL="171450" indent="-171450">
              <a:spcAft>
                <a:spcPts val="700"/>
              </a:spcAft>
              <a:buClr>
                <a:srgbClr val="E88B0E"/>
              </a:buClr>
              <a:buSzPct val="135000"/>
              <a:buFont typeface="Wingdings" panose="05000000000000000000" pitchFamily="2" charset="2"/>
              <a:buChar char="ü"/>
            </a:pPr>
            <a:r>
              <a:rPr lang="es-419" sz="1100" b="1">
                <a:ea typeface="+mn-lt"/>
                <a:cs typeface="+mn-lt"/>
              </a:rPr>
              <a:t>Hable con su empleador</a:t>
            </a:r>
            <a:r>
              <a:rPr lang="es-419" sz="1100">
                <a:ea typeface="+mn-lt"/>
                <a:cs typeface="+mn-lt"/>
              </a:rPr>
              <a:t> sobre vacunarse contra COVID-19. Ellos podrían ayudarle a hacer arreglos para recibir la vacuna.</a:t>
            </a:r>
          </a:p>
          <a:p>
            <a:pPr marL="171450" indent="-171450">
              <a:spcAft>
                <a:spcPts val="700"/>
              </a:spcAft>
              <a:buClr>
                <a:srgbClr val="E88B0E"/>
              </a:buClr>
              <a:buSzPct val="135000"/>
              <a:buFont typeface="Wingdings" panose="05000000000000000000" pitchFamily="2" charset="2"/>
              <a:buChar char="ü"/>
            </a:pPr>
            <a:r>
              <a:rPr lang="es-ES" sz="1100" b="1">
                <a:ea typeface="+mn-lt"/>
                <a:cs typeface="+mn-lt"/>
              </a:rPr>
              <a:t>Pregunte si las vacunas se ofrecen gratis </a:t>
            </a:r>
            <a:r>
              <a:rPr lang="es-ES" sz="1100">
                <a:ea typeface="+mn-lt"/>
                <a:cs typeface="+mn-lt"/>
              </a:rPr>
              <a:t>en </a:t>
            </a:r>
            <a:br>
              <a:rPr lang="es-ES" sz="1100">
                <a:ea typeface="+mn-lt"/>
                <a:cs typeface="+mn-lt"/>
              </a:rPr>
            </a:br>
            <a:r>
              <a:rPr lang="es-ES" sz="1100">
                <a:ea typeface="+mn-lt"/>
                <a:cs typeface="+mn-lt"/>
              </a:rPr>
              <a:t>la farmacia o en el departamento de salud </a:t>
            </a:r>
            <a:br>
              <a:rPr lang="es-ES" sz="1100">
                <a:ea typeface="+mn-lt"/>
                <a:cs typeface="+mn-lt"/>
              </a:rPr>
            </a:br>
            <a:r>
              <a:rPr lang="es-ES" sz="1100">
                <a:ea typeface="+mn-lt"/>
                <a:cs typeface="+mn-lt"/>
              </a:rPr>
              <a:t>local o estatal. Pregunte si las cuotas se </a:t>
            </a:r>
            <a:br>
              <a:rPr lang="es-ES" sz="1100">
                <a:ea typeface="+mn-lt"/>
                <a:cs typeface="+mn-lt"/>
              </a:rPr>
            </a:br>
            <a:r>
              <a:rPr lang="es-ES" sz="1100">
                <a:ea typeface="+mn-lt"/>
                <a:cs typeface="+mn-lt"/>
              </a:rPr>
              <a:t>pueden eliminar.</a:t>
            </a:r>
          </a:p>
        </p:txBody>
      </p:sp>
      <p:pic>
        <p:nvPicPr>
          <p:cNvPr id="58" name="Picture 57" descr="Qr code&#10;&#10;Description automatically generated">
            <a:extLst>
              <a:ext uri="{FF2B5EF4-FFF2-40B4-BE49-F238E27FC236}">
                <a16:creationId xmlns:a16="http://schemas.microsoft.com/office/drawing/2014/main" id="{6425ECF9-1A1A-4DD8-B711-2A1CCCFE8B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7036" y="5060911"/>
            <a:ext cx="848484" cy="848484"/>
          </a:xfrm>
          <a:prstGeom prst="rect">
            <a:avLst/>
          </a:prstGeom>
        </p:spPr>
      </p:pic>
      <p:pic>
        <p:nvPicPr>
          <p:cNvPr id="60" name="Picture 59" descr="A screenshot of a video game&#10;&#10;Description automatically generated with low confidence">
            <a:extLst>
              <a:ext uri="{FF2B5EF4-FFF2-40B4-BE49-F238E27FC236}">
                <a16:creationId xmlns:a16="http://schemas.microsoft.com/office/drawing/2014/main" id="{BC53B09C-3A25-47F3-85D9-7BEA414F3D9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111104" y="6491349"/>
            <a:ext cx="950200" cy="510077"/>
          </a:xfrm>
          <a:prstGeom prst="rect">
            <a:avLst/>
          </a:prstGeom>
        </p:spPr>
      </p:pic>
      <p:sp>
        <p:nvSpPr>
          <p:cNvPr id="61" name="TextBox 60">
            <a:extLst>
              <a:ext uri="{FF2B5EF4-FFF2-40B4-BE49-F238E27FC236}">
                <a16:creationId xmlns:a16="http://schemas.microsoft.com/office/drawing/2014/main" id="{308335B8-24CB-49C3-970C-DAC4CB9CBDF9}"/>
              </a:ext>
            </a:extLst>
          </p:cNvPr>
          <p:cNvSpPr txBox="1"/>
          <p:nvPr/>
        </p:nvSpPr>
        <p:spPr>
          <a:xfrm>
            <a:off x="3581543" y="5909053"/>
            <a:ext cx="2951392" cy="436273"/>
          </a:xfrm>
          <a:prstGeom prst="rect">
            <a:avLst/>
          </a:prstGeom>
          <a:noFill/>
        </p:spPr>
        <p:txBody>
          <a:bodyPr wrap="square" lIns="0" tIns="0" rIns="0" bIns="0" rtlCol="0" anchor="t">
            <a:spAutoFit/>
          </a:bodyPr>
          <a:lstStyle/>
          <a:p>
            <a:pPr algn="ctr">
              <a:lnSpc>
                <a:spcPct val="90000"/>
              </a:lnSpc>
              <a:spcAft>
                <a:spcPts val="600"/>
              </a:spcAft>
            </a:pPr>
            <a:r>
              <a:rPr lang="en-US" sz="1050"/>
              <a:t>Para </a:t>
            </a:r>
            <a:r>
              <a:rPr lang="en-US" sz="1050" err="1"/>
              <a:t>respuestas</a:t>
            </a:r>
            <a:r>
              <a:rPr lang="en-US" sz="1050"/>
              <a:t> a </a:t>
            </a:r>
            <a:r>
              <a:rPr lang="en-US" sz="1050" err="1"/>
              <a:t>preguntas</a:t>
            </a:r>
            <a:r>
              <a:rPr lang="en-US" sz="1050"/>
              <a:t> </a:t>
            </a:r>
            <a:r>
              <a:rPr lang="en-US" sz="1050" err="1"/>
              <a:t>frecuentes</a:t>
            </a:r>
            <a:r>
              <a:rPr lang="en-US" sz="1050"/>
              <a:t> </a:t>
            </a:r>
            <a:r>
              <a:rPr lang="en-US" sz="1050" err="1"/>
              <a:t>sobre</a:t>
            </a:r>
            <a:r>
              <a:rPr lang="en-US" sz="1050"/>
              <a:t> </a:t>
            </a:r>
            <a:br>
              <a:rPr lang="en-US" sz="1050"/>
            </a:br>
            <a:r>
              <a:rPr lang="en-US" sz="1050"/>
              <a:t>COVID-19 </a:t>
            </a:r>
            <a:r>
              <a:rPr lang="en-US" sz="1050" err="1"/>
              <a:t>visite</a:t>
            </a:r>
            <a:r>
              <a:rPr lang="en-US" sz="1050"/>
              <a:t> </a:t>
            </a:r>
            <a:r>
              <a:rPr lang="en-US" sz="1050" b="1"/>
              <a:t>Migrant Clinicians Network</a:t>
            </a:r>
            <a:r>
              <a:rPr lang="en-US" sz="1050"/>
              <a:t> (MCN):</a:t>
            </a:r>
            <a:br>
              <a:rPr lang="en-US" sz="1050"/>
            </a:br>
            <a:r>
              <a:rPr lang="es-MX" sz="1050">
                <a:ea typeface="+mn-lt"/>
                <a:cs typeface="+mn-lt"/>
              </a:rPr>
              <a:t>https://bit.ly/3Cf3dTk</a:t>
            </a:r>
            <a:endParaRPr lang="en-US" sz="1050"/>
          </a:p>
        </p:txBody>
      </p:sp>
      <p:sp>
        <p:nvSpPr>
          <p:cNvPr id="63" name="TextBox 62">
            <a:extLst>
              <a:ext uri="{FF2B5EF4-FFF2-40B4-BE49-F238E27FC236}">
                <a16:creationId xmlns:a16="http://schemas.microsoft.com/office/drawing/2014/main" id="{4C0AB4AB-BED1-46F9-8734-9A01E913D793}"/>
              </a:ext>
            </a:extLst>
          </p:cNvPr>
          <p:cNvSpPr txBox="1"/>
          <p:nvPr/>
        </p:nvSpPr>
        <p:spPr>
          <a:xfrm>
            <a:off x="3524477" y="4588583"/>
            <a:ext cx="2943690" cy="461665"/>
          </a:xfrm>
          <a:prstGeom prst="rect">
            <a:avLst/>
          </a:prstGeom>
          <a:noFill/>
        </p:spPr>
        <p:txBody>
          <a:bodyPr wrap="square" lIns="0" tIns="0" rIns="0" bIns="0" rtlCol="0" anchor="t">
            <a:spAutoFit/>
          </a:bodyPr>
          <a:lstStyle/>
          <a:p>
            <a:pPr algn="ctr">
              <a:buClr>
                <a:srgbClr val="0E5299"/>
              </a:buClr>
              <a:buSzPct val="225000"/>
            </a:pPr>
            <a:r>
              <a:rPr lang="es-ES" sz="1050" b="1">
                <a:ea typeface="+mn-lt"/>
                <a:cs typeface="+mn-lt"/>
              </a:rPr>
              <a:t>Visite los Centros para el Control y </a:t>
            </a:r>
            <a:br>
              <a:rPr lang="es-ES" sz="1050" b="1">
                <a:ea typeface="+mn-lt"/>
                <a:cs typeface="+mn-lt"/>
              </a:rPr>
            </a:br>
            <a:r>
              <a:rPr lang="es-ES" sz="1050" b="1">
                <a:ea typeface="+mn-lt"/>
                <a:cs typeface="+mn-lt"/>
              </a:rPr>
              <a:t>la Prevención de Enfermedades: </a:t>
            </a:r>
            <a:br>
              <a:rPr lang="es-ES" sz="1050" b="1">
                <a:ea typeface="+mn-lt"/>
                <a:cs typeface="+mn-lt"/>
              </a:rPr>
            </a:br>
            <a:r>
              <a:rPr lang="en-US" sz="900">
                <a:ea typeface="+mn-lt"/>
                <a:cs typeface="+mn-lt"/>
              </a:rPr>
              <a:t>https://espanol.cdc.gov/coronavirus/2019-ncov/index.html</a:t>
            </a:r>
            <a:endParaRPr lang="en-US" sz="1050">
              <a:ea typeface="+mn-lt"/>
              <a:cs typeface="+mn-lt"/>
            </a:endParaRPr>
          </a:p>
        </p:txBody>
      </p:sp>
      <p:pic>
        <p:nvPicPr>
          <p:cNvPr id="65" name="Picture 64" descr="Logo&#10;&#10;Description automatically generated">
            <a:extLst>
              <a:ext uri="{FF2B5EF4-FFF2-40B4-BE49-F238E27FC236}">
                <a16:creationId xmlns:a16="http://schemas.microsoft.com/office/drawing/2014/main" id="{39B308C9-D674-4812-B323-B4968785F2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6200" y="5207385"/>
            <a:ext cx="746883" cy="564316"/>
          </a:xfrm>
          <a:prstGeom prst="rect">
            <a:avLst/>
          </a:prstGeom>
        </p:spPr>
      </p:pic>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F7523BAA-FDD3-421D-8B20-92205F7E051C}"/>
              </a:ext>
            </a:extLst>
          </p:cNvPr>
          <p:cNvGrpSpPr/>
          <p:nvPr/>
        </p:nvGrpSpPr>
        <p:grpSpPr>
          <a:xfrm>
            <a:off x="2439459" y="6629779"/>
            <a:ext cx="707169" cy="910394"/>
            <a:chOff x="489964" y="4822607"/>
            <a:chExt cx="593666" cy="827168"/>
          </a:xfrm>
        </p:grpSpPr>
        <p:pic>
          <p:nvPicPr>
            <p:cNvPr id="93" name="Picture 92" descr="A person in a blue dress&#10;&#10;Description automatically generated with low confidence">
              <a:extLst>
                <a:ext uri="{FF2B5EF4-FFF2-40B4-BE49-F238E27FC236}">
                  <a16:creationId xmlns:a16="http://schemas.microsoft.com/office/drawing/2014/main" id="{F8D5C4C8-9CDD-414E-B3E1-3F7D7C527A1B}"/>
                </a:ext>
              </a:extLst>
            </p:cNvPr>
            <p:cNvPicPr>
              <a:picLocks noChangeAspect="1"/>
            </p:cNvPicPr>
            <p:nvPr/>
          </p:nvPicPr>
          <p:blipFill rotWithShape="1">
            <a:blip r:embed="rId3">
              <a:extLst>
                <a:ext uri="{28A0092B-C50C-407E-A947-70E740481C1C}">
                  <a14:useLocalDpi xmlns:a14="http://schemas.microsoft.com/office/drawing/2010/main" val="0"/>
                </a:ext>
              </a:extLst>
            </a:blip>
            <a:srcRect b="12912"/>
            <a:stretch/>
          </p:blipFill>
          <p:spPr>
            <a:xfrm flipH="1">
              <a:off x="489964" y="4822607"/>
              <a:ext cx="593666" cy="818629"/>
            </a:xfrm>
            <a:prstGeom prst="rect">
              <a:avLst/>
            </a:prstGeom>
          </p:spPr>
        </p:pic>
        <p:sp>
          <p:nvSpPr>
            <p:cNvPr id="94" name="Rectangle 93">
              <a:extLst>
                <a:ext uri="{FF2B5EF4-FFF2-40B4-BE49-F238E27FC236}">
                  <a16:creationId xmlns:a16="http://schemas.microsoft.com/office/drawing/2014/main" id="{8A75F838-4AEA-41D1-8105-3801E3A2CC45}"/>
                </a:ext>
              </a:extLst>
            </p:cNvPr>
            <p:cNvSpPr/>
            <p:nvPr/>
          </p:nvSpPr>
          <p:spPr>
            <a:xfrm>
              <a:off x="539853" y="5541238"/>
              <a:ext cx="543777" cy="108537"/>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5" name="Picture 84">
            <a:extLst>
              <a:ext uri="{FF2B5EF4-FFF2-40B4-BE49-F238E27FC236}">
                <a16:creationId xmlns:a16="http://schemas.microsoft.com/office/drawing/2014/main" id="{7848D9B5-23B6-439D-A575-36CE509CDBAC}"/>
              </a:ext>
            </a:extLst>
          </p:cNvPr>
          <p:cNvPicPr>
            <a:picLocks noChangeAspect="1"/>
          </p:cNvPicPr>
          <p:nvPr/>
        </p:nvPicPr>
        <p:blipFill>
          <a:blip r:embed="rId4"/>
          <a:stretch>
            <a:fillRect/>
          </a:stretch>
        </p:blipFill>
        <p:spPr>
          <a:xfrm>
            <a:off x="6743223" y="0"/>
            <a:ext cx="3315177" cy="1685062"/>
          </a:xfrm>
          <a:prstGeom prst="rect">
            <a:avLst/>
          </a:prstGeom>
        </p:spPr>
      </p:pic>
      <p:pic>
        <p:nvPicPr>
          <p:cNvPr id="90" name="Picture 89" descr="A picture containing person&#10;&#10;Description automatically generated">
            <a:extLst>
              <a:ext uri="{FF2B5EF4-FFF2-40B4-BE49-F238E27FC236}">
                <a16:creationId xmlns:a16="http://schemas.microsoft.com/office/drawing/2014/main" id="{23A86C0E-3B82-4213-A85B-A11C4B287409}"/>
              </a:ext>
            </a:extLst>
          </p:cNvPr>
          <p:cNvPicPr>
            <a:picLocks noChangeAspect="1"/>
          </p:cNvPicPr>
          <p:nvPr/>
        </p:nvPicPr>
        <p:blipFill rotWithShape="1">
          <a:blip r:embed="rId5">
            <a:extLst>
              <a:ext uri="{28A0092B-C50C-407E-A947-70E740481C1C}">
                <a14:useLocalDpi xmlns:a14="http://schemas.microsoft.com/office/drawing/2010/main" val="0"/>
              </a:ext>
            </a:extLst>
          </a:blip>
          <a:srcRect t="17037" b="4908"/>
          <a:stretch/>
        </p:blipFill>
        <p:spPr>
          <a:xfrm>
            <a:off x="7277674" y="-6002"/>
            <a:ext cx="1951720" cy="1787609"/>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864171"/>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853872" y="238720"/>
            <a:ext cx="2418434" cy="498598"/>
          </a:xfrm>
          <a:prstGeom prst="rect">
            <a:avLst/>
          </a:prstGeom>
          <a:noFill/>
        </p:spPr>
        <p:txBody>
          <a:bodyPr wrap="square" lIns="0" tIns="0" rIns="0" bIns="0" rtlCol="0" anchor="t">
            <a:spAutoFit/>
          </a:bodyPr>
          <a:lstStyle/>
          <a:p>
            <a:pPr algn="ctr">
              <a:lnSpc>
                <a:spcPct val="90000"/>
              </a:lnSpc>
            </a:pPr>
            <a:r>
              <a:rPr lang="es-ES" b="1">
                <a:solidFill>
                  <a:schemeClr val="bg1"/>
                </a:solidFill>
                <a:ea typeface="+mn-lt"/>
                <a:cs typeface="+mn-lt"/>
              </a:rPr>
              <a:t>¿QUÉ ESPERAR DESPUÉS </a:t>
            </a:r>
            <a:br>
              <a:rPr lang="es-ES" b="1">
                <a:solidFill>
                  <a:schemeClr val="bg1"/>
                </a:solidFill>
                <a:ea typeface="+mn-lt"/>
                <a:cs typeface="+mn-lt"/>
              </a:rPr>
            </a:br>
            <a:r>
              <a:rPr lang="es-ES" b="1">
                <a:solidFill>
                  <a:schemeClr val="bg1"/>
                </a:solidFill>
                <a:ea typeface="+mn-lt"/>
                <a:cs typeface="+mn-lt"/>
              </a:rPr>
              <a:t>DE VACUNARSE?</a:t>
            </a:r>
            <a:endParaRPr lang="es-ES">
              <a:solidFill>
                <a:schemeClr val="bg1"/>
              </a:solidFill>
              <a:cs typeface="Calibri"/>
            </a:endParaRPr>
          </a:p>
        </p:txBody>
      </p:sp>
      <p:grpSp>
        <p:nvGrpSpPr>
          <p:cNvPr id="9" name="Group 8">
            <a:extLst>
              <a:ext uri="{FF2B5EF4-FFF2-40B4-BE49-F238E27FC236}">
                <a16:creationId xmlns:a16="http://schemas.microsoft.com/office/drawing/2014/main" id="{482C5E27-64F4-46D5-BE04-5D87B764D29A}"/>
              </a:ext>
            </a:extLst>
          </p:cNvPr>
          <p:cNvGrpSpPr/>
          <p:nvPr/>
        </p:nvGrpSpPr>
        <p:grpSpPr>
          <a:xfrm>
            <a:off x="3631629" y="4335968"/>
            <a:ext cx="2945630" cy="1422756"/>
            <a:chOff x="3631629" y="4291705"/>
            <a:chExt cx="2945630" cy="1422756"/>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18682" y="4291705"/>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31629" y="5255891"/>
              <a:ext cx="1286764" cy="304699"/>
            </a:xfrm>
            <a:prstGeom prst="rect">
              <a:avLst/>
            </a:prstGeom>
            <a:noFill/>
          </p:spPr>
          <p:txBody>
            <a:bodyPr wrap="square" lIns="0" tIns="0" rIns="0" bIns="0" rtlCol="0" anchor="t">
              <a:spAutoFit/>
            </a:bodyPr>
            <a:lstStyle/>
            <a:p>
              <a:pPr algn="ctr">
                <a:lnSpc>
                  <a:spcPct val="90000"/>
                </a:lnSpc>
              </a:pPr>
              <a:r>
                <a:rPr lang="es-ES" sz="1100" b="1">
                  <a:ea typeface="+mn-lt"/>
                  <a:cs typeface="+mn-lt"/>
                </a:rPr>
                <a:t>Se sentirá mejor </a:t>
              </a:r>
              <a:br>
                <a:rPr lang="es-ES" sz="1100" b="1">
                  <a:ea typeface="+mn-lt"/>
                  <a:cs typeface="+mn-lt"/>
                </a:rPr>
              </a:br>
              <a:r>
                <a:rPr lang="es-ES" sz="1100" b="1">
                  <a:ea typeface="+mn-lt"/>
                  <a:cs typeface="+mn-lt"/>
                </a:rPr>
                <a:t>después de unos días.</a:t>
              </a:r>
              <a:endParaRPr lang="es-ES" sz="1100">
                <a:ea typeface="+mn-lt"/>
                <a:cs typeface="+mn-lt"/>
              </a:endParaRPr>
            </a:p>
          </p:txBody>
        </p:sp>
        <p:grpSp>
          <p:nvGrpSpPr>
            <p:cNvPr id="7" name="Group 6">
              <a:extLst>
                <a:ext uri="{FF2B5EF4-FFF2-40B4-BE49-F238E27FC236}">
                  <a16:creationId xmlns:a16="http://schemas.microsoft.com/office/drawing/2014/main" id="{E53BD4F8-AFAC-4BB2-8D4D-6D1B2FDADE7F}"/>
                </a:ext>
              </a:extLst>
            </p:cNvPr>
            <p:cNvGrpSpPr/>
            <p:nvPr/>
          </p:nvGrpSpPr>
          <p:grpSpPr>
            <a:xfrm>
              <a:off x="5394587" y="4292302"/>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117721" y="5257413"/>
              <a:ext cx="1459538" cy="457048"/>
            </a:xfrm>
            <a:prstGeom prst="rect">
              <a:avLst/>
            </a:prstGeom>
            <a:noFill/>
          </p:spPr>
          <p:txBody>
            <a:bodyPr wrap="square" lIns="0" tIns="0" rIns="0" bIns="0" rtlCol="0" anchor="t">
              <a:spAutoFit/>
            </a:bodyPr>
            <a:lstStyle/>
            <a:p>
              <a:pPr algn="ctr">
                <a:lnSpc>
                  <a:spcPct val="90000"/>
                </a:lnSpc>
              </a:pPr>
              <a:r>
                <a:rPr lang="es-ES" sz="1100" b="1">
                  <a:ea typeface="+mn-lt"/>
                  <a:cs typeface="+mn-lt"/>
                </a:rPr>
                <a:t> Pasarán dos semanas</a:t>
              </a:r>
              <a:br>
                <a:rPr lang="es-ES" sz="1100" b="1">
                  <a:ea typeface="+mn-lt"/>
                  <a:cs typeface="+mn-lt"/>
                </a:rPr>
              </a:br>
              <a:r>
                <a:rPr lang="es-ES" sz="1100" b="1">
                  <a:ea typeface="+mn-lt"/>
                  <a:cs typeface="+mn-lt"/>
                </a:rPr>
                <a:t>antes de que la vacuna le proteja completamente.</a:t>
              </a:r>
              <a:endParaRPr lang="es-ES" sz="1100">
                <a:ea typeface="+mn-lt"/>
                <a:cs typeface="+mn-lt"/>
              </a:endParaRPr>
            </a:p>
          </p:txBody>
        </p:sp>
      </p:grpSp>
      <p:grpSp>
        <p:nvGrpSpPr>
          <p:cNvPr id="8" name="Group 7">
            <a:extLst>
              <a:ext uri="{FF2B5EF4-FFF2-40B4-BE49-F238E27FC236}">
                <a16:creationId xmlns:a16="http://schemas.microsoft.com/office/drawing/2014/main" id="{1CEC51DF-56E0-4A89-8B0D-A9F1F2CB50EE}"/>
              </a:ext>
            </a:extLst>
          </p:cNvPr>
          <p:cNvGrpSpPr/>
          <p:nvPr/>
        </p:nvGrpSpPr>
        <p:grpSpPr>
          <a:xfrm>
            <a:off x="3449193" y="5922576"/>
            <a:ext cx="3106256" cy="1575085"/>
            <a:chOff x="3449193" y="5922576"/>
            <a:chExt cx="3106256" cy="157508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18682" y="5925724"/>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449193" y="6885259"/>
              <a:ext cx="1636046" cy="581698"/>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Siga usando el cubrebocas</a:t>
              </a:r>
            </a:p>
            <a:p>
              <a:pPr algn="ctr">
                <a:lnSpc>
                  <a:spcPct val="90000"/>
                </a:lnSpc>
              </a:pPr>
              <a:r>
                <a:rPr lang="es-ES" sz="1050" b="1" dirty="0">
                  <a:ea typeface="+mn-lt"/>
                  <a:cs typeface="+mn-lt"/>
                </a:rPr>
                <a:t>en espacios donde hay mucha gente y</a:t>
              </a:r>
              <a:br>
                <a:rPr lang="es-ES" sz="1050" b="1" dirty="0">
                  <a:ea typeface="+mn-lt"/>
                  <a:cs typeface="+mn-lt"/>
                </a:rPr>
              </a:br>
              <a:r>
                <a:rPr lang="es-ES" sz="1050" b="1" dirty="0">
                  <a:ea typeface="+mn-lt"/>
                  <a:cs typeface="+mn-lt"/>
                </a:rPr>
                <a:t>lávese las manos.</a:t>
              </a:r>
              <a:endParaRPr lang="es-ES" sz="1050" dirty="0">
                <a:ea typeface="+mn-lt"/>
                <a:cs typeface="+mn-lt"/>
              </a:endParaRPr>
            </a:p>
          </p:txBody>
        </p:sp>
        <p:grpSp>
          <p:nvGrpSpPr>
            <p:cNvPr id="71" name="Group 70">
              <a:extLst>
                <a:ext uri="{FF2B5EF4-FFF2-40B4-BE49-F238E27FC236}">
                  <a16:creationId xmlns:a16="http://schemas.microsoft.com/office/drawing/2014/main" id="{6A300940-612E-4434-A90A-166319E03B88}"/>
                </a:ext>
              </a:extLst>
            </p:cNvPr>
            <p:cNvGrpSpPr/>
            <p:nvPr/>
          </p:nvGrpSpPr>
          <p:grpSpPr>
            <a:xfrm>
              <a:off x="5394587" y="5922576"/>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38062" y="6700715"/>
                <a:ext cx="1496071"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139531" y="6888263"/>
              <a:ext cx="1415918" cy="609398"/>
            </a:xfrm>
            <a:prstGeom prst="rect">
              <a:avLst/>
            </a:prstGeom>
            <a:noFill/>
          </p:spPr>
          <p:txBody>
            <a:bodyPr wrap="square" lIns="0" tIns="0" rIns="0" bIns="0" rtlCol="0" anchor="t">
              <a:spAutoFit/>
            </a:bodyPr>
            <a:lstStyle/>
            <a:p>
              <a:pPr algn="ctr">
                <a:lnSpc>
                  <a:spcPct val="90000"/>
                </a:lnSpc>
              </a:pPr>
              <a:r>
                <a:rPr lang="es-ES" sz="1100" b="1">
                  <a:ea typeface="+mn-lt"/>
                  <a:cs typeface="+mn-lt"/>
                </a:rPr>
                <a:t>¡Felicitaciones, ya hizo su parte para </a:t>
              </a:r>
              <a:endParaRPr lang="es-ES" sz="1100">
                <a:ea typeface="+mn-lt"/>
                <a:cs typeface="+mn-lt"/>
              </a:endParaRPr>
            </a:p>
            <a:p>
              <a:pPr algn="ctr">
                <a:lnSpc>
                  <a:spcPct val="90000"/>
                </a:lnSpc>
              </a:pPr>
              <a:r>
                <a:rPr lang="es-ES" sz="1100" b="1">
                  <a:ea typeface="+mn-lt"/>
                  <a:cs typeface="+mn-lt"/>
                </a:rPr>
                <a:t>mantenerse a usted y </a:t>
              </a:r>
              <a:br>
                <a:rPr lang="es-ES" sz="1100" b="1">
                  <a:ea typeface="+mn-lt"/>
                  <a:cs typeface="+mn-lt"/>
                </a:rPr>
              </a:br>
              <a:r>
                <a:rPr lang="es-ES" sz="1100" b="1">
                  <a:ea typeface="+mn-lt"/>
                  <a:cs typeface="+mn-lt"/>
                </a:rPr>
                <a:t>a los demás a salvo!</a:t>
              </a:r>
              <a:endParaRPr lang="es-ES" sz="1100">
                <a:ea typeface="+mn-lt"/>
                <a:cs typeface="+mn-lt"/>
              </a:endParaRPr>
            </a:p>
          </p:txBody>
        </p:sp>
      </p:grpSp>
      <p:grpSp>
        <p:nvGrpSpPr>
          <p:cNvPr id="10" name="Group 9">
            <a:extLst>
              <a:ext uri="{FF2B5EF4-FFF2-40B4-BE49-F238E27FC236}">
                <a16:creationId xmlns:a16="http://schemas.microsoft.com/office/drawing/2014/main" id="{2F75B540-828C-479D-9599-07E400FA251D}"/>
              </a:ext>
            </a:extLst>
          </p:cNvPr>
          <p:cNvGrpSpPr/>
          <p:nvPr/>
        </p:nvGrpSpPr>
        <p:grpSpPr>
          <a:xfrm>
            <a:off x="3562386" y="2608086"/>
            <a:ext cx="2999677" cy="1576061"/>
            <a:chOff x="3562386" y="2572902"/>
            <a:chExt cx="2999677" cy="1576061"/>
          </a:xfrm>
        </p:grpSpPr>
        <p:grpSp>
          <p:nvGrpSpPr>
            <p:cNvPr id="4" name="Group 3">
              <a:extLst>
                <a:ext uri="{FF2B5EF4-FFF2-40B4-BE49-F238E27FC236}">
                  <a16:creationId xmlns:a16="http://schemas.microsoft.com/office/drawing/2014/main" id="{8C92E1F6-CB79-4454-8F75-4337B1CD1240}"/>
                </a:ext>
              </a:extLst>
            </p:cNvPr>
            <p:cNvGrpSpPr/>
            <p:nvPr/>
          </p:nvGrpSpPr>
          <p:grpSpPr>
            <a:xfrm>
              <a:off x="3818682" y="2576646"/>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562386" y="3536047"/>
              <a:ext cx="1425250" cy="609398"/>
            </a:xfrm>
            <a:prstGeom prst="rect">
              <a:avLst/>
            </a:prstGeom>
            <a:noFill/>
          </p:spPr>
          <p:txBody>
            <a:bodyPr wrap="square" lIns="0" tIns="0" rIns="0" bIns="0" rtlCol="0" anchor="t">
              <a:spAutoFit/>
            </a:bodyPr>
            <a:lstStyle/>
            <a:p>
              <a:pPr algn="ctr">
                <a:lnSpc>
                  <a:spcPct val="90000"/>
                </a:lnSpc>
              </a:pPr>
              <a:r>
                <a:rPr lang="es-ES" sz="1100" b="1">
                  <a:ea typeface="+mn-lt"/>
                  <a:cs typeface="+mn-lt"/>
                </a:rPr>
                <a:t>Hay varias vacunas. Todas son seguras </a:t>
              </a:r>
              <a:br>
                <a:rPr lang="es-ES" sz="1100" b="1">
                  <a:ea typeface="+mn-lt"/>
                  <a:cs typeface="+mn-lt"/>
                </a:rPr>
              </a:br>
              <a:r>
                <a:rPr lang="es-ES" sz="1100" b="1">
                  <a:ea typeface="+mn-lt"/>
                  <a:cs typeface="+mn-lt"/>
                </a:rPr>
                <a:t>y eficaces contra </a:t>
              </a:r>
              <a:br>
                <a:rPr lang="es-ES" sz="1100" b="1">
                  <a:ea typeface="+mn-lt"/>
                  <a:cs typeface="+mn-lt"/>
                </a:rPr>
              </a:br>
              <a:r>
                <a:rPr lang="es-ES" sz="1100" b="1">
                  <a:ea typeface="+mn-lt"/>
                  <a:cs typeface="+mn-lt"/>
                </a:rPr>
                <a:t>el COVID-19.</a:t>
              </a:r>
              <a:endParaRPr lang="es-ES" sz="1100">
                <a:ea typeface="+mn-lt"/>
                <a:cs typeface="+mn-lt"/>
              </a:endParaRPr>
            </a:p>
          </p:txBody>
        </p:sp>
        <p:grpSp>
          <p:nvGrpSpPr>
            <p:cNvPr id="5" name="Group 4">
              <a:extLst>
                <a:ext uri="{FF2B5EF4-FFF2-40B4-BE49-F238E27FC236}">
                  <a16:creationId xmlns:a16="http://schemas.microsoft.com/office/drawing/2014/main" id="{2DD5FC86-05F0-48AB-93B0-64165CAF5FD6}"/>
                </a:ext>
              </a:extLst>
            </p:cNvPr>
            <p:cNvGrpSpPr/>
            <p:nvPr/>
          </p:nvGrpSpPr>
          <p:grpSpPr>
            <a:xfrm>
              <a:off x="5394588" y="257290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173549" y="3539565"/>
              <a:ext cx="1388514" cy="609398"/>
            </a:xfrm>
            <a:prstGeom prst="rect">
              <a:avLst/>
            </a:prstGeom>
            <a:noFill/>
          </p:spPr>
          <p:txBody>
            <a:bodyPr wrap="square" lIns="0" tIns="0" rIns="0" bIns="0" rtlCol="0" anchor="t">
              <a:spAutoFit/>
            </a:bodyPr>
            <a:lstStyle/>
            <a:p>
              <a:pPr algn="ctr">
                <a:lnSpc>
                  <a:spcPct val="90000"/>
                </a:lnSpc>
              </a:pPr>
              <a:r>
                <a:rPr lang="es" sz="1100" b="1">
                  <a:ea typeface="+mn-lt"/>
                  <a:cs typeface="+mn-lt"/>
                </a:rPr>
                <a:t>Después</a:t>
              </a:r>
              <a:r>
                <a:rPr lang="es" sz="1100" b="1">
                  <a:ea typeface="+mn-lt"/>
                  <a:cs typeface="Calibri"/>
                </a:rPr>
                <a:t> de vacunarse </a:t>
              </a:r>
              <a:endParaRPr lang="es" sz="1100">
                <a:ea typeface="+mn-lt"/>
                <a:cs typeface="Calibri"/>
              </a:endParaRPr>
            </a:p>
            <a:p>
              <a:pPr algn="ctr">
                <a:lnSpc>
                  <a:spcPct val="90000"/>
                </a:lnSpc>
              </a:pPr>
              <a:r>
                <a:rPr lang="es" sz="1100" b="1">
                  <a:ea typeface="+mn-lt"/>
                  <a:cs typeface="Calibri"/>
                </a:rPr>
                <a:t>p</a:t>
              </a:r>
              <a:r>
                <a:rPr lang="en-US" sz="1100" b="1" err="1">
                  <a:ea typeface="+mn-lt"/>
                  <a:cs typeface="Calibri"/>
                </a:rPr>
                <a:t>uede</a:t>
              </a:r>
              <a:r>
                <a:rPr lang="en-US" sz="1100" b="1">
                  <a:ea typeface="+mn-lt"/>
                  <a:cs typeface="Calibri"/>
                </a:rPr>
                <a:t> </a:t>
              </a:r>
              <a:r>
                <a:rPr lang="en-US" sz="1100" b="1" err="1">
                  <a:ea typeface="+mn-lt"/>
                  <a:cs typeface="Calibri"/>
                </a:rPr>
                <a:t>tener</a:t>
              </a:r>
              <a:r>
                <a:rPr lang="en-US" sz="1100" b="1">
                  <a:ea typeface="+mn-lt"/>
                  <a:cs typeface="Calibri"/>
                </a:rPr>
                <a:t> dolor de </a:t>
              </a:r>
              <a:endParaRPr lang="es" sz="1100">
                <a:ea typeface="+mn-lt"/>
                <a:cs typeface="Calibri"/>
              </a:endParaRPr>
            </a:p>
            <a:p>
              <a:pPr algn="ctr">
                <a:lnSpc>
                  <a:spcPct val="90000"/>
                </a:lnSpc>
              </a:pPr>
              <a:r>
                <a:rPr lang="en-US" sz="1100" b="1" err="1">
                  <a:ea typeface="+mn-lt"/>
                  <a:cs typeface="Calibri"/>
                </a:rPr>
                <a:t>brazo</a:t>
              </a:r>
              <a:r>
                <a:rPr lang="en-US" sz="1100" b="1">
                  <a:ea typeface="+mn-lt"/>
                  <a:cs typeface="Calibri"/>
                </a:rPr>
                <a:t>, </a:t>
              </a:r>
              <a:r>
                <a:rPr lang="es" sz="1100" b="1">
                  <a:ea typeface="+mn-lt"/>
                  <a:cs typeface="Calibri"/>
                </a:rPr>
                <a:t>dolor de cabeza, </a:t>
              </a:r>
              <a:endParaRPr lang="es" sz="1100">
                <a:ea typeface="+mn-lt"/>
                <a:cs typeface="Calibri"/>
              </a:endParaRPr>
            </a:p>
            <a:p>
              <a:pPr algn="ctr">
                <a:lnSpc>
                  <a:spcPct val="90000"/>
                </a:lnSpc>
              </a:pPr>
              <a:r>
                <a:rPr lang="es" sz="1100" b="1">
                  <a:ea typeface="+mn-lt"/>
                  <a:cs typeface="Calibri"/>
                </a:rPr>
                <a:t>fiebre o escalofr</a:t>
              </a:r>
              <a:r>
                <a:rPr lang="en-US" sz="1100" b="1">
                  <a:ea typeface="+mn-lt"/>
                  <a:cs typeface="Calibri"/>
                </a:rPr>
                <a:t>í</a:t>
              </a:r>
              <a:r>
                <a:rPr lang="es" sz="1100" b="1">
                  <a:ea typeface="+mn-lt"/>
                  <a:cs typeface="Calibri"/>
                </a:rPr>
                <a:t>os.</a:t>
              </a:r>
              <a:endParaRPr lang="es" sz="1100">
                <a:ea typeface="+mn-lt"/>
                <a:cs typeface="Calibri"/>
              </a:endParaRPr>
            </a:p>
          </p:txBody>
        </p:sp>
      </p:grpSp>
      <p:grpSp>
        <p:nvGrpSpPr>
          <p:cNvPr id="12" name="Group 11">
            <a:extLst>
              <a:ext uri="{FF2B5EF4-FFF2-40B4-BE49-F238E27FC236}">
                <a16:creationId xmlns:a16="http://schemas.microsoft.com/office/drawing/2014/main" id="{B70DB53F-303E-4B6D-B099-BE0E0D1AE12F}"/>
              </a:ext>
            </a:extLst>
          </p:cNvPr>
          <p:cNvGrpSpPr/>
          <p:nvPr/>
        </p:nvGrpSpPr>
        <p:grpSpPr>
          <a:xfrm>
            <a:off x="3544794" y="1031378"/>
            <a:ext cx="3116635" cy="1424887"/>
            <a:chOff x="3544794" y="1031378"/>
            <a:chExt cx="3116635" cy="1424887"/>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18682" y="1031379"/>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544794" y="1999217"/>
              <a:ext cx="1540445" cy="457048"/>
            </a:xfrm>
            <a:prstGeom prst="rect">
              <a:avLst/>
            </a:prstGeom>
            <a:noFill/>
          </p:spPr>
          <p:txBody>
            <a:bodyPr wrap="square" lIns="0" tIns="0" rIns="0" bIns="0" rtlCol="0" anchor="t">
              <a:spAutoFit/>
            </a:bodyPr>
            <a:lstStyle/>
            <a:p>
              <a:pPr algn="ctr">
                <a:lnSpc>
                  <a:spcPct val="90000"/>
                </a:lnSpc>
              </a:pPr>
              <a:r>
                <a:rPr lang="es-ES" sz="1100" b="1">
                  <a:ea typeface="+mn-lt"/>
                  <a:cs typeface="+mn-lt"/>
                </a:rPr>
                <a:t>Es importante </a:t>
              </a:r>
              <a:endParaRPr lang="en-US">
                <a:ea typeface="+mn-lt"/>
                <a:cs typeface="+mn-lt"/>
              </a:endParaRPr>
            </a:p>
            <a:p>
              <a:pPr algn="ctr">
                <a:lnSpc>
                  <a:spcPct val="90000"/>
                </a:lnSpc>
              </a:pPr>
              <a:r>
                <a:rPr lang="es-ES" sz="1100" b="1">
                  <a:ea typeface="+mn-lt"/>
                  <a:cs typeface="+mn-lt"/>
                </a:rPr>
                <a:t>vacunarse, aunque ya </a:t>
              </a:r>
              <a:endParaRPr lang="en-US">
                <a:ea typeface="+mn-lt"/>
                <a:cs typeface="+mn-lt"/>
              </a:endParaRPr>
            </a:p>
            <a:p>
              <a:pPr algn="ctr">
                <a:lnSpc>
                  <a:spcPct val="90000"/>
                </a:lnSpc>
              </a:pPr>
              <a:r>
                <a:rPr lang="es-ES" sz="1100" b="1">
                  <a:ea typeface="+mn-lt"/>
                  <a:cs typeface="+mn-lt"/>
                </a:rPr>
                <a:t>haya tenido COVID-19</a:t>
              </a:r>
              <a:r>
                <a:rPr lang="en-US" sz="1100" b="1">
                  <a:ea typeface="+mn-lt"/>
                  <a:cs typeface="+mn-lt"/>
                </a:rPr>
                <a:t>.</a:t>
              </a:r>
              <a:endParaRPr lang="en-US">
                <a:cs typeface="Calibri"/>
              </a:endParaRPr>
            </a:p>
          </p:txBody>
        </p:sp>
        <p:grpSp>
          <p:nvGrpSpPr>
            <p:cNvPr id="3" name="Group 2">
              <a:extLst>
                <a:ext uri="{FF2B5EF4-FFF2-40B4-BE49-F238E27FC236}">
                  <a16:creationId xmlns:a16="http://schemas.microsoft.com/office/drawing/2014/main" id="{F4A7293B-75CF-4A9D-BF15-1AA3A90F80EF}"/>
                </a:ext>
              </a:extLst>
            </p:cNvPr>
            <p:cNvGrpSpPr/>
            <p:nvPr/>
          </p:nvGrpSpPr>
          <p:grpSpPr>
            <a:xfrm>
              <a:off x="5394587" y="1031378"/>
              <a:ext cx="912659" cy="912659"/>
              <a:chOff x="2932763" y="1151350"/>
              <a:chExt cx="1906877" cy="1906877"/>
            </a:xfrm>
          </p:grpSpPr>
          <p:sp>
            <p:nvSpPr>
              <p:cNvPr id="55" name="Rectangle 54">
                <a:extLst>
                  <a:ext uri="{FF2B5EF4-FFF2-40B4-BE49-F238E27FC236}">
                    <a16:creationId xmlns:a16="http://schemas.microsoft.com/office/drawing/2014/main" id="{482EC1C3-0E80-45C7-B781-D237CC6D5E82}"/>
                  </a:ext>
                </a:extLst>
              </p:cNvPr>
              <p:cNvSpPr/>
              <p:nvPr/>
            </p:nvSpPr>
            <p:spPr>
              <a:xfrm>
                <a:off x="2932763" y="1151350"/>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3CEE380-ED31-4686-8766-175B44A0857D}"/>
                  </a:ext>
                </a:extLst>
              </p:cNvPr>
              <p:cNvGrpSpPr/>
              <p:nvPr/>
            </p:nvGrpSpPr>
            <p:grpSpPr>
              <a:xfrm>
                <a:off x="3099945" y="1305653"/>
                <a:ext cx="1598270" cy="1598270"/>
                <a:chOff x="3087066" y="1180601"/>
                <a:chExt cx="1598270" cy="1598270"/>
              </a:xfrm>
            </p:grpSpPr>
            <p:pic>
              <p:nvPicPr>
                <p:cNvPr id="57" name="Graphic 56">
                  <a:extLst>
                    <a:ext uri="{FF2B5EF4-FFF2-40B4-BE49-F238E27FC236}">
                      <a16:creationId xmlns:a16="http://schemas.microsoft.com/office/drawing/2014/main" id="{AFFC318B-A2A2-472C-A734-5ADEA79C36C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308538" y="1637169"/>
                  <a:ext cx="1155326" cy="685134"/>
                </a:xfrm>
                <a:prstGeom prst="rect">
                  <a:avLst/>
                </a:prstGeom>
              </p:spPr>
            </p:pic>
            <p:sp>
              <p:nvSpPr>
                <p:cNvPr id="58" name="&quot;Not Allowed&quot; Symbol 57">
                  <a:extLst>
                    <a:ext uri="{FF2B5EF4-FFF2-40B4-BE49-F238E27FC236}">
                      <a16:creationId xmlns:a16="http://schemas.microsoft.com/office/drawing/2014/main" id="{3A6B56FC-26C3-4FEC-AF05-0EC230BE253C}"/>
                    </a:ext>
                  </a:extLst>
                </p:cNvPr>
                <p:cNvSpPr/>
                <p:nvPr/>
              </p:nvSpPr>
              <p:spPr>
                <a:xfrm>
                  <a:off x="3087066" y="1180601"/>
                  <a:ext cx="1598270" cy="1598270"/>
                </a:xfrm>
                <a:prstGeom prst="noSmoking">
                  <a:avLst>
                    <a:gd name="adj" fmla="val 6984"/>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0" name="TextBox 79">
              <a:extLst>
                <a:ext uri="{FF2B5EF4-FFF2-40B4-BE49-F238E27FC236}">
                  <a16:creationId xmlns:a16="http://schemas.microsoft.com/office/drawing/2014/main" id="{33A254BB-728B-46FC-AE36-69A08FD9FC00}"/>
                </a:ext>
              </a:extLst>
            </p:cNvPr>
            <p:cNvSpPr txBox="1"/>
            <p:nvPr/>
          </p:nvSpPr>
          <p:spPr>
            <a:xfrm>
              <a:off x="5108014" y="1999216"/>
              <a:ext cx="1553415" cy="304699"/>
            </a:xfrm>
            <a:prstGeom prst="rect">
              <a:avLst/>
            </a:prstGeom>
            <a:noFill/>
          </p:spPr>
          <p:txBody>
            <a:bodyPr wrap="square" lIns="0" tIns="0" rIns="0" bIns="0" rtlCol="0" anchor="t">
              <a:spAutoFit/>
            </a:bodyPr>
            <a:lstStyle/>
            <a:p>
              <a:pPr algn="ctr">
                <a:lnSpc>
                  <a:spcPct val="90000"/>
                </a:lnSpc>
              </a:pPr>
              <a:r>
                <a:rPr lang="es-ES" sz="1100" b="1">
                  <a:ea typeface="+mn-lt"/>
                  <a:cs typeface="+mn-lt"/>
                </a:rPr>
                <a:t>NO necesita ninguna forma de identificación.</a:t>
              </a:r>
              <a:endParaRPr lang="es-ES" sz="1100">
                <a:ea typeface="+mn-lt"/>
                <a:cs typeface="+mn-lt"/>
              </a:endParaRPr>
            </a:p>
          </p:txBody>
        </p:sp>
      </p:grpSp>
      <p:sp>
        <p:nvSpPr>
          <p:cNvPr id="91" name="Rectangle 90">
            <a:extLst>
              <a:ext uri="{FF2B5EF4-FFF2-40B4-BE49-F238E27FC236}">
                <a16:creationId xmlns:a16="http://schemas.microsoft.com/office/drawing/2014/main" id="{5B5B4C32-5690-42D3-8E0F-8B8D57B90BE8}"/>
              </a:ext>
            </a:extLst>
          </p:cNvPr>
          <p:cNvSpPr/>
          <p:nvPr/>
        </p:nvSpPr>
        <p:spPr>
          <a:xfrm>
            <a:off x="6743223" y="1463355"/>
            <a:ext cx="3319268"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6996403" y="1561155"/>
            <a:ext cx="2808815" cy="246221"/>
          </a:xfrm>
          <a:prstGeom prst="rect">
            <a:avLst/>
          </a:prstGeom>
          <a:noFill/>
        </p:spPr>
        <p:txBody>
          <a:bodyPr wrap="square" lIns="0" tIns="0" rIns="0" bIns="0" rtlCol="0" anchor="t">
            <a:spAutoFit/>
          </a:bodyPr>
          <a:lstStyle/>
          <a:p>
            <a:pPr algn="ctr"/>
            <a:r>
              <a:rPr lang="es-ES" sz="1600" b="1">
                <a:solidFill>
                  <a:schemeClr val="bg1"/>
                </a:solidFill>
                <a:ea typeface="+mn-lt"/>
                <a:cs typeface="+mn-lt"/>
              </a:rPr>
              <a:t>BENEFICIOS DE LA VACUNACIÓN</a:t>
            </a:r>
            <a:endParaRPr lang="en-US" sz="1600">
              <a:solidFill>
                <a:schemeClr val="bg1"/>
              </a:solidFill>
            </a:endParaRP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433883"/>
            <a:ext cx="3318795" cy="4169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161780" y="5537430"/>
            <a:ext cx="2490220" cy="221599"/>
          </a:xfrm>
          <a:prstGeom prst="rect">
            <a:avLst/>
          </a:prstGeom>
          <a:noFill/>
        </p:spPr>
        <p:txBody>
          <a:bodyPr wrap="square" lIns="0" tIns="0" rIns="0" bIns="0" rtlCol="0" anchor="t">
            <a:spAutoFit/>
          </a:bodyPr>
          <a:lstStyle/>
          <a:p>
            <a:pPr algn="ctr">
              <a:lnSpc>
                <a:spcPct val="90000"/>
              </a:lnSpc>
              <a:spcAft>
                <a:spcPts val="600"/>
              </a:spcAft>
            </a:pPr>
            <a:r>
              <a:rPr lang="es-ES" sz="1600" b="1">
                <a:solidFill>
                  <a:schemeClr val="bg1"/>
                </a:solidFill>
                <a:cs typeface="Calibri"/>
              </a:rPr>
              <a:t>RIESGOS</a:t>
            </a:r>
            <a:r>
              <a:rPr lang="es-ES" sz="1600" b="1">
                <a:solidFill>
                  <a:schemeClr val="bg1"/>
                </a:solidFill>
                <a:ea typeface="+mn-lt"/>
                <a:cs typeface="+mn-lt"/>
              </a:rPr>
              <a:t> DE NO VACUNARSE</a:t>
            </a:r>
            <a:endParaRPr lang="es-ES" sz="1600">
              <a:solidFill>
                <a:schemeClr val="bg1"/>
              </a:solidFill>
              <a:ea typeface="+mn-lt"/>
              <a:cs typeface="+mn-lt"/>
            </a:endParaRPr>
          </a:p>
        </p:txBody>
      </p:sp>
      <p:sp>
        <p:nvSpPr>
          <p:cNvPr id="97" name="TextBox 96">
            <a:extLst>
              <a:ext uri="{FF2B5EF4-FFF2-40B4-BE49-F238E27FC236}">
                <a16:creationId xmlns:a16="http://schemas.microsoft.com/office/drawing/2014/main" id="{44FF3B32-BCBB-4E36-AA4F-850C58A6E173}"/>
              </a:ext>
            </a:extLst>
          </p:cNvPr>
          <p:cNvSpPr txBox="1"/>
          <p:nvPr/>
        </p:nvSpPr>
        <p:spPr>
          <a:xfrm>
            <a:off x="6915438" y="5970735"/>
            <a:ext cx="2821366" cy="1338828"/>
          </a:xfrm>
          <a:prstGeom prst="rect">
            <a:avLst/>
          </a:prstGeom>
          <a:noFill/>
        </p:spPr>
        <p:txBody>
          <a:bodyPr wrap="square" lIns="0" tIns="0" rIns="0" bIns="0" rtlCol="0" anchor="t">
            <a:spAutoFit/>
          </a:bodyPr>
          <a:lstStyle/>
          <a:p>
            <a:pPr marL="171450" indent="-171450">
              <a:spcAft>
                <a:spcPts val="900"/>
              </a:spcAft>
              <a:buClr>
                <a:srgbClr val="C00000"/>
              </a:buClr>
              <a:buSzPct val="150000"/>
              <a:buFont typeface="Calibri,Sans-Serif" panose="020F0502020204030204" pitchFamily="34" charset="0"/>
              <a:buChar char="x"/>
            </a:pPr>
            <a:r>
              <a:rPr lang="es-ES" sz="1200">
                <a:ea typeface="+mn-lt"/>
                <a:cs typeface="+mn-lt"/>
              </a:rPr>
              <a:t>Mayor peligro de infectarse</a:t>
            </a:r>
            <a:r>
              <a:rPr lang="en-US" sz="1200">
                <a:ea typeface="+mn-lt"/>
                <a:cs typeface="+mn-lt"/>
              </a:rPr>
              <a:t>.</a:t>
            </a:r>
            <a:endParaRPr lang="en-US"/>
          </a:p>
          <a:p>
            <a:pPr marL="171450" indent="-171450">
              <a:spcAft>
                <a:spcPts val="900"/>
              </a:spcAft>
              <a:buClr>
                <a:srgbClr val="C00000"/>
              </a:buClr>
              <a:buSzPct val="150000"/>
              <a:buFont typeface="Calibri,Sans-Serif" panose="020F0502020204030204" pitchFamily="34" charset="0"/>
              <a:buChar char="x"/>
            </a:pPr>
            <a:r>
              <a:rPr lang="es-ES" sz="1200">
                <a:ea typeface="+mn-lt"/>
                <a:cs typeface="+mn-lt"/>
              </a:rPr>
              <a:t>Mayor  riesgo de enfermarse gravemente, ir al hospital, y morir.</a:t>
            </a:r>
            <a:endParaRPr lang="es-ES" sz="1200">
              <a:cs typeface="Calibri"/>
            </a:endParaRPr>
          </a:p>
          <a:p>
            <a:pPr marL="171450" indent="-171450">
              <a:spcAft>
                <a:spcPts val="900"/>
              </a:spcAft>
              <a:buClr>
                <a:srgbClr val="C00000"/>
              </a:buClr>
              <a:buSzPct val="150000"/>
              <a:buFont typeface="Calibri" panose="020F0502020204030204" pitchFamily="34" charset="0"/>
              <a:buChar char="x"/>
            </a:pPr>
            <a:r>
              <a:rPr lang="es-MX" sz="1200">
                <a:ea typeface="+mn-lt"/>
                <a:cs typeface="+mn-lt"/>
              </a:rPr>
              <a:t>Mayor riesgo de exposición a nuevas variantes que son más contagiosas </a:t>
            </a:r>
            <a:br>
              <a:rPr lang="es-MX" sz="1200">
                <a:ea typeface="+mn-lt"/>
                <a:cs typeface="+mn-lt"/>
              </a:rPr>
            </a:br>
            <a:r>
              <a:rPr lang="es-MX" sz="1200">
                <a:ea typeface="+mn-lt"/>
                <a:cs typeface="+mn-lt"/>
              </a:rPr>
              <a:t>y peligrosas.</a:t>
            </a:r>
            <a:endParaRPr lang="es-MX" sz="1200">
              <a:cs typeface="Calibri"/>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6915438" y="2032125"/>
            <a:ext cx="2863390" cy="3616375"/>
          </a:xfrm>
          <a:prstGeom prst="rect">
            <a:avLst/>
          </a:prstGeom>
          <a:noFill/>
        </p:spPr>
        <p:txBody>
          <a:bodyPr wrap="square" lIns="0" tIns="0" rIns="0" bIns="0" rtlCol="0" anchor="t">
            <a:spAutoFit/>
          </a:bodyPr>
          <a:lstStyle/>
          <a:p>
            <a:pPr marL="171450" indent="-171450">
              <a:spcAft>
                <a:spcPts val="900"/>
              </a:spcAft>
              <a:buClr>
                <a:srgbClr val="84BAF0"/>
              </a:buClr>
              <a:buSzPct val="120000"/>
              <a:buFont typeface="Wingdings" panose="05000000000000000000" pitchFamily="2" charset="2"/>
              <a:buChar char="ü"/>
            </a:pPr>
            <a:r>
              <a:rPr lang="es-MX" sz="900" dirty="0">
                <a:ea typeface="+mn-lt"/>
                <a:cs typeface="+mn-lt"/>
              </a:rPr>
              <a:t>La vacuna le protege a usted, a su familia y a sus compañeros de trabajo de enfermarse gravemente con COVID-19  o ir al hospital.</a:t>
            </a:r>
          </a:p>
          <a:p>
            <a:pPr marL="171450" indent="-171450">
              <a:spcAft>
                <a:spcPts val="900"/>
              </a:spcAft>
              <a:buClr>
                <a:srgbClr val="84BAF0"/>
              </a:buClr>
              <a:buSzPct val="120000"/>
              <a:buFont typeface="Wingdings" panose="05000000000000000000" pitchFamily="2" charset="2"/>
              <a:buChar char="ü"/>
            </a:pPr>
            <a:r>
              <a:rPr lang="es-MX" sz="900" dirty="0">
                <a:ea typeface="+mn-lt"/>
                <a:cs typeface="+mn-lt"/>
              </a:rPr>
              <a:t>La vacuna reduce los riesgos para las mamás y sus bebés. </a:t>
            </a:r>
            <a:endParaRPr lang="es-MX" sz="900" dirty="0">
              <a:highlight>
                <a:srgbClr val="00FF00"/>
              </a:highlight>
              <a:cs typeface="Calibri"/>
            </a:endParaRPr>
          </a:p>
          <a:p>
            <a:pPr marL="171450" indent="-171450">
              <a:spcAft>
                <a:spcPts val="900"/>
              </a:spcAft>
              <a:buClr>
                <a:srgbClr val="84BAF0"/>
              </a:buClr>
              <a:buSzPct val="120000"/>
              <a:buFont typeface="Wingdings" panose="05000000000000000000" pitchFamily="2" charset="2"/>
              <a:buChar char="ü"/>
            </a:pPr>
            <a:r>
              <a:rPr lang="es-MX" sz="900" dirty="0">
                <a:ea typeface="+mn-lt"/>
                <a:cs typeface="+mn-lt"/>
              </a:rPr>
              <a:t>Las vacunas disminuyen los números </a:t>
            </a:r>
            <a:br>
              <a:rPr lang="es-MX" sz="900" dirty="0">
                <a:ea typeface="+mn-lt"/>
                <a:cs typeface="+mn-lt"/>
              </a:rPr>
            </a:br>
            <a:r>
              <a:rPr lang="es-MX" sz="900" dirty="0">
                <a:ea typeface="+mn-lt"/>
                <a:cs typeface="+mn-lt"/>
              </a:rPr>
              <a:t>de casos nuevos y casos mortales de </a:t>
            </a:r>
            <a:br>
              <a:rPr lang="es-MX" sz="900" dirty="0">
                <a:ea typeface="+mn-lt"/>
                <a:cs typeface="+mn-lt"/>
              </a:rPr>
            </a:br>
            <a:r>
              <a:rPr lang="es-MX" sz="900" dirty="0">
                <a:ea typeface="+mn-lt"/>
                <a:cs typeface="+mn-lt"/>
              </a:rPr>
              <a:t>COVID-19 en la comunidad.</a:t>
            </a:r>
          </a:p>
          <a:p>
            <a:pPr marL="171450" indent="-171450">
              <a:spcAft>
                <a:spcPts val="900"/>
              </a:spcAft>
              <a:buClr>
                <a:srgbClr val="84BAF0"/>
              </a:buClr>
              <a:buSzPct val="120000"/>
              <a:buFont typeface="Wingdings" panose="05000000000000000000" pitchFamily="2" charset="2"/>
              <a:buChar char="ü"/>
            </a:pPr>
            <a:r>
              <a:rPr lang="es-MX" sz="900" dirty="0">
                <a:ea typeface="+mn-lt"/>
                <a:cs typeface="+mn-lt"/>
              </a:rPr>
              <a:t>La vacunación protege a los hospitales y a los médicos de llenarse de pacientes gravemente enfermos con COVID-19.</a:t>
            </a:r>
          </a:p>
          <a:p>
            <a:pPr marL="171450" indent="-171450">
              <a:spcAft>
                <a:spcPts val="900"/>
              </a:spcAft>
              <a:buClr>
                <a:srgbClr val="84BAF0"/>
              </a:buClr>
              <a:buSzPct val="120000"/>
              <a:buFont typeface="Wingdings" panose="05000000000000000000" pitchFamily="2" charset="2"/>
              <a:buChar char="ü"/>
            </a:pPr>
            <a:r>
              <a:rPr lang="es-MX" sz="900" dirty="0">
                <a:ea typeface="+mn-lt"/>
                <a:cs typeface="+mn-lt"/>
              </a:rPr>
              <a:t>Mientras más personas se vacunen en nuestra comunidad, menos tendremos </a:t>
            </a:r>
            <a:br>
              <a:rPr lang="es-MX" sz="900" dirty="0">
                <a:ea typeface="+mn-lt"/>
                <a:cs typeface="+mn-lt"/>
              </a:rPr>
            </a:br>
            <a:r>
              <a:rPr lang="es-MX" sz="900" dirty="0">
                <a:ea typeface="+mn-lt"/>
                <a:cs typeface="+mn-lt"/>
              </a:rPr>
              <a:t>que preocuparnos por las nuevas variantes.</a:t>
            </a:r>
          </a:p>
          <a:p>
            <a:pPr marL="171450" indent="-171450">
              <a:spcAft>
                <a:spcPts val="900"/>
              </a:spcAft>
              <a:buClr>
                <a:srgbClr val="84BAF0"/>
              </a:buClr>
              <a:buSzPct val="120000"/>
              <a:buFont typeface="Wingdings" panose="05000000000000000000" pitchFamily="2" charset="2"/>
              <a:buChar char="ü"/>
            </a:pPr>
            <a:r>
              <a:rPr lang="es-ES" sz="900" dirty="0">
                <a:ea typeface="+mn-lt"/>
                <a:cs typeface="+mn-lt"/>
              </a:rPr>
              <a:t>Reduce el riesgo de parto de un bebé muerto en un 15%.</a:t>
            </a:r>
          </a:p>
          <a:p>
            <a:pPr marL="171450" indent="-171450">
              <a:spcAft>
                <a:spcPts val="900"/>
              </a:spcAft>
              <a:buClr>
                <a:srgbClr val="84BAF0"/>
              </a:buClr>
              <a:buSzPct val="120000"/>
              <a:buFont typeface="Wingdings" panose="05000000000000000000" pitchFamily="2" charset="2"/>
              <a:buChar char="ü"/>
            </a:pPr>
            <a:r>
              <a:rPr lang="es-ES" sz="900" dirty="0">
                <a:ea typeface="+mn-lt"/>
                <a:cs typeface="+mn-lt"/>
              </a:rPr>
              <a:t>Las mujeres vacunadas pueden pasar a sus bebés sus anticuerpos y posiblemente protegerlos de COVID-19.</a:t>
            </a:r>
          </a:p>
          <a:p>
            <a:pPr>
              <a:spcAft>
                <a:spcPts val="900"/>
              </a:spcAft>
              <a:buClr>
                <a:srgbClr val="84BAF0"/>
              </a:buClr>
              <a:buSzPct val="120000"/>
            </a:pPr>
            <a:endParaRPr lang="en-US" sz="1000" dirty="0">
              <a:highlight>
                <a:srgbClr val="FFFF00"/>
              </a:highlight>
              <a:ea typeface="+mn-lt"/>
              <a:cs typeface="+mn-lt"/>
            </a:endParaRPr>
          </a:p>
          <a:p>
            <a:pPr marL="171450" indent="-171450">
              <a:spcAft>
                <a:spcPts val="900"/>
              </a:spcAft>
              <a:buClr>
                <a:srgbClr val="84BAF0"/>
              </a:buClr>
              <a:buSzPct val="120000"/>
              <a:buFont typeface="Wingdings" panose="05000000000000000000" pitchFamily="2" charset="2"/>
              <a:buChar char="ü"/>
            </a:pPr>
            <a:endParaRPr lang="es-MX" sz="1200" dirty="0">
              <a:solidFill>
                <a:srgbClr val="000000"/>
              </a:solidFill>
              <a:cs typeface="Calibri"/>
            </a:endParaRPr>
          </a:p>
        </p:txBody>
      </p:sp>
      <p:sp>
        <p:nvSpPr>
          <p:cNvPr id="95" name="TextBox 94">
            <a:extLst>
              <a:ext uri="{FF2B5EF4-FFF2-40B4-BE49-F238E27FC236}">
                <a16:creationId xmlns:a16="http://schemas.microsoft.com/office/drawing/2014/main" id="{9F5F32ED-BA3F-4570-8A07-AC8AB4B9934F}"/>
              </a:ext>
            </a:extLst>
          </p:cNvPr>
          <p:cNvSpPr txBox="1"/>
          <p:nvPr/>
        </p:nvSpPr>
        <p:spPr>
          <a:xfrm>
            <a:off x="323823" y="134210"/>
            <a:ext cx="2705260" cy="461665"/>
          </a:xfrm>
          <a:prstGeom prst="rect">
            <a:avLst/>
          </a:prstGeom>
          <a:noFill/>
        </p:spPr>
        <p:txBody>
          <a:bodyPr wrap="square" lIns="0" tIns="0" rIns="0" bIns="0" rtlCol="0" anchor="t">
            <a:spAutoFit/>
          </a:bodyPr>
          <a:lstStyle/>
          <a:p>
            <a:pPr algn="ctr"/>
            <a:r>
              <a:rPr lang="es-ES" sz="1500" b="1">
                <a:solidFill>
                  <a:srgbClr val="0E5299"/>
                </a:solidFill>
                <a:cs typeface="Calibri"/>
              </a:rPr>
              <a:t>LAS VACUNAS CONTRA COVID-19 SON SEGURAS Y EFECTIVAS</a:t>
            </a:r>
          </a:p>
        </p:txBody>
      </p:sp>
      <p:sp>
        <p:nvSpPr>
          <p:cNvPr id="98" name="Rectangle 97">
            <a:extLst>
              <a:ext uri="{FF2B5EF4-FFF2-40B4-BE49-F238E27FC236}">
                <a16:creationId xmlns:a16="http://schemas.microsoft.com/office/drawing/2014/main" id="{ACD0DCBD-3FEF-4229-A339-0F2FC7A58552}"/>
              </a:ext>
            </a:extLst>
          </p:cNvPr>
          <p:cNvSpPr/>
          <p:nvPr/>
        </p:nvSpPr>
        <p:spPr>
          <a:xfrm>
            <a:off x="2968" y="2799210"/>
            <a:ext cx="3371851" cy="426650"/>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530298" y="2891003"/>
            <a:ext cx="2292310" cy="274229"/>
          </a:xfrm>
          <a:prstGeom prst="rect">
            <a:avLst/>
          </a:prstGeom>
          <a:noFill/>
        </p:spPr>
        <p:txBody>
          <a:bodyPr wrap="square" lIns="0" tIns="0" rIns="0" bIns="0" rtlCol="0" anchor="t">
            <a:spAutoFit/>
          </a:bodyPr>
          <a:lstStyle/>
          <a:p>
            <a:pPr algn="ctr">
              <a:lnSpc>
                <a:spcPct val="90000"/>
              </a:lnSpc>
              <a:spcAft>
                <a:spcPts val="600"/>
              </a:spcAft>
            </a:pPr>
            <a:r>
              <a:rPr lang="es-ES" b="1">
                <a:solidFill>
                  <a:schemeClr val="bg1"/>
                </a:solidFill>
              </a:rPr>
              <a:t>RECOMENDACIONES</a:t>
            </a:r>
            <a:endParaRPr lang="es-ES" b="1">
              <a:solidFill>
                <a:schemeClr val="bg1"/>
              </a:solidFill>
              <a:cs typeface="Calibri"/>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251473" y="3335938"/>
            <a:ext cx="2961906" cy="3262432"/>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Sans-Serif" panose="020F0502020204030204" pitchFamily="34" charset="0"/>
              <a:buChar char="₊"/>
            </a:pPr>
            <a:r>
              <a:rPr lang="es-ES" sz="1100">
                <a:ea typeface="+mn-lt"/>
                <a:cs typeface="+mn-lt"/>
              </a:rPr>
              <a:t>Vacúnese y póngase el refuerzo o dosis adicional lo más pronto posible</a:t>
            </a:r>
          </a:p>
          <a:p>
            <a:pPr marL="171450" indent="-171450">
              <a:spcAft>
                <a:spcPts val="600"/>
              </a:spcAft>
              <a:buClr>
                <a:srgbClr val="0E5299"/>
              </a:buClr>
              <a:buSzPct val="225000"/>
              <a:buFont typeface="Calibri,Sans-Serif" panose="020F0502020204030204" pitchFamily="34" charset="0"/>
              <a:buChar char="₊"/>
            </a:pPr>
            <a:r>
              <a:rPr lang="es-ES" sz="1100">
                <a:ea typeface="+mn-lt"/>
                <a:cs typeface="+mn-lt"/>
              </a:rPr>
              <a:t>Asegúrese de que su familia se vacune y se ponga los refuerzos o dosis adicionales</a:t>
            </a:r>
            <a:r>
              <a:rPr lang="es-MX" sz="1100">
                <a:ea typeface="+mn-lt"/>
                <a:cs typeface="+mn-lt"/>
              </a:rPr>
              <a:t>.</a:t>
            </a:r>
            <a:endParaRPr lang="es-MX" sz="1100">
              <a:cs typeface="Calibri"/>
            </a:endParaRPr>
          </a:p>
          <a:p>
            <a:pPr marL="171450" indent="-171450">
              <a:spcAft>
                <a:spcPts val="600"/>
              </a:spcAft>
              <a:buClr>
                <a:srgbClr val="0E5299"/>
              </a:buClr>
              <a:buSzPct val="225000"/>
              <a:buFont typeface="Calibri" panose="020F0502020204030204" pitchFamily="34" charset="0"/>
              <a:buChar char="₊"/>
            </a:pPr>
            <a:r>
              <a:rPr lang="es-MX" sz="1100">
                <a:ea typeface="+mn-lt"/>
                <a:cs typeface="+mn-lt"/>
              </a:rPr>
              <a:t>Use cubrebocas en espacios cerrados, aunque est</a:t>
            </a:r>
            <a:r>
              <a:rPr lang="es-MX" sz="1100">
                <a:cs typeface="Calibri"/>
              </a:rPr>
              <a:t>é</a:t>
            </a:r>
            <a:r>
              <a:rPr lang="es-MX" sz="1100">
                <a:ea typeface="+mn-lt"/>
                <a:cs typeface="+mn-lt"/>
              </a:rPr>
              <a:t> al día</a:t>
            </a:r>
            <a:r>
              <a:rPr lang="es-MX" sz="1100">
                <a:cs typeface="Calibri"/>
              </a:rPr>
              <a:t> con su vacuna.</a:t>
            </a:r>
          </a:p>
          <a:p>
            <a:pPr marL="171450" indent="-171450">
              <a:spcAft>
                <a:spcPts val="600"/>
              </a:spcAft>
              <a:buClr>
                <a:srgbClr val="0E5299"/>
              </a:buClr>
              <a:buSzPct val="225000"/>
              <a:buFont typeface="Calibri" panose="020F0502020204030204" pitchFamily="34" charset="0"/>
              <a:buChar char="₊"/>
            </a:pPr>
            <a:r>
              <a:rPr lang="es-ES" sz="1100">
                <a:ea typeface="+mn-lt"/>
                <a:cs typeface="+mn-lt"/>
              </a:rPr>
              <a:t>Si está al día con sus vacunas y está expuesto a COVID-19 haga lo siguiente:</a:t>
            </a:r>
          </a:p>
          <a:p>
            <a:pPr marL="342900" lvl="1" indent="-114300">
              <a:spcAft>
                <a:spcPts val="600"/>
              </a:spcAft>
              <a:buClr>
                <a:srgbClr val="0E5299"/>
              </a:buClr>
              <a:buSzPct val="150000"/>
              <a:buFont typeface="Arial" panose="020B0604020202020204" pitchFamily="34" charset="0"/>
              <a:buChar char="•"/>
            </a:pPr>
            <a:r>
              <a:rPr lang="es-ES" sz="1100">
                <a:ea typeface="+mn-lt"/>
                <a:cs typeface="+mn-lt"/>
              </a:rPr>
              <a:t>Si tiene síntomas: Hágase la prueba inmediatamente. Si la prueba es negativa, vuelva a hacérsela en 48 horas.</a:t>
            </a:r>
          </a:p>
          <a:p>
            <a:pPr marL="342900" lvl="1" indent="-114300">
              <a:spcAft>
                <a:spcPts val="600"/>
              </a:spcAft>
              <a:buClr>
                <a:srgbClr val="0E5299"/>
              </a:buClr>
              <a:buSzPct val="150000"/>
              <a:buFont typeface="Arial" panose="020B0604020202020204" pitchFamily="34" charset="0"/>
              <a:buChar char="•"/>
            </a:pPr>
            <a:r>
              <a:rPr lang="es-ES" sz="1100">
                <a:ea typeface="+mn-lt"/>
                <a:cs typeface="+mn-lt"/>
              </a:rPr>
              <a:t>Si no tiene síntomas: Hágase la prueba al menos 5 días después de la exposición. Si la prueba es negativa, hágase otra prueba en 48 horas. Si el segundo resultado es negativo de nuevo, hágase otra prueba 48 horas después. Vaya al médico si cree que está enfermo.</a:t>
            </a:r>
          </a:p>
        </p:txBody>
      </p:sp>
      <p:pic>
        <p:nvPicPr>
          <p:cNvPr id="109" name="Graphic 108">
            <a:extLst>
              <a:ext uri="{FF2B5EF4-FFF2-40B4-BE49-F238E27FC236}">
                <a16:creationId xmlns:a16="http://schemas.microsoft.com/office/drawing/2014/main" id="{C4CCD56B-B18F-4B6A-AC8C-1120D353F03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482120">
            <a:off x="280831" y="815036"/>
            <a:ext cx="632520" cy="610122"/>
          </a:xfrm>
          <a:prstGeom prst="rect">
            <a:avLst/>
          </a:prstGeom>
        </p:spPr>
      </p:pic>
      <p:sp>
        <p:nvSpPr>
          <p:cNvPr id="110" name="TextBox 109">
            <a:extLst>
              <a:ext uri="{FF2B5EF4-FFF2-40B4-BE49-F238E27FC236}">
                <a16:creationId xmlns:a16="http://schemas.microsoft.com/office/drawing/2014/main" id="{BF247A29-5D55-4E85-ABEB-BD2C8E643642}"/>
              </a:ext>
            </a:extLst>
          </p:cNvPr>
          <p:cNvSpPr txBox="1"/>
          <p:nvPr/>
        </p:nvSpPr>
        <p:spPr>
          <a:xfrm>
            <a:off x="262426" y="6737526"/>
            <a:ext cx="2414948" cy="507831"/>
          </a:xfrm>
          <a:prstGeom prst="rect">
            <a:avLst/>
          </a:prstGeom>
          <a:noFill/>
        </p:spPr>
        <p:txBody>
          <a:bodyPr wrap="square" lIns="0" tIns="0" rIns="0" bIns="0" rtlCol="0" anchor="ctr">
            <a:spAutoFit/>
          </a:bodyPr>
          <a:lstStyle/>
          <a:p>
            <a:pPr marL="171450" indent="-171450">
              <a:spcAft>
                <a:spcPts val="900"/>
              </a:spcAft>
              <a:buClr>
                <a:srgbClr val="0E5299"/>
              </a:buClr>
              <a:buSzPct val="225000"/>
              <a:buFont typeface="Calibri,Sans-Serif" panose="020F0502020204030204" pitchFamily="34" charset="0"/>
              <a:buChar char="₊"/>
            </a:pPr>
            <a:r>
              <a:rPr lang="es-MX" sz="1100" b="1">
                <a:ea typeface="+mn-lt"/>
                <a:cs typeface="+mn-lt"/>
              </a:rPr>
              <a:t>Para mujeres de entre 18 y 60 años </a:t>
            </a:r>
            <a:r>
              <a:rPr lang="es-MX" sz="1100">
                <a:ea typeface="+mn-lt"/>
                <a:cs typeface="+mn-lt"/>
              </a:rPr>
              <a:t>recomendamos las vacunas </a:t>
            </a:r>
            <a:br>
              <a:rPr lang="es-MX" sz="1100">
                <a:ea typeface="+mn-lt"/>
                <a:cs typeface="+mn-lt"/>
              </a:rPr>
            </a:br>
            <a:r>
              <a:rPr lang="es-MX" sz="1100">
                <a:ea typeface="+mn-lt"/>
                <a:cs typeface="+mn-lt"/>
              </a:rPr>
              <a:t>de Pfizer o Moderna.</a:t>
            </a:r>
            <a:endParaRPr lang="es-MX" sz="1100">
              <a:cs typeface="Calibri"/>
            </a:endParaRPr>
          </a:p>
        </p:txBody>
      </p:sp>
      <p:sp>
        <p:nvSpPr>
          <p:cNvPr id="86" name="Google Shape;55;p13">
            <a:extLst>
              <a:ext uri="{FF2B5EF4-FFF2-40B4-BE49-F238E27FC236}">
                <a16:creationId xmlns:a16="http://schemas.microsoft.com/office/drawing/2014/main" id="{7B1EBC66-5848-4BA2-94BF-00FF166B3400}"/>
              </a:ext>
            </a:extLst>
          </p:cNvPr>
          <p:cNvSpPr/>
          <p:nvPr/>
        </p:nvSpPr>
        <p:spPr>
          <a:xfrm>
            <a:off x="10561986" y="363666"/>
            <a:ext cx="3818912" cy="320756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p:txBody>
      </p:sp>
      <p:sp>
        <p:nvSpPr>
          <p:cNvPr id="87" name="Google Shape;56;p13">
            <a:extLst>
              <a:ext uri="{FF2B5EF4-FFF2-40B4-BE49-F238E27FC236}">
                <a16:creationId xmlns:a16="http://schemas.microsoft.com/office/drawing/2014/main" id="{04475F71-0576-4DF6-B782-13DA39642FC6}"/>
              </a:ext>
            </a:extLst>
          </p:cNvPr>
          <p:cNvSpPr/>
          <p:nvPr/>
        </p:nvSpPr>
        <p:spPr>
          <a:xfrm>
            <a:off x="10500341" y="948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a:spcBef>
                <a:spcPts val="0"/>
              </a:spcBef>
              <a:spcAft>
                <a:spcPts val="0"/>
              </a:spcAft>
              <a:buNone/>
            </a:pPr>
            <a:r>
              <a:rPr lang="en" sz="2000" b="1">
                <a:latin typeface="Work Sans"/>
                <a:sym typeface="Work Sans"/>
              </a:rPr>
              <a:t>4</a:t>
            </a:r>
            <a:endParaRPr lang="en-US"/>
          </a:p>
        </p:txBody>
      </p:sp>
      <p:sp>
        <p:nvSpPr>
          <p:cNvPr id="73" name="TextBox 27">
            <a:extLst>
              <a:ext uri="{FF2B5EF4-FFF2-40B4-BE49-F238E27FC236}">
                <a16:creationId xmlns:a16="http://schemas.microsoft.com/office/drawing/2014/main" id="{52797E7A-C295-4F98-97EA-FD03B79532BA}"/>
              </a:ext>
            </a:extLst>
          </p:cNvPr>
          <p:cNvSpPr txBox="1"/>
          <p:nvPr/>
        </p:nvSpPr>
        <p:spPr>
          <a:xfrm>
            <a:off x="896139" y="669100"/>
            <a:ext cx="2114952" cy="919482"/>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r>
              <a:rPr lang="es-ES" sz="1050" b="1"/>
              <a:t>Tipos de vacunas disponibles en EUA:</a:t>
            </a:r>
          </a:p>
          <a:p>
            <a:pPr marL="171450" indent="-171450">
              <a:lnSpc>
                <a:spcPct val="90000"/>
              </a:lnSpc>
              <a:spcAft>
                <a:spcPts val="300"/>
              </a:spcAft>
              <a:buFont typeface="Arial" panose="020B0604020202020204" pitchFamily="34" charset="0"/>
              <a:buChar char="•"/>
            </a:pPr>
            <a:r>
              <a:rPr lang="es-ES" sz="1050"/>
              <a:t>Pfizer</a:t>
            </a:r>
            <a:endParaRPr lang="es-ES" sz="1050">
              <a:cs typeface="Calibri"/>
            </a:endParaRPr>
          </a:p>
          <a:p>
            <a:pPr marL="171450" indent="-171450">
              <a:lnSpc>
                <a:spcPct val="90000"/>
              </a:lnSpc>
              <a:spcAft>
                <a:spcPts val="300"/>
              </a:spcAft>
              <a:buFont typeface="Arial" panose="020B0604020202020204" pitchFamily="34" charset="0"/>
              <a:buChar char="•"/>
            </a:pPr>
            <a:r>
              <a:rPr lang="es-ES" sz="1050"/>
              <a:t>Moderna</a:t>
            </a:r>
            <a:endParaRPr lang="es-ES" sz="1050">
              <a:cs typeface="Calibri"/>
            </a:endParaRPr>
          </a:p>
          <a:p>
            <a:pPr marL="171450" indent="-171450">
              <a:lnSpc>
                <a:spcPct val="90000"/>
              </a:lnSpc>
              <a:spcAft>
                <a:spcPts val="300"/>
              </a:spcAft>
              <a:buFont typeface="Arial" panose="020B0604020202020204" pitchFamily="34" charset="0"/>
              <a:buChar char="•"/>
            </a:pPr>
            <a:r>
              <a:rPr lang="es-ES" sz="1050"/>
              <a:t>Johnson &amp; Johnson (J&amp;J)</a:t>
            </a:r>
            <a:endParaRPr lang="es-ES" sz="1050">
              <a:cs typeface="Calibri"/>
            </a:endParaRPr>
          </a:p>
          <a:p>
            <a:pPr marL="171450" indent="-171450">
              <a:lnSpc>
                <a:spcPct val="90000"/>
              </a:lnSpc>
              <a:spcAft>
                <a:spcPts val="300"/>
              </a:spcAft>
              <a:buFont typeface="Arial" panose="020B0604020202020204" pitchFamily="34" charset="0"/>
              <a:buChar char="•"/>
            </a:pPr>
            <a:r>
              <a:rPr lang="en-US" sz="1050" b="0" i="0">
                <a:solidFill>
                  <a:srgbClr val="000000"/>
                </a:solidFill>
                <a:effectLst/>
                <a:latin typeface="Calibri"/>
                <a:cs typeface="Calibri"/>
              </a:rPr>
              <a:t>Novavax</a:t>
            </a:r>
            <a:endParaRPr lang="es-ES" sz="1050">
              <a:latin typeface="Calibri"/>
              <a:cs typeface="Calibri"/>
            </a:endParaRPr>
          </a:p>
        </p:txBody>
      </p:sp>
      <p:sp>
        <p:nvSpPr>
          <p:cNvPr id="11" name="CuadroTexto 10">
            <a:extLst>
              <a:ext uri="{FF2B5EF4-FFF2-40B4-BE49-F238E27FC236}">
                <a16:creationId xmlns:a16="http://schemas.microsoft.com/office/drawing/2014/main" id="{81641253-4D64-443E-9670-68C0EDCE3D4C}"/>
              </a:ext>
            </a:extLst>
          </p:cNvPr>
          <p:cNvSpPr txBox="1"/>
          <p:nvPr/>
        </p:nvSpPr>
        <p:spPr>
          <a:xfrm>
            <a:off x="952889" y="1629634"/>
            <a:ext cx="2413872" cy="577081"/>
          </a:xfrm>
          <a:custGeom>
            <a:avLst/>
            <a:gdLst>
              <a:gd name="connsiteX0" fmla="*/ 0 w 2980291"/>
              <a:gd name="connsiteY0" fmla="*/ 0 h 964880"/>
              <a:gd name="connsiteX1" fmla="*/ 2980291 w 2980291"/>
              <a:gd name="connsiteY1" fmla="*/ 0 h 964880"/>
              <a:gd name="connsiteX2" fmla="*/ 2980291 w 2980291"/>
              <a:gd name="connsiteY2" fmla="*/ 964880 h 964880"/>
              <a:gd name="connsiteX3" fmla="*/ 0 w 2980291"/>
              <a:gd name="connsiteY3" fmla="*/ 964880 h 964880"/>
              <a:gd name="connsiteX4" fmla="*/ 0 w 2980291"/>
              <a:gd name="connsiteY4" fmla="*/ 0 h 964880"/>
              <a:gd name="connsiteX0" fmla="*/ 0 w 2980291"/>
              <a:gd name="connsiteY0" fmla="*/ 5671 h 970551"/>
              <a:gd name="connsiteX1" fmla="*/ 788004 w 2980291"/>
              <a:gd name="connsiteY1" fmla="*/ 0 h 970551"/>
              <a:gd name="connsiteX2" fmla="*/ 2980291 w 2980291"/>
              <a:gd name="connsiteY2" fmla="*/ 5671 h 970551"/>
              <a:gd name="connsiteX3" fmla="*/ 2980291 w 2980291"/>
              <a:gd name="connsiteY3" fmla="*/ 970551 h 970551"/>
              <a:gd name="connsiteX4" fmla="*/ 0 w 2980291"/>
              <a:gd name="connsiteY4" fmla="*/ 970551 h 970551"/>
              <a:gd name="connsiteX5" fmla="*/ 0 w 2980291"/>
              <a:gd name="connsiteY5" fmla="*/ 5671 h 970551"/>
              <a:gd name="connsiteX0" fmla="*/ 1705 w 2981996"/>
              <a:gd name="connsiteY0" fmla="*/ 5671 h 970551"/>
              <a:gd name="connsiteX1" fmla="*/ 789709 w 2981996"/>
              <a:gd name="connsiteY1" fmla="*/ 0 h 970551"/>
              <a:gd name="connsiteX2" fmla="*/ 2981996 w 2981996"/>
              <a:gd name="connsiteY2" fmla="*/ 5671 h 970551"/>
              <a:gd name="connsiteX3" fmla="*/ 2981996 w 2981996"/>
              <a:gd name="connsiteY3" fmla="*/ 970551 h 970551"/>
              <a:gd name="connsiteX4" fmla="*/ 1705 w 2981996"/>
              <a:gd name="connsiteY4" fmla="*/ 970551 h 970551"/>
              <a:gd name="connsiteX5" fmla="*/ 0 w 2981996"/>
              <a:gd name="connsiteY5" fmla="*/ 446810 h 970551"/>
              <a:gd name="connsiteX6" fmla="*/ 1705 w 2981996"/>
              <a:gd name="connsiteY6" fmla="*/ 5671 h 97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1996" h="970551">
                <a:moveTo>
                  <a:pt x="1705" y="5671"/>
                </a:moveTo>
                <a:lnTo>
                  <a:pt x="789709" y="0"/>
                </a:lnTo>
                <a:lnTo>
                  <a:pt x="2981996" y="5671"/>
                </a:lnTo>
                <a:lnTo>
                  <a:pt x="2981996" y="970551"/>
                </a:lnTo>
                <a:lnTo>
                  <a:pt x="1705" y="970551"/>
                </a:lnTo>
                <a:cubicBezTo>
                  <a:pt x="1137" y="795971"/>
                  <a:pt x="568" y="621390"/>
                  <a:pt x="0" y="446810"/>
                </a:cubicBezTo>
                <a:cubicBezTo>
                  <a:pt x="568" y="299764"/>
                  <a:pt x="1137" y="152717"/>
                  <a:pt x="1705" y="5671"/>
                </a:cubicBezTo>
                <a:close/>
              </a:path>
            </a:pathLst>
          </a:cu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s-ES" sz="1050" b="0" i="0" u="none" strike="noStrike" dirty="0">
                <a:solidFill>
                  <a:srgbClr val="000000"/>
                </a:solidFill>
                <a:effectLst/>
                <a:latin typeface="Calibri" panose="020F0502020204030204" pitchFamily="34" charset="0"/>
              </a:rPr>
              <a:t>Vacúnese con las dosis del esquema inicial. Dos meses después, póngase una vacuna de refuerzo bivalente.</a:t>
            </a:r>
            <a:endParaRPr lang="es-MX" sz="1050" dirty="0">
              <a:ea typeface="+mn-lt"/>
              <a:cs typeface="+mn-lt"/>
            </a:endParaRPr>
          </a:p>
        </p:txBody>
      </p:sp>
      <p:pic>
        <p:nvPicPr>
          <p:cNvPr id="82" name="Graphic 1">
            <a:extLst>
              <a:ext uri="{FF2B5EF4-FFF2-40B4-BE49-F238E27FC236}">
                <a16:creationId xmlns:a16="http://schemas.microsoft.com/office/drawing/2014/main" id="{3A74A584-36D1-46B6-A055-6CA4FCE509C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98707" y="1614347"/>
            <a:ext cx="508850" cy="508848"/>
          </a:xfrm>
          <a:prstGeom prst="rect">
            <a:avLst/>
          </a:prstGeom>
        </p:spPr>
      </p:pic>
      <p:cxnSp>
        <p:nvCxnSpPr>
          <p:cNvPr id="19" name="Straight Arrow Connector 18">
            <a:extLst>
              <a:ext uri="{FF2B5EF4-FFF2-40B4-BE49-F238E27FC236}">
                <a16:creationId xmlns:a16="http://schemas.microsoft.com/office/drawing/2014/main" id="{77880A0A-DF2D-F3AA-BAA3-326A9B836D47}"/>
              </a:ext>
            </a:extLst>
          </p:cNvPr>
          <p:cNvCxnSpPr>
            <a:cxnSpLocks/>
          </p:cNvCxnSpPr>
          <p:nvPr/>
        </p:nvCxnSpPr>
        <p:spPr>
          <a:xfrm flipH="1">
            <a:off x="10078154" y="869752"/>
            <a:ext cx="4221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6" ma:contentTypeDescription="Create a new document." ma:contentTypeScope="" ma:versionID="7b29fe4afdd2855c9387aabe9f1a1d22">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e7d22e23de2cf0cd3ffd979b46d59241"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UserInfo>
        <DisplayName>Giovanni Lopez-Quezada</DisplayName>
        <AccountId>24</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571B8A-324B-455B-A113-61ECB686BA1A}">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0C9791-0C68-4692-80D1-3058BBD0918D}">
  <ds:schemaRefs>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 ds:uri="http://schemas.microsoft.com/office/2006/documentManagement/types"/>
    <ds:schemaRef ds:uri="41a82cfb-08d0-4eac-a8a5-9ca94e9619de"/>
    <ds:schemaRef ds:uri="http://schemas.openxmlformats.org/package/2006/metadata/core-properties"/>
    <ds:schemaRef ds:uri="75afdd44-4aa4-4d0a-9dc0-7606fd3e2ef5"/>
    <ds:schemaRef ds:uri="http://purl.org/dc/terms/"/>
  </ds:schemaRefs>
</ds:datastoreItem>
</file>

<file path=customXml/itemProps3.xml><?xml version="1.0" encoding="utf-8"?>
<ds:datastoreItem xmlns:ds="http://schemas.openxmlformats.org/officeDocument/2006/customXml" ds:itemID="{1C31A789-22A4-42AD-9555-79F54CF048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1344</Words>
  <Application>Microsoft Office PowerPoint</Application>
  <PresentationFormat>Custom</PresentationFormat>
  <Paragraphs>110</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Calibri,Sans-Serif</vt:lpstr>
      <vt:lpstr>Lato Black</vt:lpstr>
      <vt:lpstr>Wingdings</vt:lpstr>
      <vt:lpstr>Wingdings,Sans-Serif</vt:lpstr>
      <vt:lpstr>Work Sans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Lopez-Quezada</dc:creator>
  <cp:lastModifiedBy>Mónica Fossi</cp:lastModifiedBy>
  <cp:revision>1</cp:revision>
  <cp:lastPrinted>2022-11-01T18:42:15Z</cp:lastPrinted>
  <dcterms:created xsi:type="dcterms:W3CDTF">2021-06-09T15:49:13Z</dcterms:created>
  <dcterms:modified xsi:type="dcterms:W3CDTF">2022-11-01T18:44:36Z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