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DC6EA-B3AA-479E-AD53-A0FDE81D156B}" v="234" dt="2023-09-07T19:34:18.240"/>
    <p1510:client id="{B50B17AC-8952-4257-B27D-9F9772BED084}" v="1" vWet="3" dt="2023-09-07T19:15:56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82868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482277" y="220744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KONT COVID-19 YO SAN DANJE EPI YO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5443" y="5681377"/>
            <a:ext cx="2334057" cy="1229325"/>
            <a:chOff x="7204214" y="5906241"/>
            <a:chExt cx="2334057" cy="1229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Al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pran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vaksen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an!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Mete yon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ou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355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18775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90273" y="968298"/>
            <a:ext cx="2813875" cy="35394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4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pran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an ye. </a:t>
            </a:r>
          </a:p>
          <a:p>
            <a:pPr marL="171450" indent="-171450">
              <a:spcAft>
                <a:spcPts val="14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Verifye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an. </a:t>
            </a:r>
            <a:br>
              <a:rPr lang="en-US" sz="1200" b="1">
                <a:ea typeface="+mn-lt"/>
                <a:cs typeface="+mn-lt"/>
              </a:rPr>
            </a:br>
            <a:r>
              <a:rPr lang="es-ES" sz="1200">
                <a:ea typeface="+mn-lt"/>
                <a:cs typeface="+mn-lt"/>
              </a:rPr>
              <a:t>Gen </a:t>
            </a:r>
            <a:r>
              <a:rPr lang="es-ES" sz="1200" err="1">
                <a:ea typeface="+mn-lt"/>
                <a:cs typeface="+mn-lt"/>
              </a:rPr>
              <a:t>chans</a:t>
            </a:r>
            <a:r>
              <a:rPr lang="es-ES" sz="1200">
                <a:ea typeface="+mn-lt"/>
                <a:cs typeface="+mn-lt"/>
              </a:rPr>
              <a:t> </a:t>
            </a:r>
            <a:r>
              <a:rPr lang="es-ES" sz="1200" err="1">
                <a:ea typeface="+mn-lt"/>
                <a:cs typeface="+mn-lt"/>
              </a:rPr>
              <a:t>pou</a:t>
            </a:r>
            <a:r>
              <a:rPr lang="es-ES" sz="1200">
                <a:ea typeface="+mn-lt"/>
                <a:cs typeface="+mn-lt"/>
              </a:rPr>
              <a:t> yo </a:t>
            </a:r>
            <a:r>
              <a:rPr lang="es-ES" sz="1200" err="1">
                <a:ea typeface="+mn-lt"/>
                <a:cs typeface="+mn-lt"/>
              </a:rPr>
              <a:t>ofri</a:t>
            </a:r>
            <a:r>
              <a:rPr lang="es-ES" sz="1200">
                <a:ea typeface="+mn-lt"/>
                <a:cs typeface="+mn-lt"/>
              </a:rPr>
              <a:t> </a:t>
            </a:r>
            <a:r>
              <a:rPr lang="es-ES" sz="1200" err="1">
                <a:ea typeface="+mn-lt"/>
                <a:cs typeface="+mn-lt"/>
              </a:rPr>
              <a:t>vaksen</a:t>
            </a:r>
            <a:r>
              <a:rPr lang="es-ES" sz="1200">
                <a:ea typeface="+mn-lt"/>
                <a:cs typeface="+mn-lt"/>
              </a:rPr>
              <a:t> yo. 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14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pran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 </a:t>
            </a:r>
          </a:p>
          <a:p>
            <a:pPr marL="171450" indent="-171450">
              <a:spcAft>
                <a:spcPts val="14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patwon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sou </a:t>
            </a:r>
            <a:r>
              <a:rPr lang="en-US" sz="1200" b="1" err="1">
                <a:ea typeface="+mn-lt"/>
                <a:cs typeface="+mn-lt"/>
              </a:rPr>
              <a:t>fason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kapab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jwenn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kont</a:t>
            </a:r>
            <a:r>
              <a:rPr lang="en-US" sz="1200" b="1">
                <a:ea typeface="+mn-lt"/>
                <a:cs typeface="+mn-lt"/>
              </a:rPr>
              <a:t> COVID-19 la.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ka </a:t>
            </a:r>
            <a:r>
              <a:rPr lang="en-US" sz="1200" err="1">
                <a:ea typeface="+mn-lt"/>
                <a:cs typeface="+mn-lt"/>
              </a:rPr>
              <a:t>ede</a:t>
            </a:r>
            <a:r>
              <a:rPr lang="en-US" sz="1200">
                <a:ea typeface="+mn-lt"/>
                <a:cs typeface="+mn-lt"/>
              </a:rPr>
              <a:t> w nan </a:t>
            </a:r>
            <a:r>
              <a:rPr lang="en-US" sz="1200" err="1">
                <a:ea typeface="+mn-lt"/>
                <a:cs typeface="+mn-lt"/>
              </a:rPr>
              <a:t>aranjman</a:t>
            </a:r>
            <a:r>
              <a:rPr lang="en-US" sz="1200">
                <a:ea typeface="+mn-lt"/>
                <a:cs typeface="+mn-lt"/>
              </a:rPr>
              <a:t> w ap </a:t>
            </a:r>
            <a:r>
              <a:rPr lang="en-US" sz="1200" err="1">
                <a:ea typeface="+mn-lt"/>
                <a:cs typeface="+mn-lt"/>
              </a:rPr>
              <a:t>fè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pran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4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Tcheke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ofri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gratis nan </a:t>
            </a:r>
            <a:r>
              <a:rPr lang="en-US" sz="1200" err="1">
                <a:cs typeface="Calibri"/>
              </a:rPr>
              <a:t>depatman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sante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lokal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oswa</a:t>
            </a:r>
            <a:r>
              <a:rPr lang="en-US" sz="1200">
                <a:cs typeface="Calibri"/>
              </a:rPr>
              <a:t> eta a </a:t>
            </a:r>
            <a:r>
              <a:rPr lang="en-US" sz="1200" err="1">
                <a:cs typeface="Calibri"/>
              </a:rPr>
              <a:t>oswa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famasi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lokal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 </a:t>
            </a:r>
            <a:r>
              <a:rPr lang="en-US" sz="1200" err="1">
                <a:cs typeface="Calibri"/>
              </a:rPr>
              <a:t>Tcheke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ka anile </a:t>
            </a:r>
            <a:r>
              <a:rPr lang="en-US" sz="1200" err="1">
                <a:cs typeface="Calibri"/>
              </a:rPr>
              <a:t>frè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4633129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2678697"/>
            <a:ext cx="3314693" cy="38881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815330" y="2754023"/>
            <a:ext cx="168022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  <a:cs typeface="Calibri"/>
              </a:rPr>
              <a:t>Rekòmandasyon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207960" y="3180431"/>
            <a:ext cx="3046980" cy="33593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/>
              <a:t>Pran </a:t>
            </a:r>
            <a:r>
              <a:rPr lang="en-US" sz="1100" err="1"/>
              <a:t>dènye</a:t>
            </a:r>
            <a:r>
              <a:rPr lang="en-US" sz="1100"/>
              <a:t> </a:t>
            </a:r>
            <a:r>
              <a:rPr lang="en-US" sz="1100" err="1"/>
              <a:t>dòz</a:t>
            </a:r>
            <a:r>
              <a:rPr lang="en-US" sz="1100"/>
              <a:t> </a:t>
            </a:r>
            <a:r>
              <a:rPr lang="en-US" sz="1100" err="1"/>
              <a:t>vaksen</a:t>
            </a:r>
            <a:r>
              <a:rPr lang="en-US" sz="1100"/>
              <a:t> </a:t>
            </a:r>
            <a:r>
              <a:rPr lang="en-US" sz="1100" err="1"/>
              <a:t>ou</a:t>
            </a:r>
            <a:r>
              <a:rPr lang="en-US" sz="1100"/>
              <a:t> an.</a:t>
            </a:r>
            <a:endParaRPr lang="en-US" sz="11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fanmi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rekòmande</a:t>
            </a:r>
            <a:r>
              <a:rPr lang="en-US" sz="1100">
                <a:cs typeface="Calibri"/>
              </a:rPr>
              <a:t> Pfizer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Moderna.</a:t>
            </a:r>
          </a:p>
          <a:p>
            <a:pPr marL="171450" indent="-171450">
              <a:lnSpc>
                <a:spcPct val="90000"/>
              </a:lnSpc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Mete yon </a:t>
            </a:r>
            <a:r>
              <a:rPr lang="en-US" sz="1100" err="1">
                <a:cs typeface="Calibri"/>
              </a:rPr>
              <a:t>respiratè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espas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anndan</a:t>
            </a:r>
            <a:r>
              <a:rPr lang="en-US" sz="1100">
                <a:cs typeface="Calibri"/>
              </a:rPr>
              <a:t> ki gen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menm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deja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Si w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epi w </a:t>
            </a:r>
            <a:r>
              <a:rPr lang="en-US" sz="1100" err="1">
                <a:cs typeface="Calibri"/>
              </a:rPr>
              <a:t>trape</a:t>
            </a:r>
            <a:r>
              <a:rPr lang="en-US" sz="1100">
                <a:cs typeface="Calibri"/>
              </a:rPr>
              <a:t> COVID-19:</a:t>
            </a:r>
          </a:p>
          <a:p>
            <a:pPr marL="17145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Izole</a:t>
            </a:r>
            <a:endParaRPr lang="en-US" sz="1100">
              <a:cs typeface="Calibri"/>
            </a:endParaRPr>
          </a:p>
          <a:p>
            <a:pPr marL="17145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5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fin gen </a:t>
            </a:r>
            <a:r>
              <a:rPr lang="en-US" sz="1100" err="1">
                <a:cs typeface="Calibri"/>
              </a:rPr>
              <a:t>kontak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viris</a:t>
            </a:r>
            <a:r>
              <a:rPr lang="en-US" sz="1100">
                <a:cs typeface="Calibri"/>
              </a:rPr>
              <a:t> la. Rete </a:t>
            </a:r>
            <a:r>
              <a:rPr lang="en-US" sz="1100" err="1">
                <a:cs typeface="Calibri"/>
              </a:rPr>
              <a:t>lakay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jiskaske</a:t>
            </a:r>
            <a:r>
              <a:rPr lang="en-US" sz="1100">
                <a:cs typeface="Calibri"/>
              </a:rPr>
              <a:t> w pa gen </a:t>
            </a:r>
            <a:r>
              <a:rPr lang="en-US" sz="1100" err="1">
                <a:cs typeface="Calibri"/>
              </a:rPr>
              <a:t>okenn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jiskaske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disparèt</a:t>
            </a:r>
            <a:r>
              <a:rPr lang="en-US" sz="1100">
                <a:cs typeface="Calibri"/>
              </a:rPr>
              <a:t>, epi gen 24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pase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depi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lafyèv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genyen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tonbe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medikaman</a:t>
            </a:r>
            <a:r>
              <a:rPr lang="en-US" sz="1100">
                <a:cs typeface="Calibri"/>
              </a:rPr>
              <a:t>.</a:t>
            </a:r>
          </a:p>
          <a:p>
            <a:pPr marL="17145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w pa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5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fin gen </a:t>
            </a:r>
            <a:r>
              <a:rPr lang="en-US" sz="1100" err="1">
                <a:cs typeface="Calibri"/>
              </a:rPr>
              <a:t>kontak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viris</a:t>
            </a:r>
            <a:r>
              <a:rPr lang="en-US" sz="1100">
                <a:cs typeface="Calibri"/>
              </a:rPr>
              <a:t> la. Si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refè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, epi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lòt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dezyèm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rezilta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.</a:t>
            </a:r>
          </a:p>
          <a:p>
            <a:pPr marL="171450" lvl="1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err="1">
                <a:cs typeface="Calibri"/>
              </a:rPr>
              <a:t>Chèche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wè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doktè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panse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63258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796092" y="1650435"/>
            <a:ext cx="2346326" cy="91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buClr>
                <a:srgbClr val="0E5299"/>
              </a:buClr>
            </a:pPr>
            <a:r>
              <a:rPr lang="en-US" sz="1100">
                <a:cs typeface="Calibri" panose="020F0502020204030204"/>
              </a:rPr>
              <a:t>Pran yon </a:t>
            </a:r>
            <a:r>
              <a:rPr lang="en-US" sz="1100" err="1">
                <a:cs typeface="Calibri" panose="020F0502020204030204"/>
              </a:rPr>
              <a:t>sèl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vaksen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bivalan</a:t>
            </a:r>
            <a:r>
              <a:rPr lang="en-US" sz="1100">
                <a:cs typeface="Calibri" panose="020F0502020204030204"/>
              </a:rPr>
              <a:t> kit </a:t>
            </a:r>
            <a:r>
              <a:rPr lang="en-US" sz="1100" err="1">
                <a:cs typeface="Calibri" panose="020F0502020204030204"/>
              </a:rPr>
              <a:t>ou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te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pran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seri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vaksen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prensipal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 kit </a:t>
            </a:r>
            <a:r>
              <a:rPr lang="en-US" sz="1100" err="1">
                <a:cs typeface="Calibri" panose="020F0502020204030204"/>
              </a:rPr>
              <a:t>ou</a:t>
            </a:r>
            <a:r>
              <a:rPr lang="en-US" sz="1100">
                <a:cs typeface="Calibri" panose="020F0502020204030204"/>
              </a:rPr>
              <a:t> pa t </a:t>
            </a:r>
            <a:r>
              <a:rPr lang="en-US" sz="1100" err="1">
                <a:cs typeface="Calibri" panose="020F0502020204030204"/>
              </a:rPr>
              <a:t>pran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. </a:t>
            </a:r>
            <a:r>
              <a:rPr lang="en-US" sz="1100" err="1">
                <a:cs typeface="Calibri" panose="020F0502020204030204"/>
              </a:rPr>
              <a:t>Adilt</a:t>
            </a:r>
            <a:r>
              <a:rPr lang="en-US" sz="1100">
                <a:cs typeface="Calibri" panose="020F0502020204030204"/>
              </a:rPr>
              <a:t> ki gen 65 an </a:t>
            </a:r>
            <a:r>
              <a:rPr lang="en-US" sz="1100" err="1">
                <a:cs typeface="Calibri" panose="020F0502020204030204"/>
              </a:rPr>
              <a:t>oswa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plis</a:t>
            </a:r>
            <a:r>
              <a:rPr lang="en-US" sz="1100">
                <a:cs typeface="Calibri" panose="020F0502020204030204"/>
              </a:rPr>
              <a:t>, </a:t>
            </a:r>
            <a:r>
              <a:rPr lang="en-US" sz="1100" err="1">
                <a:cs typeface="Calibri" panose="020F0502020204030204"/>
              </a:rPr>
              <a:t>moun</a:t>
            </a:r>
            <a:r>
              <a:rPr lang="en-US" sz="1100">
                <a:cs typeface="Calibri" panose="020F0502020204030204"/>
              </a:rPr>
              <a:t> ki gen </a:t>
            </a:r>
            <a:r>
              <a:rPr lang="en-US" sz="1100" err="1">
                <a:cs typeface="Calibri" panose="020F0502020204030204"/>
              </a:rPr>
              <a:t>sistèm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iminitè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yo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fèb</a:t>
            </a:r>
            <a:r>
              <a:rPr lang="en-US" sz="1100">
                <a:cs typeface="Calibri" panose="020F0502020204030204"/>
              </a:rPr>
              <a:t>, </a:t>
            </a:r>
            <a:r>
              <a:rPr lang="en-US" sz="1100" err="1">
                <a:cs typeface="Calibri" panose="020F0502020204030204"/>
              </a:rPr>
              <a:t>ak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timoun</a:t>
            </a:r>
            <a:r>
              <a:rPr lang="en-US" sz="1100">
                <a:cs typeface="Calibri" panose="020F0502020204030204"/>
              </a:rPr>
              <a:t> ki gen 6 </a:t>
            </a:r>
            <a:r>
              <a:rPr lang="en-US" sz="1100" err="1">
                <a:cs typeface="Calibri" panose="020F0502020204030204"/>
              </a:rPr>
              <a:t>mwa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jiska</a:t>
            </a:r>
            <a:r>
              <a:rPr lang="en-US" sz="1100">
                <a:cs typeface="Calibri" panose="020F0502020204030204"/>
              </a:rPr>
              <a:t> 5 </a:t>
            </a:r>
            <a:r>
              <a:rPr lang="en-US" sz="1100" err="1">
                <a:cs typeface="Calibri" panose="020F0502020204030204"/>
              </a:rPr>
              <a:t>ane</a:t>
            </a:r>
            <a:r>
              <a:rPr lang="en-US" sz="1100">
                <a:cs typeface="Calibri" panose="020F0502020204030204"/>
              </a:rPr>
              <a:t>: </a:t>
            </a:r>
            <a:r>
              <a:rPr lang="en-US" sz="1100" err="1">
                <a:cs typeface="Calibri" panose="020F0502020204030204"/>
              </a:rPr>
              <a:t>chèche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konsèy</a:t>
            </a:r>
            <a:r>
              <a:rPr lang="en-US" sz="1100">
                <a:cs typeface="Calibri" panose="020F0502020204030204"/>
              </a:rPr>
              <a:t> nan men yon </a:t>
            </a:r>
            <a:r>
              <a:rPr lang="en-US" sz="1100" err="1">
                <a:cs typeface="Calibri" panose="020F0502020204030204"/>
              </a:rPr>
              <a:t>pwofesyonèl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swen</a:t>
            </a:r>
            <a:r>
              <a:rPr lang="en-US" sz="1100">
                <a:cs typeface="Calibri" panose="020F0502020204030204"/>
              </a:rPr>
              <a:t> </a:t>
            </a:r>
            <a:r>
              <a:rPr lang="en-US" sz="1100" err="1">
                <a:cs typeface="Calibri" panose="020F0502020204030204"/>
              </a:rPr>
              <a:t>sante</a:t>
            </a:r>
            <a:r>
              <a:rPr lang="en-US" sz="1100">
                <a:cs typeface="Calibri" panose="020F0502020204030204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C4BE-D12D-4492-ABC3-A97A056DED9B}"/>
              </a:ext>
            </a:extLst>
          </p:cNvPr>
          <p:cNvSpPr txBox="1"/>
          <p:nvPr/>
        </p:nvSpPr>
        <p:spPr>
          <a:xfrm>
            <a:off x="794548" y="715410"/>
            <a:ext cx="2346326" cy="8925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300" b="1"/>
              <a:t>Kalite vaksen ki disponib Etazini:</a:t>
            </a:r>
            <a:endParaRPr lang="fi-FI" sz="1300"/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100"/>
              <a:t>Pfizer </a:t>
            </a:r>
            <a:endParaRPr lang="en-US" sz="1100">
              <a:cs typeface="Calibri"/>
            </a:endParaRPr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100"/>
              <a:t>Moderna </a:t>
            </a:r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fi-FI" sz="1100"/>
              <a:t>Pou lòt opsyon yo kontakte depatman sante oswa famasi ou a.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9632">
            <a:off x="223571" y="826666"/>
            <a:ext cx="527914" cy="52051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063258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200">
                <a:solidFill>
                  <a:schemeClr val="bg1"/>
                </a:solidFill>
                <a:cs typeface="Calibri"/>
              </a:rPr>
              <a:t>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207960" y="6891567"/>
            <a:ext cx="30416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fi ki </a:t>
            </a:r>
            <a:r>
              <a:rPr lang="en-US" sz="1100" err="1">
                <a:cs typeface="Calibri"/>
              </a:rPr>
              <a:t>ansent</a:t>
            </a:r>
            <a:r>
              <a:rPr lang="en-US" sz="1100">
                <a:cs typeface="Calibri"/>
              </a:rPr>
              <a:t>, ki ap bay tete,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ki ap </a:t>
            </a:r>
            <a:r>
              <a:rPr lang="en-US" sz="1100" err="1">
                <a:cs typeface="Calibri"/>
              </a:rPr>
              <a:t>eseye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ansent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enpòtan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kenbe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manman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sante</a:t>
            </a:r>
            <a:r>
              <a:rPr lang="en-US" sz="1100">
                <a:cs typeface="Calibri"/>
              </a:rPr>
              <a:t>. 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6F38613-3851-4FCC-92CB-F1998A42F9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192" y="1856872"/>
            <a:ext cx="473880" cy="47388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290408" y="6612506"/>
            <a:ext cx="88376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err="1"/>
              <a:t>Pou</a:t>
            </a:r>
            <a:r>
              <a:rPr lang="en-US" sz="1400" b="1"/>
              <a:t> fi </a:t>
            </a:r>
            <a:r>
              <a:rPr lang="en-US" sz="1400" b="1" err="1"/>
              <a:t>yo</a:t>
            </a:r>
            <a:r>
              <a:rPr lang="en-US" sz="1400" b="1"/>
              <a:t>:</a:t>
            </a:r>
            <a:endParaRPr lang="en-US" sz="14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23551" y="4658951"/>
            <a:ext cx="3116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A84A2-D6CB-FC92-6965-20634FBDD2B8}"/>
              </a:ext>
            </a:extLst>
          </p:cNvPr>
          <p:cNvSpPr txBox="1"/>
          <p:nvPr/>
        </p:nvSpPr>
        <p:spPr>
          <a:xfrm>
            <a:off x="3738204" y="7189192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err="1"/>
              <a:t>Mizajou</a:t>
            </a:r>
            <a:r>
              <a:rPr lang="en-US" sz="1400" b="1"/>
              <a:t>: 25 </a:t>
            </a:r>
            <a:r>
              <a:rPr lang="en-US" sz="1400" b="1" err="1"/>
              <a:t>Jiyè</a:t>
            </a:r>
            <a:r>
              <a:rPr lang="en-US" sz="1400" b="1"/>
              <a:t> 2023</a:t>
            </a:r>
          </a:p>
        </p:txBody>
      </p:sp>
      <p:pic>
        <p:nvPicPr>
          <p:cNvPr id="2" name="Picture 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84BF030-E745-E452-6489-26C8483F0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202459"/>
            <a:ext cx="951498" cy="51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4B45D-2FA4-37DB-0517-FAC926F18EF7}"/>
              </a:ext>
            </a:extLst>
          </p:cNvPr>
          <p:cNvSpPr txBox="1"/>
          <p:nvPr/>
        </p:nvSpPr>
        <p:spPr>
          <a:xfrm>
            <a:off x="4774699" y="6082984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B0CB-54B5-E0D2-6FE4-C16EE9F22989}"/>
              </a:ext>
            </a:extLst>
          </p:cNvPr>
          <p:cNvSpPr txBox="1"/>
          <p:nvPr/>
        </p:nvSpPr>
        <p:spPr>
          <a:xfrm>
            <a:off x="4774699" y="5135881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5C3189-EDB8-3D13-DC5A-C4942E12B2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144388"/>
            <a:ext cx="927459" cy="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437929"/>
            <a:ext cx="3324973" cy="751778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6791"/>
            <a:ext cx="3314700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74999"/>
            <a:ext cx="2950693" cy="1410724"/>
            <a:chOff x="3643289" y="4315161"/>
            <a:chExt cx="295069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Ou ap </a:t>
                </a:r>
                <a:r>
                  <a:rPr lang="en-US" sz="1100" b="1" err="1"/>
                  <a:t>santi</a:t>
                </a:r>
                <a:r>
                  <a:rPr lang="en-US" sz="1100" b="1"/>
                  <a:t> w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kèk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fin </a:t>
                </a:r>
                <a:r>
                  <a:rPr lang="en-US" sz="1100" b="1" err="1"/>
                  <a:t>pran</a:t>
                </a:r>
                <a:r>
                  <a:rPr lang="en-US" sz="1100" b="1"/>
                  <a:t> piki a.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124318" y="4315758"/>
              <a:ext cx="1469664" cy="1410127"/>
              <a:chOff x="5124318" y="4315758"/>
              <a:chExt cx="1469664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124318" y="5268837"/>
                <a:ext cx="14696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konsidere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ajou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depi</a:t>
                </a:r>
                <a:r>
                  <a:rPr lang="en-US" sz="1100" b="1">
                    <a:cs typeface="Calibri"/>
                  </a:rPr>
                  <a:t> w </a:t>
                </a:r>
                <a:r>
                  <a:rPr lang="en-US" sz="1100" b="1" err="1">
                    <a:cs typeface="Calibri"/>
                  </a:rPr>
                  <a:t>resevwa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dòz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bezwen</a:t>
                </a:r>
                <a:r>
                  <a:rPr lang="en-US" sz="1100" b="1">
                    <a:cs typeface="Calibri"/>
                  </a:rPr>
                  <a:t> an (</a:t>
                </a: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075859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Kontinye</a:t>
                </a:r>
                <a:r>
                  <a:rPr lang="en-US" sz="1100" b="1"/>
                  <a:t> mete mask nan </a:t>
                </a:r>
                <a:r>
                  <a:rPr lang="en-US" sz="1100" b="1" err="1"/>
                  <a:t>espas</a:t>
                </a:r>
                <a:r>
                  <a:rPr lang="en-US" sz="1100" b="1"/>
                  <a:t> </a:t>
                </a:r>
                <a:r>
                  <a:rPr lang="en-US" sz="1100" b="1" err="1"/>
                  <a:t>kote</a:t>
                </a:r>
                <a:r>
                  <a:rPr lang="en-US" sz="1100" b="1"/>
                  <a:t> ki </a:t>
                </a:r>
                <a:r>
                  <a:rPr lang="en-US" sz="1100" b="1" err="1"/>
                  <a:t>chaje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epi lave men </a:t>
                </a:r>
                <a:r>
                  <a:rPr lang="en-US" sz="1100" b="1" err="1"/>
                  <a:t>ou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A550C-EE3F-C787-FF31-40FAF48CCB1D}"/>
              </a:ext>
            </a:extLst>
          </p:cNvPr>
          <p:cNvGrpSpPr/>
          <p:nvPr/>
        </p:nvGrpSpPr>
        <p:grpSpPr>
          <a:xfrm>
            <a:off x="5042563" y="1012593"/>
            <a:ext cx="1613154" cy="1392385"/>
            <a:chOff x="3468434" y="2611358"/>
            <a:chExt cx="161315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18682" y="2611358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468434" y="3546695"/>
              <a:ext cx="161315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Gen </a:t>
              </a:r>
              <a:r>
                <a:rPr lang="en-US" sz="1100" b="1" err="1"/>
                <a:t>plizyè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</a:t>
              </a:r>
              <a:r>
                <a:rPr lang="en-US" sz="1100" b="1" err="1"/>
                <a:t>kont</a:t>
              </a:r>
              <a:r>
                <a:rPr lang="en-US" sz="1100" b="1"/>
                <a:t> COVID-19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epi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212831" y="2586872"/>
            <a:ext cx="1239924" cy="1551997"/>
            <a:chOff x="5224491" y="2652212"/>
            <a:chExt cx="1239924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224491" y="3594811"/>
              <a:ext cx="123992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Apre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ka gen: </a:t>
              </a:r>
              <a:r>
                <a:rPr lang="en-US" sz="1100" b="1" err="1">
                  <a:ea typeface="+mn-lt"/>
                  <a:cs typeface="Calibri Light"/>
                </a:rPr>
                <a:t>doulè</a:t>
              </a:r>
              <a:r>
                <a:rPr lang="en-US" sz="1100" b="1">
                  <a:ea typeface="+mn-lt"/>
                  <a:cs typeface="Calibri Light"/>
                </a:rPr>
                <a:t> nan bra,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</a:t>
              </a:r>
              <a:r>
                <a:rPr lang="en-US" sz="1100" b="1">
                  <a:ea typeface="+mn-lt"/>
                  <a:cs typeface="Calibri Light"/>
                </a:rPr>
                <a:t> mal,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631630" y="1014402"/>
            <a:ext cx="1286764" cy="1404632"/>
            <a:chOff x="3643290" y="1017380"/>
            <a:chExt cx="1286764" cy="14046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643290" y="1964964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Li </a:t>
              </a:r>
              <a:r>
                <a:rPr lang="fr-FR" sz="1100" b="1" err="1"/>
                <a:t>enpòtan</a:t>
              </a:r>
              <a:r>
                <a:rPr lang="fr-FR" sz="1100" b="1"/>
                <a:t> pou </a:t>
              </a:r>
              <a:r>
                <a:rPr lang="fr-FR" sz="1100" b="1" err="1"/>
                <a:t>pran</a:t>
              </a:r>
              <a:r>
                <a:rPr lang="fr-FR" sz="1100" b="1"/>
                <a:t> </a:t>
              </a:r>
              <a:r>
                <a:rPr lang="fr-FR" sz="1100" b="1" err="1"/>
                <a:t>vaksen</a:t>
              </a:r>
              <a:r>
                <a:rPr lang="fr-FR" sz="1100" b="1"/>
                <a:t> an, </a:t>
              </a:r>
              <a:r>
                <a:rPr lang="fr-FR" sz="1100" b="1" err="1"/>
                <a:t>menm</a:t>
              </a:r>
              <a:r>
                <a:rPr lang="fr-FR" sz="1100" b="1"/>
                <a:t> si ou te </a:t>
              </a:r>
              <a:r>
                <a:rPr lang="fr-FR" sz="1100" b="1" err="1"/>
                <a:t>gen</a:t>
              </a:r>
              <a:r>
                <a:rPr lang="fr-FR" sz="1100" b="1"/>
                <a:t> COVID-19.</a:t>
              </a:r>
              <a:endParaRPr lang="en-US" sz="1100" b="1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err="1">
                <a:solidFill>
                  <a:schemeClr val="bg1"/>
                </a:solidFill>
                <a:cs typeface="Calibri"/>
              </a:rPr>
              <a:t>Avantaj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Vaksinasyon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1" y="5247131"/>
            <a:ext cx="3371850" cy="583282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338951" y="5308950"/>
            <a:ext cx="2707912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err="1">
                <a:solidFill>
                  <a:schemeClr val="bg1"/>
                </a:solidFill>
                <a:cs typeface="Calibri"/>
              </a:rPr>
              <a:t>Risk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genyen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moun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br>
              <a:rPr lang="es-ES" sz="1600" b="1">
                <a:solidFill>
                  <a:schemeClr val="bg1"/>
                </a:solidFill>
                <a:cs typeface="Calibri"/>
              </a:rPr>
            </a:br>
            <a:r>
              <a:rPr lang="es-ES" sz="1600" b="1" err="1">
                <a:solidFill>
                  <a:schemeClr val="bg1"/>
                </a:solidFill>
                <a:cs typeface="Calibri"/>
              </a:rPr>
              <a:t>pran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6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5937397"/>
            <a:ext cx="2821366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risk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kontamine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risk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gwo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enfeksyon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entène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lopital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lanmò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>
                <a:cs typeface="Calibri"/>
              </a:rPr>
              <a:t>Si yon </a:t>
            </a:r>
            <a:r>
              <a:rPr lang="en-US" sz="1100" err="1">
                <a:cs typeface="Calibri"/>
              </a:rPr>
              <a:t>majorite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</a:t>
            </a:r>
            <a:r>
              <a:rPr lang="en-US" sz="1100" b="1">
                <a:cs typeface="Calibri"/>
              </a:rPr>
              <a:t>PA PRAN 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kont</a:t>
            </a:r>
            <a:r>
              <a:rPr lang="en-US" sz="1100">
                <a:cs typeface="Calibri"/>
              </a:rPr>
              <a:t> COVID-19 la, </a:t>
            </a:r>
            <a:r>
              <a:rPr lang="en-US" sz="1100" err="1">
                <a:cs typeface="Calibri"/>
              </a:rPr>
              <a:t>alò</a:t>
            </a:r>
            <a:r>
              <a:rPr lang="en-US" sz="1100">
                <a:cs typeface="Calibri"/>
              </a:rPr>
              <a:t> risk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maladi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epi risk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mitasyon</a:t>
            </a:r>
            <a:r>
              <a:rPr lang="en-US" sz="1100">
                <a:cs typeface="Calibri"/>
              </a:rPr>
              <a:t> ki pi </a:t>
            </a:r>
            <a:r>
              <a:rPr lang="en-US" sz="1100" err="1">
                <a:cs typeface="Calibri"/>
              </a:rPr>
              <a:t>kontajye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danjere</a:t>
            </a:r>
            <a:r>
              <a:rPr lang="en-US" sz="1100">
                <a:cs typeface="Calibri"/>
              </a:rPr>
              <a:t> vin pi </a:t>
            </a: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013880" y="151147"/>
            <a:ext cx="2736240" cy="623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m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994832" y="2521685"/>
            <a:ext cx="2774338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ta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te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premye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epi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22018" y="3268630"/>
            <a:ext cx="2919965" cy="23463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ea typeface="+mn-lt"/>
                <a:cs typeface="+mn-lt"/>
              </a:rPr>
              <a:t>Se pa tout </a:t>
            </a:r>
            <a:r>
              <a:rPr lang="en-US" sz="1100" err="1">
                <a:ea typeface="+mn-lt"/>
                <a:cs typeface="+mn-lt"/>
              </a:rPr>
              <a:t>peyi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apwouve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menm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kont</a:t>
            </a:r>
            <a:r>
              <a:rPr lang="en-US" sz="1100">
                <a:ea typeface="+mn-lt"/>
                <a:cs typeface="+mn-lt"/>
              </a:rPr>
              <a:t> COVID-19 </a:t>
            </a:r>
            <a:r>
              <a:rPr lang="en-US" sz="1100" err="1">
                <a:ea typeface="+mn-lt"/>
                <a:cs typeface="+mn-lt"/>
              </a:rPr>
              <a:t>avèk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Etazini</a:t>
            </a:r>
            <a:r>
              <a:rPr lang="en-US" sz="110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>
                <a:ea typeface="+mn-lt"/>
                <a:cs typeface="+mn-lt"/>
              </a:rPr>
              <a:t>Gen </a:t>
            </a:r>
            <a:r>
              <a:rPr lang="en-US" sz="1050" err="1">
                <a:ea typeface="+mn-lt"/>
                <a:cs typeface="+mn-lt"/>
              </a:rPr>
              <a:t>kèk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vaksen</a:t>
            </a:r>
            <a:r>
              <a:rPr lang="en-US" sz="1050">
                <a:ea typeface="+mn-lt"/>
                <a:cs typeface="+mn-lt"/>
              </a:rPr>
              <a:t> ki pa </a:t>
            </a:r>
            <a:r>
              <a:rPr lang="en-US" sz="1050" err="1">
                <a:ea typeface="+mn-lt"/>
                <a:cs typeface="+mn-lt"/>
              </a:rPr>
              <a:t>disponib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Ozetazini</a:t>
            </a:r>
            <a:r>
              <a:rPr lang="en-US" sz="1050">
                <a:ea typeface="+mn-lt"/>
                <a:cs typeface="+mn-lt"/>
              </a:rPr>
              <a:t> men </a:t>
            </a:r>
            <a:r>
              <a:rPr lang="en-US" sz="1050" err="1">
                <a:ea typeface="+mn-lt"/>
                <a:cs typeface="+mn-lt"/>
              </a:rPr>
              <a:t>yo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rekonèt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yo</a:t>
            </a:r>
            <a:r>
              <a:rPr lang="en-US" sz="1050">
                <a:ea typeface="+mn-lt"/>
                <a:cs typeface="+mn-lt"/>
              </a:rPr>
              <a:t>. Si Sant </a:t>
            </a:r>
            <a:r>
              <a:rPr lang="en-US" sz="1050" err="1">
                <a:ea typeface="+mn-lt"/>
                <a:cs typeface="+mn-lt"/>
              </a:rPr>
              <a:t>Kontwòl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ak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Prevansyon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Maladi</a:t>
            </a:r>
            <a:r>
              <a:rPr lang="en-US" sz="1050">
                <a:ea typeface="+mn-lt"/>
                <a:cs typeface="+mn-lt"/>
              </a:rPr>
              <a:t> (Centers for Disease Control and Prevention, CDC) </a:t>
            </a:r>
            <a:r>
              <a:rPr lang="en-US" sz="1050" err="1">
                <a:ea typeface="+mn-lt"/>
                <a:cs typeface="+mn-lt"/>
              </a:rPr>
              <a:t>rekonèt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vaksen</a:t>
            </a:r>
            <a:r>
              <a:rPr lang="en-US" sz="1050">
                <a:ea typeface="+mn-lt"/>
                <a:cs typeface="+mn-lt"/>
              </a:rPr>
              <a:t> w </a:t>
            </a:r>
            <a:r>
              <a:rPr lang="en-US" sz="1050" err="1">
                <a:ea typeface="+mn-lt"/>
                <a:cs typeface="+mn-lt"/>
              </a:rPr>
              <a:t>lan</a:t>
            </a:r>
            <a:r>
              <a:rPr lang="en-US" sz="1050">
                <a:ea typeface="+mn-lt"/>
                <a:cs typeface="+mn-lt"/>
              </a:rPr>
              <a:t>, epi w gen kat </a:t>
            </a:r>
            <a:r>
              <a:rPr lang="en-US" sz="1050" err="1">
                <a:ea typeface="+mn-lt"/>
                <a:cs typeface="+mn-lt"/>
              </a:rPr>
              <a:t>vaksen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err="1">
                <a:ea typeface="+mn-lt"/>
                <a:cs typeface="+mn-lt"/>
              </a:rPr>
              <a:t>lè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konsa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ou</a:t>
            </a:r>
            <a:r>
              <a:rPr lang="en-US" sz="1050">
                <a:ea typeface="+mn-lt"/>
                <a:cs typeface="+mn-lt"/>
              </a:rPr>
              <a:t> pa </a:t>
            </a:r>
            <a:r>
              <a:rPr lang="en-US" sz="1050" err="1">
                <a:ea typeface="+mn-lt"/>
                <a:cs typeface="+mn-lt"/>
              </a:rPr>
              <a:t>bezwen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rekòmanse</a:t>
            </a:r>
            <a:r>
              <a:rPr lang="en-US" sz="1050">
                <a:ea typeface="+mn-lt"/>
                <a:cs typeface="+mn-lt"/>
              </a:rPr>
              <a:t>. Ou ka </a:t>
            </a:r>
            <a:r>
              <a:rPr lang="en-US" sz="1050" err="1">
                <a:ea typeface="+mn-lt"/>
                <a:cs typeface="+mn-lt"/>
              </a:rPr>
              <a:t>pran</a:t>
            </a:r>
            <a:r>
              <a:rPr lang="en-US" sz="1050">
                <a:ea typeface="+mn-lt"/>
                <a:cs typeface="+mn-lt"/>
              </a:rPr>
              <a:t> yon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vaksen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mesaje</a:t>
            </a:r>
            <a:r>
              <a:rPr lang="en-US" sz="1050">
                <a:ea typeface="+mn-lt"/>
                <a:cs typeface="+mn-lt"/>
              </a:rPr>
              <a:t> Asid </a:t>
            </a:r>
            <a:r>
              <a:rPr lang="en-US" sz="1050" err="1">
                <a:ea typeface="+mn-lt"/>
                <a:cs typeface="+mn-lt"/>
              </a:rPr>
              <a:t>RiboNikleyik</a:t>
            </a:r>
            <a:r>
              <a:rPr lang="en-US" sz="1050">
                <a:ea typeface="+mn-lt"/>
                <a:cs typeface="+mn-lt"/>
              </a:rPr>
              <a:t> (messenger </a:t>
            </a:r>
            <a:r>
              <a:rPr lang="en-US" sz="1050" err="1">
                <a:ea typeface="+mn-lt"/>
                <a:cs typeface="+mn-lt"/>
              </a:rPr>
              <a:t>RiboNucleic</a:t>
            </a:r>
            <a:r>
              <a:rPr lang="en-US" sz="1050">
                <a:ea typeface="+mn-lt"/>
                <a:cs typeface="+mn-lt"/>
              </a:rPr>
              <a:t> Acid, mRNA) (Pfizer </a:t>
            </a:r>
            <a:r>
              <a:rPr lang="en-US" sz="1050" err="1">
                <a:ea typeface="+mn-lt"/>
                <a:cs typeface="+mn-lt"/>
              </a:rPr>
              <a:t>oswa</a:t>
            </a:r>
            <a:r>
              <a:rPr lang="en-US" sz="1050">
                <a:ea typeface="+mn-lt"/>
                <a:cs typeface="+mn-lt"/>
              </a:rPr>
              <a:t> Moderna)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w ka fin </a:t>
            </a:r>
            <a:r>
              <a:rPr lang="en-US" sz="1050" err="1">
                <a:ea typeface="+mn-lt"/>
                <a:cs typeface="+mn-lt"/>
              </a:rPr>
              <a:t>pran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vaksinen</a:t>
            </a:r>
            <a:r>
              <a:rPr lang="en-US" sz="1050">
                <a:ea typeface="+mn-lt"/>
                <a:cs typeface="+mn-lt"/>
              </a:rPr>
              <a:t> an </a:t>
            </a:r>
            <a:r>
              <a:rPr lang="en-US" sz="1050" err="1">
                <a:ea typeface="+mn-lt"/>
                <a:cs typeface="+mn-lt"/>
              </a:rPr>
              <a:t>nèt</a:t>
            </a:r>
            <a:r>
              <a:rPr lang="en-US" sz="1050">
                <a:ea typeface="+mn-lt"/>
                <a:cs typeface="+mn-lt"/>
              </a:rPr>
              <a:t>. Si w pa gen kat </a:t>
            </a:r>
            <a:r>
              <a:rPr lang="en-US" sz="1050" err="1">
                <a:ea typeface="+mn-lt"/>
                <a:cs typeface="+mn-lt"/>
              </a:rPr>
              <a:t>vaksen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err="1">
                <a:ea typeface="+mn-lt"/>
                <a:cs typeface="+mn-lt"/>
              </a:rPr>
              <a:t>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pral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bezwen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rekòmanse</a:t>
            </a:r>
            <a:r>
              <a:rPr lang="en-US" sz="1050">
                <a:ea typeface="+mn-lt"/>
                <a:cs typeface="+mn-lt"/>
              </a:rPr>
              <a:t>. </a:t>
            </a:r>
            <a:r>
              <a:rPr lang="en-US" sz="1050" err="1">
                <a:ea typeface="+mn-lt"/>
                <a:cs typeface="+mn-lt"/>
              </a:rPr>
              <a:t>Chache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wè</a:t>
            </a:r>
            <a:r>
              <a:rPr lang="en-US" sz="1050">
                <a:ea typeface="+mn-lt"/>
                <a:cs typeface="+mn-lt"/>
              </a:rPr>
              <a:t> yon </a:t>
            </a:r>
            <a:r>
              <a:rPr lang="en-US" sz="1050" err="1">
                <a:ea typeface="+mn-lt"/>
                <a:cs typeface="+mn-lt"/>
              </a:rPr>
              <a:t>doktè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konnen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kantite</a:t>
            </a:r>
            <a:r>
              <a:rPr lang="en-US" sz="1050">
                <a:ea typeface="+mn-lt"/>
                <a:cs typeface="+mn-lt"/>
              </a:rPr>
              <a:t> tan ki </a:t>
            </a:r>
            <a:r>
              <a:rPr lang="en-US" sz="1050" err="1">
                <a:ea typeface="+mn-lt"/>
                <a:cs typeface="+mn-lt"/>
              </a:rPr>
              <a:t>rekòmande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pran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pran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yo</a:t>
            </a:r>
            <a:r>
              <a:rPr lang="en-US" sz="105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212771"/>
            <a:ext cx="2821366" cy="28469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pwoteje</a:t>
            </a:r>
            <a:r>
              <a:rPr lang="en-US" sz="1100">
                <a:cs typeface="Calibri"/>
              </a:rPr>
              <a:t> w, </a:t>
            </a:r>
            <a:r>
              <a:rPr lang="en-US" sz="1100" err="1">
                <a:cs typeface="Calibri"/>
              </a:rPr>
              <a:t>fanmi</a:t>
            </a:r>
            <a:r>
              <a:rPr lang="en-US" sz="1100">
                <a:cs typeface="Calibri"/>
              </a:rPr>
              <a:t> w,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kòlèg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kont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maladi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epi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pa </a:t>
            </a:r>
            <a:r>
              <a:rPr lang="en-US" sz="1100" err="1">
                <a:cs typeface="Calibri"/>
              </a:rPr>
              <a:t>entène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lopital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diminye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kantite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ka COVID-19 ki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epi ki </a:t>
            </a:r>
            <a:r>
              <a:rPr lang="en-US" sz="1100" err="1">
                <a:cs typeface="Calibri"/>
              </a:rPr>
              <a:t>tiye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kominote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pwoteje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lopital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doktè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pa </a:t>
            </a:r>
            <a:r>
              <a:rPr lang="en-US" sz="1100" err="1">
                <a:cs typeface="Calibri"/>
              </a:rPr>
              <a:t>plen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avèk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pasyan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avèk</a:t>
            </a:r>
            <a:r>
              <a:rPr lang="en-US" sz="11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kominote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an ki </a:t>
            </a:r>
            <a:r>
              <a:rPr lang="en-US" sz="1100" err="1">
                <a:cs typeface="Calibri"/>
              </a:rPr>
              <a:t>vaksine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mwens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bezwen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enkyete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varyan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>
                <a:cs typeface="Calibri"/>
              </a:rPr>
              <a:t>Nan pa </a:t>
            </a:r>
            <a:r>
              <a:rPr lang="en-US" sz="1100" err="1">
                <a:cs typeface="Calibri"/>
              </a:rPr>
              <a:t>twò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lontan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ap </a:t>
            </a:r>
            <a:r>
              <a:rPr lang="en-US" sz="1100" err="1">
                <a:cs typeface="Calibri"/>
              </a:rPr>
              <a:t>kapab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retounen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aktivite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nòmal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br>
              <a:rPr lang="en-US" sz="1100">
                <a:cs typeface="Calibri"/>
              </a:rPr>
            </a:br>
            <a:r>
              <a:rPr lang="en-US" sz="1100">
                <a:cs typeface="Calibri"/>
              </a:rPr>
              <a:t>ki </a:t>
            </a:r>
            <a:r>
              <a:rPr lang="en-US" sz="1100" err="1">
                <a:cs typeface="Calibri"/>
              </a:rPr>
              <a:t>vaksine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22018" y="969114"/>
            <a:ext cx="2919965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ki gen </a:t>
            </a:r>
            <a:r>
              <a:rPr lang="en-US" sz="1100" err="1">
                <a:cs typeface="Calibri"/>
              </a:rPr>
              <a:t>sistèm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iminitè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fèb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bezwen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anplis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ki gen 6 an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bezwen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bivalan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omwen</a:t>
            </a:r>
            <a:r>
              <a:rPr lang="en-US" sz="1100">
                <a:cs typeface="Calibri"/>
              </a:rPr>
              <a:t> 2 </a:t>
            </a:r>
            <a:r>
              <a:rPr lang="en-US" sz="1100" err="1">
                <a:cs typeface="Calibri"/>
              </a:rPr>
              <a:t>mwa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fin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potko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bivalan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Verifye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kapab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enfòmasyon</a:t>
            </a:r>
            <a:r>
              <a:rPr lang="en-US" sz="1100">
                <a:cs typeface="Calibri"/>
              </a:rPr>
              <a:t> sou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778693"/>
            <a:ext cx="3334158" cy="536012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809785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4" y="6775437"/>
            <a:ext cx="803240" cy="80324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21422" y="6393628"/>
            <a:ext cx="284774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Prevansyon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: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>
                <a:ea typeface="+mn-lt"/>
                <a:cs typeface="Calibri"/>
              </a:rPr>
              <a:t>https://www.cdc.gov/coronavirus/2019-ncov/</a:t>
            </a:r>
            <a:endParaRPr lang="en-US" sz="1100">
              <a:cs typeface="Calibri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3" y="6862169"/>
            <a:ext cx="855756" cy="6465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120F376-D815-2103-D98C-080C92350FE4}"/>
              </a:ext>
            </a:extLst>
          </p:cNvPr>
          <p:cNvGrpSpPr/>
          <p:nvPr/>
        </p:nvGrpSpPr>
        <p:grpSpPr>
          <a:xfrm>
            <a:off x="3443336" y="2584648"/>
            <a:ext cx="1668434" cy="1709897"/>
            <a:chOff x="5013680" y="1051364"/>
            <a:chExt cx="1668434" cy="17098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94587" y="1051364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013680" y="1999514"/>
              <a:ext cx="1668434" cy="7617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Tcheke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pou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wè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si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ofri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vaksen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gratis nan eta </a:t>
              </a:r>
              <a:r>
                <a:rPr lang="en-US" sz="1100" b="1" err="1">
                  <a:cs typeface="Calibri"/>
                </a:rPr>
                <a:t>kote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ye a </a:t>
              </a:r>
              <a:r>
                <a:rPr lang="en-US" sz="1100" b="1" err="1">
                  <a:cs typeface="Calibri"/>
                </a:rPr>
                <a:t>oswa</a:t>
              </a:r>
              <a:r>
                <a:rPr lang="en-US" sz="1100" b="1">
                  <a:cs typeface="Calibri"/>
                </a:rPr>
                <a:t> nan </a:t>
              </a:r>
              <a:r>
                <a:rPr lang="en-US" sz="1100" b="1" err="1">
                  <a:cs typeface="Calibri"/>
                </a:rPr>
                <a:t>depatman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sante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lokal</a:t>
              </a:r>
              <a:r>
                <a:rPr lang="en-US" sz="1100" b="1">
                  <a:cs typeface="Calibri"/>
                </a:rPr>
                <a:t> la </a:t>
              </a:r>
              <a:r>
                <a:rPr lang="en-US" sz="1100" b="1" err="1">
                  <a:cs typeface="Calibri"/>
                </a:rPr>
                <a:t>oswa</a:t>
              </a:r>
              <a:r>
                <a:rPr lang="en-US" sz="1100" b="1">
                  <a:cs typeface="Calibri"/>
                </a:rPr>
                <a:t> nan </a:t>
              </a:r>
              <a:r>
                <a:rPr lang="en-US" sz="1100" b="1" err="1">
                  <a:cs typeface="Calibri"/>
                </a:rPr>
                <a:t>famasi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lokal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a.</a:t>
              </a:r>
            </a:p>
          </p:txBody>
        </p:sp>
        <p:pic>
          <p:nvPicPr>
            <p:cNvPr id="8" name="Picture 7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194E93C8-64BE-7B32-2A4A-58630A8EA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94587" y="1056367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5AD33F-5EA6-4440-87CE-F40978EC1EDE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30b11524-1a45-4028-bde0-1f9e165b8d12"/>
    <ds:schemaRef ds:uri="41a82cfb-08d0-4eac-a8a5-9ca94e9619de"/>
    <ds:schemaRef ds:uri="4de906e2-e1c5-45a8-9b25-5ef4b2a86d96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2023-07-24_Modèl_depliyan_sou-vaksen-COVID-Jeneral</dc:title>
  <dc:creator>Migrant Clinicians Network</dc:creator>
  <cp:revision>2</cp:revision>
  <dcterms:created xsi:type="dcterms:W3CDTF">2021-06-09T15:49:13Z</dcterms:created>
  <dcterms:modified xsi:type="dcterms:W3CDTF">2023-09-11T20:16:24Z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