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y Liebman" initials="AL" lastIdx="1" clrIdx="0">
    <p:extLst>
      <p:ext uri="{19B8F6BF-5375-455C-9EA6-DF929625EA0E}">
        <p15:presenceInfo xmlns:p15="http://schemas.microsoft.com/office/powerpoint/2012/main" userId="S::aliebman@migrantclinician.org::59da9bd5-3b01-4476-8a94-d6cba23d62c0" providerId="AD"/>
      </p:ext>
    </p:extLst>
  </p:cmAuthor>
  <p:cmAuthor id="2" name="Giovanni Lopez-Quezada" initials="GL" lastIdx="1" clrIdx="1">
    <p:extLst>
      <p:ext uri="{19B8F6BF-5375-455C-9EA6-DF929625EA0E}">
        <p15:presenceInfo xmlns:p15="http://schemas.microsoft.com/office/powerpoint/2012/main" userId="S::glopez-quezada@migrantclinician.org::d444c8ac-3606-446b-ab90-a96ed9b696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5C0"/>
    <a:srgbClr val="084CA0"/>
    <a:srgbClr val="EFEFEF"/>
    <a:srgbClr val="FF738E"/>
    <a:srgbClr val="FF0000"/>
    <a:srgbClr val="96CF3A"/>
    <a:srgbClr val="FBC02D"/>
    <a:srgbClr val="E6E6E6"/>
    <a:srgbClr val="6CF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92B604-DE44-4696-8B63-74726F664EF3}" v="11" dt="2023-09-26T18:34:17.981"/>
    <p1510:client id="{FB2C4DC7-2B98-41E1-9DC4-70CB289F3D19}" v="12" dt="2023-09-26T16:46:18.6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28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90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69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31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4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89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1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4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50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45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78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E63-7006-4C9B-AA66-ACF1F385CAD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57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39E63-7006-4C9B-AA66-ACF1F385CAD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1490A-DB03-4ADB-8D60-14543C574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9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hyperlink" Target="https://www.vaccines.gov/search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EC4F43-2238-4631-984A-5F664B28EAEE}"/>
              </a:ext>
            </a:extLst>
          </p:cNvPr>
          <p:cNvSpPr txBox="1"/>
          <p:nvPr/>
        </p:nvSpPr>
        <p:spPr>
          <a:xfrm>
            <a:off x="1124857" y="124037"/>
            <a:ext cx="5522688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800" b="1" dirty="0">
                <a:solidFill>
                  <a:srgbClr val="084CA0"/>
                </a:solidFill>
              </a:rPr>
              <a:t>Ki sa pou ou </a:t>
            </a:r>
            <a:r>
              <a:rPr lang="fr-FR" sz="2800" b="1" dirty="0" err="1">
                <a:solidFill>
                  <a:srgbClr val="084CA0"/>
                </a:solidFill>
              </a:rPr>
              <a:t>atann</a:t>
            </a:r>
            <a:r>
              <a:rPr lang="fr-FR" sz="2800" b="1" dirty="0">
                <a:solidFill>
                  <a:srgbClr val="084CA0"/>
                </a:solidFill>
              </a:rPr>
              <a:t> </a:t>
            </a:r>
            <a:r>
              <a:rPr lang="fr-FR" sz="2800" b="1" dirty="0" err="1">
                <a:solidFill>
                  <a:srgbClr val="084CA0"/>
                </a:solidFill>
                <a:ea typeface="+mn-lt"/>
                <a:cs typeface="+mn-lt"/>
              </a:rPr>
              <a:t>lè</a:t>
            </a:r>
            <a:r>
              <a:rPr lang="fr-FR" sz="2800" b="1" dirty="0">
                <a:solidFill>
                  <a:srgbClr val="084CA0"/>
                </a:solidFill>
                <a:ea typeface="+mn-lt"/>
                <a:cs typeface="+mn-lt"/>
              </a:rPr>
              <a:t> w</a:t>
            </a:r>
            <a:r>
              <a:rPr lang="fr-FR" sz="2800" b="1" dirty="0">
                <a:solidFill>
                  <a:srgbClr val="084CA0"/>
                </a:solidFill>
              </a:rPr>
              <a:t> </a:t>
            </a:r>
            <a:r>
              <a:rPr lang="fr-FR" sz="2800" b="1" dirty="0" err="1">
                <a:solidFill>
                  <a:srgbClr val="084CA0"/>
                </a:solidFill>
              </a:rPr>
              <a:t>ap</a:t>
            </a:r>
            <a:r>
              <a:rPr lang="fr-FR" sz="2800" b="1" dirty="0">
                <a:solidFill>
                  <a:srgbClr val="084CA0"/>
                </a:solidFill>
              </a:rPr>
              <a:t> </a:t>
            </a:r>
            <a:r>
              <a:rPr lang="fr-FR" sz="2800" b="1" dirty="0" err="1">
                <a:solidFill>
                  <a:srgbClr val="084CA0"/>
                </a:solidFill>
              </a:rPr>
              <a:t>resevwa</a:t>
            </a:r>
            <a:endParaRPr lang="fr-FR" sz="2800" b="1" dirty="0">
              <a:solidFill>
                <a:srgbClr val="084CA0"/>
              </a:solidFill>
              <a:cs typeface="Calibri"/>
            </a:endParaRPr>
          </a:p>
          <a:p>
            <a:pPr algn="ctr">
              <a:lnSpc>
                <a:spcPct val="90000"/>
              </a:lnSpc>
            </a:pPr>
            <a:r>
              <a:rPr lang="fr-FR" sz="2800" b="1" dirty="0" err="1">
                <a:solidFill>
                  <a:srgbClr val="084CA0"/>
                </a:solidFill>
              </a:rPr>
              <a:t>vaksen</a:t>
            </a:r>
            <a:r>
              <a:rPr lang="fr-FR" sz="2800" b="1" dirty="0">
                <a:solidFill>
                  <a:srgbClr val="084CA0"/>
                </a:solidFill>
              </a:rPr>
              <a:t> COVID-19</a:t>
            </a:r>
            <a:endParaRPr lang="en-US" sz="2800" b="1" dirty="0">
              <a:solidFill>
                <a:srgbClr val="084CA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A7FDB4-D6F9-4723-ABFB-5DB999A162DF}"/>
              </a:ext>
            </a:extLst>
          </p:cNvPr>
          <p:cNvSpPr txBox="1"/>
          <p:nvPr/>
        </p:nvSpPr>
        <p:spPr>
          <a:xfrm>
            <a:off x="542633" y="3026569"/>
            <a:ext cx="1909162" cy="581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err="1">
                <a:solidFill>
                  <a:srgbClr val="084CA0"/>
                </a:solidFill>
                <a:latin typeface="+mj-lt"/>
              </a:rPr>
              <a:t>Menm</a:t>
            </a:r>
            <a:r>
              <a:rPr lang="en-US" sz="1400" b="1" dirty="0">
                <a:solidFill>
                  <a:srgbClr val="084CA0"/>
                </a:solidFill>
                <a:latin typeface="+mj-lt"/>
              </a:rPr>
              <a:t> </a:t>
            </a:r>
            <a:r>
              <a:rPr lang="en-US" sz="1400" b="1" dirty="0" err="1">
                <a:solidFill>
                  <a:srgbClr val="084CA0"/>
                </a:solidFill>
                <a:latin typeface="+mj-lt"/>
              </a:rPr>
              <a:t>si</a:t>
            </a:r>
            <a:r>
              <a:rPr lang="en-US" sz="1400" b="1" dirty="0">
                <a:solidFill>
                  <a:srgbClr val="084CA0"/>
                </a:solidFill>
                <a:latin typeface="+mj-lt"/>
              </a:rPr>
              <a:t> w </a:t>
            </a:r>
            <a:r>
              <a:rPr lang="en-US" sz="1400" b="1" dirty="0" err="1">
                <a:solidFill>
                  <a:srgbClr val="084CA0"/>
                </a:solidFill>
                <a:latin typeface="+mj-lt"/>
              </a:rPr>
              <a:t>te</a:t>
            </a:r>
            <a:r>
              <a:rPr lang="en-US" sz="1400" b="1" dirty="0">
                <a:solidFill>
                  <a:srgbClr val="084CA0"/>
                </a:solidFill>
                <a:latin typeface="+mj-lt"/>
              </a:rPr>
              <a:t> gen</a:t>
            </a:r>
          </a:p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rgbClr val="084CA0"/>
                </a:solidFill>
                <a:latin typeface="+mj-lt"/>
              </a:rPr>
              <a:t>COVID-19, li </a:t>
            </a:r>
            <a:r>
              <a:rPr lang="en-US" sz="1400" b="1" dirty="0" err="1">
                <a:solidFill>
                  <a:srgbClr val="084CA0"/>
                </a:solidFill>
                <a:latin typeface="+mj-lt"/>
              </a:rPr>
              <a:t>enpòtan</a:t>
            </a:r>
            <a:r>
              <a:rPr lang="en-US" sz="1400" b="1" dirty="0">
                <a:solidFill>
                  <a:srgbClr val="084CA0"/>
                </a:solidFill>
                <a:latin typeface="+mj-lt"/>
              </a:rPr>
              <a:t> </a:t>
            </a:r>
            <a:r>
              <a:rPr lang="en-US" sz="1400" b="1" dirty="0" err="1">
                <a:solidFill>
                  <a:srgbClr val="084CA0"/>
                </a:solidFill>
                <a:latin typeface="+mj-lt"/>
              </a:rPr>
              <a:t>pou</a:t>
            </a:r>
            <a:br>
              <a:rPr lang="en-US" sz="1400" b="1" dirty="0">
                <a:solidFill>
                  <a:srgbClr val="084CA0"/>
                </a:solidFill>
                <a:latin typeface="+mj-lt"/>
              </a:rPr>
            </a:br>
            <a:r>
              <a:rPr lang="en-US" sz="1400" b="1" dirty="0">
                <a:solidFill>
                  <a:srgbClr val="084CA0"/>
                </a:solidFill>
                <a:latin typeface="+mj-lt"/>
              </a:rPr>
              <a:t>w </a:t>
            </a:r>
            <a:r>
              <a:rPr lang="en-US" sz="1400" b="1" dirty="0" err="1">
                <a:solidFill>
                  <a:srgbClr val="084CA0"/>
                </a:solidFill>
                <a:latin typeface="+mj-lt"/>
              </a:rPr>
              <a:t>pran</a:t>
            </a:r>
            <a:r>
              <a:rPr lang="en-US" sz="1400" b="1" dirty="0">
                <a:solidFill>
                  <a:srgbClr val="084CA0"/>
                </a:solidFill>
                <a:latin typeface="+mj-lt"/>
              </a:rPr>
              <a:t> </a:t>
            </a:r>
            <a:r>
              <a:rPr lang="en-US" sz="1400" b="1" dirty="0" err="1">
                <a:solidFill>
                  <a:srgbClr val="084CA0"/>
                </a:solidFill>
                <a:latin typeface="+mj-lt"/>
              </a:rPr>
              <a:t>vaksen</a:t>
            </a:r>
            <a:r>
              <a:rPr lang="en-US" sz="1400" b="1" dirty="0">
                <a:solidFill>
                  <a:srgbClr val="084CA0"/>
                </a:solidFill>
                <a:latin typeface="+mj-lt"/>
              </a:rPr>
              <a:t> an.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9386D3-A82C-4691-810C-0106D0695D03}"/>
              </a:ext>
            </a:extLst>
          </p:cNvPr>
          <p:cNvSpPr txBox="1"/>
          <p:nvPr/>
        </p:nvSpPr>
        <p:spPr>
          <a:xfrm>
            <a:off x="2819396" y="3026569"/>
            <a:ext cx="2133604" cy="7201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00" b="1" dirty="0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Chèche</a:t>
            </a:r>
            <a:r>
              <a:rPr lang="en-US" sz="1300" b="1" dirty="0">
                <a:solidFill>
                  <a:srgbClr val="084CA0"/>
                </a:solidFill>
                <a:latin typeface="+mj-lt"/>
                <a:ea typeface="+mn-lt"/>
                <a:cs typeface="+mn-lt"/>
              </a:rPr>
              <a:t> </a:t>
            </a:r>
            <a:r>
              <a:rPr lang="en-US" sz="1300" b="1" dirty="0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konnen</a:t>
            </a:r>
            <a:r>
              <a:rPr lang="en-US" sz="1300" b="1" dirty="0">
                <a:solidFill>
                  <a:srgbClr val="084CA0"/>
                </a:solidFill>
                <a:latin typeface="+mj-lt"/>
                <a:ea typeface="+mn-lt"/>
                <a:cs typeface="+mn-lt"/>
              </a:rPr>
              <a:t> ki </a:t>
            </a:r>
            <a:r>
              <a:rPr lang="en-US" sz="1300" b="1" dirty="0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kote</a:t>
            </a:r>
            <a:r>
              <a:rPr lang="en-US" sz="1300" b="1" dirty="0">
                <a:solidFill>
                  <a:srgbClr val="084CA0"/>
                </a:solidFill>
                <a:latin typeface="+mj-lt"/>
                <a:ea typeface="+mn-lt"/>
                <a:cs typeface="+mn-lt"/>
              </a:rPr>
              <a:t> ki </a:t>
            </a:r>
            <a:r>
              <a:rPr lang="en-US" sz="1300" b="1" dirty="0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ofri</a:t>
            </a:r>
            <a:r>
              <a:rPr lang="en-US" sz="1300" b="1" dirty="0">
                <a:solidFill>
                  <a:srgbClr val="084CA0"/>
                </a:solidFill>
                <a:latin typeface="+mj-lt"/>
                <a:ea typeface="+mn-lt"/>
                <a:cs typeface="+mn-lt"/>
              </a:rPr>
              <a:t> </a:t>
            </a:r>
            <a:r>
              <a:rPr lang="en-US" sz="1300" b="1" dirty="0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vaksen</a:t>
            </a:r>
            <a:r>
              <a:rPr lang="en-US" sz="1300" b="1" dirty="0">
                <a:solidFill>
                  <a:srgbClr val="084CA0"/>
                </a:solidFill>
                <a:latin typeface="+mj-lt"/>
                <a:ea typeface="+mn-lt"/>
                <a:cs typeface="+mn-lt"/>
              </a:rPr>
              <a:t> gratis nan eta w la </a:t>
            </a:r>
            <a:r>
              <a:rPr lang="en-US" sz="1300" b="1" dirty="0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oswa</a:t>
            </a:r>
            <a:r>
              <a:rPr lang="en-US" sz="1300" b="1" dirty="0">
                <a:solidFill>
                  <a:srgbClr val="084CA0"/>
                </a:solidFill>
                <a:latin typeface="+mj-lt"/>
                <a:ea typeface="+mn-lt"/>
                <a:cs typeface="+mn-lt"/>
              </a:rPr>
              <a:t> </a:t>
            </a:r>
            <a:r>
              <a:rPr lang="en-US" sz="1300" b="1" dirty="0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depatman</a:t>
            </a:r>
            <a:r>
              <a:rPr lang="en-US" sz="1300" b="1" dirty="0">
                <a:solidFill>
                  <a:srgbClr val="084CA0"/>
                </a:solidFill>
                <a:latin typeface="+mj-lt"/>
                <a:ea typeface="+mn-lt"/>
                <a:cs typeface="+mn-lt"/>
              </a:rPr>
              <a:t> </a:t>
            </a:r>
            <a:r>
              <a:rPr lang="en-US" sz="1300" b="1" dirty="0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sante</a:t>
            </a:r>
            <a:r>
              <a:rPr lang="en-US" sz="1300" b="1" dirty="0">
                <a:solidFill>
                  <a:srgbClr val="084CA0"/>
                </a:solidFill>
                <a:latin typeface="+mj-lt"/>
                <a:ea typeface="+mn-lt"/>
                <a:cs typeface="+mn-lt"/>
              </a:rPr>
              <a:t>, </a:t>
            </a:r>
            <a:r>
              <a:rPr lang="en-US" sz="1300" b="1" dirty="0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famasi</a:t>
            </a:r>
            <a:r>
              <a:rPr lang="en-US" sz="1300" b="1" dirty="0">
                <a:solidFill>
                  <a:srgbClr val="084CA0"/>
                </a:solidFill>
                <a:latin typeface="+mj-lt"/>
                <a:ea typeface="+mn-lt"/>
                <a:cs typeface="+mn-lt"/>
              </a:rPr>
              <a:t> </a:t>
            </a:r>
            <a:r>
              <a:rPr lang="en-US" sz="1300" b="1" dirty="0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oswa</a:t>
            </a:r>
            <a:r>
              <a:rPr lang="en-US" sz="1300" b="1" dirty="0">
                <a:solidFill>
                  <a:srgbClr val="084CA0"/>
                </a:solidFill>
                <a:latin typeface="+mj-lt"/>
                <a:ea typeface="+mn-lt"/>
                <a:cs typeface="+mn-lt"/>
              </a:rPr>
              <a:t> </a:t>
            </a:r>
            <a:r>
              <a:rPr lang="en-US" sz="1300" b="1" dirty="0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sant</a:t>
            </a:r>
            <a:r>
              <a:rPr lang="en-US" sz="1300" b="1" dirty="0">
                <a:solidFill>
                  <a:srgbClr val="084CA0"/>
                </a:solidFill>
                <a:latin typeface="+mj-lt"/>
                <a:ea typeface="+mn-lt"/>
                <a:cs typeface="+mn-lt"/>
              </a:rPr>
              <a:t> </a:t>
            </a:r>
            <a:r>
              <a:rPr lang="en-US" sz="1300" b="1" dirty="0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sante</a:t>
            </a:r>
            <a:r>
              <a:rPr lang="en-US" sz="1300" b="1" dirty="0">
                <a:solidFill>
                  <a:srgbClr val="084CA0"/>
                </a:solidFill>
                <a:latin typeface="+mj-lt"/>
                <a:ea typeface="+mn-lt"/>
                <a:cs typeface="+mn-lt"/>
              </a:rPr>
              <a:t> nan </a:t>
            </a:r>
            <a:r>
              <a:rPr lang="en-US" sz="1300" b="1" dirty="0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zòn</a:t>
            </a:r>
            <a:r>
              <a:rPr lang="en-US" sz="1300" b="1" dirty="0">
                <a:solidFill>
                  <a:srgbClr val="084CA0"/>
                </a:solidFill>
                <a:latin typeface="+mj-lt"/>
                <a:ea typeface="+mn-lt"/>
                <a:cs typeface="+mn-lt"/>
              </a:rPr>
              <a:t> pa w la.</a:t>
            </a:r>
            <a:endParaRPr lang="en-US" sz="1300" b="1" dirty="0">
              <a:solidFill>
                <a:srgbClr val="084CA0"/>
              </a:solidFill>
              <a:latin typeface="+mj-lt"/>
              <a:cs typeface="Calibri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85692B-58A2-45C2-B169-5EF97854A9C5}"/>
              </a:ext>
            </a:extLst>
          </p:cNvPr>
          <p:cNvSpPr txBox="1"/>
          <p:nvPr/>
        </p:nvSpPr>
        <p:spPr>
          <a:xfrm>
            <a:off x="5157134" y="3026569"/>
            <a:ext cx="2221566" cy="5816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err="1">
                <a:solidFill>
                  <a:srgbClr val="084CA0"/>
                </a:solidFill>
                <a:latin typeface="+mj-lt"/>
              </a:rPr>
              <a:t>Tcheke</a:t>
            </a:r>
            <a:r>
              <a:rPr lang="en-US" sz="1400" b="1" dirty="0">
                <a:solidFill>
                  <a:srgbClr val="084CA0"/>
                </a:solidFill>
                <a:latin typeface="+mj-lt"/>
              </a:rPr>
              <a:t> </a:t>
            </a:r>
            <a:r>
              <a:rPr lang="en-US" sz="1400" b="1" dirty="0" err="1">
                <a:solidFill>
                  <a:srgbClr val="084CA0"/>
                </a:solidFill>
                <a:latin typeface="+mj-lt"/>
              </a:rPr>
              <a:t>avèk</a:t>
            </a:r>
            <a:r>
              <a:rPr lang="en-US" sz="1400" b="1" dirty="0">
                <a:solidFill>
                  <a:srgbClr val="084CA0"/>
                </a:solidFill>
                <a:latin typeface="+mj-lt"/>
              </a:rPr>
              <a:t> </a:t>
            </a:r>
            <a:r>
              <a:rPr lang="en-US" sz="1400" b="1" dirty="0" err="1">
                <a:solidFill>
                  <a:srgbClr val="084CA0"/>
                </a:solidFill>
                <a:latin typeface="+mj-lt"/>
              </a:rPr>
              <a:t>pwofesyonèl</a:t>
            </a:r>
            <a:r>
              <a:rPr lang="en-US" sz="1400" b="1" dirty="0">
                <a:solidFill>
                  <a:srgbClr val="084CA0"/>
                </a:solidFill>
                <a:latin typeface="+mj-lt"/>
              </a:rPr>
              <a:t> </a:t>
            </a:r>
            <a:r>
              <a:rPr lang="en-US" sz="1400" b="1" dirty="0" err="1">
                <a:solidFill>
                  <a:srgbClr val="084CA0"/>
                </a:solidFill>
                <a:latin typeface="+mj-lt"/>
              </a:rPr>
              <a:t>swen</a:t>
            </a:r>
            <a:r>
              <a:rPr lang="en-US" sz="1400" b="1" dirty="0">
                <a:solidFill>
                  <a:srgbClr val="084CA0"/>
                </a:solidFill>
                <a:latin typeface="+mj-lt"/>
              </a:rPr>
              <a:t> </a:t>
            </a:r>
            <a:r>
              <a:rPr lang="en-US" sz="1400" b="1" dirty="0" err="1">
                <a:solidFill>
                  <a:srgbClr val="084CA0"/>
                </a:solidFill>
                <a:latin typeface="+mj-lt"/>
              </a:rPr>
              <a:t>sante</a:t>
            </a:r>
            <a:r>
              <a:rPr lang="en-US" sz="1400" b="1" dirty="0">
                <a:solidFill>
                  <a:srgbClr val="084CA0"/>
                </a:solidFill>
                <a:latin typeface="+mj-lt"/>
              </a:rPr>
              <a:t> </a:t>
            </a:r>
            <a:r>
              <a:rPr lang="en-US" sz="1400" b="1" dirty="0" err="1">
                <a:solidFill>
                  <a:srgbClr val="084CA0"/>
                </a:solidFill>
                <a:latin typeface="+mj-lt"/>
              </a:rPr>
              <a:t>ou</a:t>
            </a:r>
            <a:r>
              <a:rPr lang="en-US" sz="1400" b="1" dirty="0">
                <a:solidFill>
                  <a:srgbClr val="084CA0"/>
                </a:solidFill>
                <a:latin typeface="+mj-lt"/>
              </a:rPr>
              <a:t> a </a:t>
            </a:r>
            <a:r>
              <a:rPr lang="en-US" sz="1400" b="1" dirty="0" err="1">
                <a:solidFill>
                  <a:srgbClr val="084CA0"/>
                </a:solidFill>
                <a:latin typeface="+mj-lt"/>
              </a:rPr>
              <a:t>pou</a:t>
            </a:r>
            <a:r>
              <a:rPr lang="en-US" sz="1400" b="1" dirty="0">
                <a:solidFill>
                  <a:srgbClr val="084CA0"/>
                </a:solidFill>
                <a:latin typeface="+mj-lt"/>
              </a:rPr>
              <a:t> w </a:t>
            </a:r>
            <a:r>
              <a:rPr lang="en-US" sz="1400" b="1" dirty="0" err="1">
                <a:solidFill>
                  <a:srgbClr val="084CA0"/>
                </a:solidFill>
                <a:latin typeface="+mj-lt"/>
              </a:rPr>
              <a:t>konnen</a:t>
            </a:r>
            <a:r>
              <a:rPr lang="en-US" sz="1400" b="1" dirty="0">
                <a:solidFill>
                  <a:srgbClr val="084CA0"/>
                </a:solidFill>
                <a:latin typeface="+mj-lt"/>
              </a:rPr>
              <a:t> ki </a:t>
            </a:r>
            <a:r>
              <a:rPr lang="en-US" sz="1400" b="1" dirty="0" err="1">
                <a:solidFill>
                  <a:srgbClr val="084CA0"/>
                </a:solidFill>
                <a:latin typeface="+mj-lt"/>
              </a:rPr>
              <a:t>vaksen</a:t>
            </a:r>
            <a:r>
              <a:rPr lang="en-US" sz="1400" b="1" dirty="0">
                <a:solidFill>
                  <a:srgbClr val="084CA0"/>
                </a:solidFill>
                <a:latin typeface="+mj-lt"/>
              </a:rPr>
              <a:t> COVID-19 </a:t>
            </a:r>
            <a:r>
              <a:rPr lang="en-US" sz="1400" b="1" dirty="0" err="1">
                <a:solidFill>
                  <a:srgbClr val="084CA0"/>
                </a:solidFill>
                <a:latin typeface="+mj-lt"/>
              </a:rPr>
              <a:t>ou</a:t>
            </a:r>
            <a:r>
              <a:rPr lang="en-US" sz="1400" b="1" dirty="0">
                <a:solidFill>
                  <a:srgbClr val="084CA0"/>
                </a:solidFill>
                <a:latin typeface="+mj-lt"/>
              </a:rPr>
              <a:t> </a:t>
            </a:r>
            <a:r>
              <a:rPr lang="en-US" sz="1400" b="1" dirty="0" err="1">
                <a:solidFill>
                  <a:srgbClr val="084CA0"/>
                </a:solidFill>
                <a:latin typeface="+mj-lt"/>
              </a:rPr>
              <a:t>bezwen</a:t>
            </a:r>
            <a:r>
              <a:rPr lang="en-US" sz="1400" b="1" dirty="0">
                <a:solidFill>
                  <a:srgbClr val="084CA0"/>
                </a:solidFill>
                <a:latin typeface="+mj-lt"/>
              </a:rPr>
              <a:t>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0BE4B30-B603-4FB5-9630-AFDDBB0ACEA5}"/>
              </a:ext>
            </a:extLst>
          </p:cNvPr>
          <p:cNvSpPr txBox="1"/>
          <p:nvPr/>
        </p:nvSpPr>
        <p:spPr>
          <a:xfrm>
            <a:off x="5352275" y="5886537"/>
            <a:ext cx="185821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Yo</a:t>
            </a:r>
            <a:r>
              <a:rPr lang="en-US" sz="1400" b="1" dirty="0">
                <a:solidFill>
                  <a:srgbClr val="084CA0"/>
                </a:solidFill>
                <a:latin typeface="+mj-lt"/>
                <a:ea typeface="+mn-lt"/>
                <a:cs typeface="+mn-lt"/>
              </a:rPr>
              <a:t> </a:t>
            </a:r>
            <a:r>
              <a:rPr lang="en-US" sz="1400" b="1" dirty="0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konsidere</a:t>
            </a:r>
            <a:r>
              <a:rPr lang="en-US" sz="1400" b="1" dirty="0">
                <a:solidFill>
                  <a:srgbClr val="084CA0"/>
                </a:solidFill>
                <a:latin typeface="+mj-lt"/>
                <a:ea typeface="+mn-lt"/>
                <a:cs typeface="+mn-lt"/>
              </a:rPr>
              <a:t> </a:t>
            </a:r>
            <a:r>
              <a:rPr lang="en-US" sz="1400" b="1" dirty="0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ou</a:t>
            </a:r>
            <a:r>
              <a:rPr lang="en-US" sz="1400" b="1" dirty="0">
                <a:solidFill>
                  <a:srgbClr val="084CA0"/>
                </a:solidFill>
                <a:latin typeface="+mj-lt"/>
                <a:ea typeface="+mn-lt"/>
                <a:cs typeface="+mn-lt"/>
              </a:rPr>
              <a:t> </a:t>
            </a:r>
            <a:r>
              <a:rPr lang="en-US" sz="1400" b="1" dirty="0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ajou</a:t>
            </a:r>
            <a:r>
              <a:rPr lang="en-US" sz="1400" b="1" dirty="0">
                <a:solidFill>
                  <a:srgbClr val="084CA0"/>
                </a:solidFill>
                <a:latin typeface="+mj-lt"/>
                <a:ea typeface="+mn-lt"/>
                <a:cs typeface="+mn-lt"/>
              </a:rPr>
              <a:t> </a:t>
            </a:r>
            <a:r>
              <a:rPr lang="en-US" sz="1400" b="1" dirty="0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depi</a:t>
            </a:r>
            <a:r>
              <a:rPr lang="en-US" sz="1400" b="1" dirty="0">
                <a:solidFill>
                  <a:srgbClr val="084CA0"/>
                </a:solidFill>
                <a:latin typeface="+mj-lt"/>
                <a:ea typeface="+mn-lt"/>
                <a:cs typeface="+mn-lt"/>
              </a:rPr>
              <a:t> w </a:t>
            </a:r>
            <a:r>
              <a:rPr lang="en-US" sz="1400" b="1" dirty="0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resevwa</a:t>
            </a:r>
            <a:r>
              <a:rPr lang="en-US" sz="1400" b="1" dirty="0">
                <a:solidFill>
                  <a:srgbClr val="084CA0"/>
                </a:solidFill>
                <a:latin typeface="+mj-lt"/>
                <a:ea typeface="+mn-lt"/>
                <a:cs typeface="+mn-lt"/>
              </a:rPr>
              <a:t> </a:t>
            </a:r>
            <a:r>
              <a:rPr lang="en-US" sz="1400" b="1" dirty="0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dòz</a:t>
            </a:r>
            <a:r>
              <a:rPr lang="en-US" sz="1400" b="1" dirty="0">
                <a:solidFill>
                  <a:srgbClr val="084CA0"/>
                </a:solidFill>
                <a:latin typeface="+mj-lt"/>
                <a:ea typeface="+mn-lt"/>
                <a:cs typeface="+mn-lt"/>
              </a:rPr>
              <a:t> </a:t>
            </a:r>
            <a:r>
              <a:rPr lang="en-US" sz="1400" b="1" dirty="0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ou</a:t>
            </a:r>
            <a:r>
              <a:rPr lang="en-US" sz="1400" b="1" dirty="0">
                <a:solidFill>
                  <a:srgbClr val="084CA0"/>
                </a:solidFill>
                <a:latin typeface="+mj-lt"/>
                <a:ea typeface="+mn-lt"/>
                <a:cs typeface="+mn-lt"/>
              </a:rPr>
              <a:t> </a:t>
            </a:r>
            <a:r>
              <a:rPr lang="en-US" sz="1400" b="1" dirty="0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bezwen</a:t>
            </a:r>
            <a:r>
              <a:rPr lang="en-US" sz="1400" b="1" dirty="0">
                <a:solidFill>
                  <a:srgbClr val="084CA0"/>
                </a:solidFill>
                <a:latin typeface="+mj-lt"/>
                <a:ea typeface="+mn-lt"/>
                <a:cs typeface="+mn-lt"/>
              </a:rPr>
              <a:t> an (</a:t>
            </a:r>
            <a:r>
              <a:rPr lang="en-US" sz="1400" b="1" dirty="0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yo</a:t>
            </a:r>
            <a:r>
              <a:rPr lang="en-US" sz="1400" b="1" dirty="0">
                <a:solidFill>
                  <a:srgbClr val="084CA0"/>
                </a:solidFill>
                <a:latin typeface="+mj-lt"/>
                <a:ea typeface="+mn-lt"/>
                <a:cs typeface="+mn-lt"/>
              </a:rPr>
              <a:t>).</a:t>
            </a:r>
            <a:endParaRPr lang="en-US" sz="1400" b="1" dirty="0">
              <a:latin typeface="+mj-lt"/>
              <a:cs typeface="Calibri" panose="020F0502020204030204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FCE8E5C-462F-447D-8698-01F042B14565}"/>
              </a:ext>
            </a:extLst>
          </p:cNvPr>
          <p:cNvSpPr txBox="1"/>
          <p:nvPr/>
        </p:nvSpPr>
        <p:spPr>
          <a:xfrm>
            <a:off x="549681" y="5886537"/>
            <a:ext cx="1902114" cy="5816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rgbClr val="084CA0"/>
                </a:solidFill>
                <a:latin typeface="+mj-lt"/>
                <a:cs typeface="Calibri"/>
              </a:rPr>
              <a:t>Ou ka gen </a:t>
            </a:r>
            <a:r>
              <a:rPr lang="en-US" sz="1400" b="1" dirty="0" err="1">
                <a:solidFill>
                  <a:srgbClr val="084CA0"/>
                </a:solidFill>
                <a:latin typeface="+mj-lt"/>
                <a:cs typeface="Calibri"/>
              </a:rPr>
              <a:t>doulè</a:t>
            </a:r>
            <a:r>
              <a:rPr lang="en-US" sz="1400" b="1" dirty="0">
                <a:solidFill>
                  <a:srgbClr val="084CA0"/>
                </a:solidFill>
                <a:latin typeface="+mj-lt"/>
                <a:cs typeface="Calibri"/>
              </a:rPr>
              <a:t> nan bra,  </a:t>
            </a:r>
            <a:r>
              <a:rPr lang="en-US" sz="1400" b="1" dirty="0" err="1">
                <a:solidFill>
                  <a:srgbClr val="084CA0"/>
                </a:solidFill>
                <a:latin typeface="+mj-lt"/>
                <a:cs typeface="Calibri"/>
              </a:rPr>
              <a:t>maltèt</a:t>
            </a:r>
            <a:r>
              <a:rPr lang="en-US" sz="1400" b="1" dirty="0">
                <a:solidFill>
                  <a:srgbClr val="084CA0"/>
                </a:solidFill>
                <a:latin typeface="+mj-lt"/>
                <a:cs typeface="Calibri"/>
              </a:rPr>
              <a:t>, </a:t>
            </a:r>
            <a:r>
              <a:rPr lang="en-US" sz="1400" b="1" dirty="0" err="1">
                <a:solidFill>
                  <a:srgbClr val="084CA0"/>
                </a:solidFill>
                <a:latin typeface="+mj-lt"/>
                <a:cs typeface="Calibri"/>
              </a:rPr>
              <a:t>lafyèv</a:t>
            </a:r>
            <a:r>
              <a:rPr lang="en-US" sz="1400" b="1" dirty="0">
                <a:solidFill>
                  <a:srgbClr val="084CA0"/>
                </a:solidFill>
                <a:latin typeface="+mj-lt"/>
                <a:cs typeface="Calibri"/>
              </a:rPr>
              <a:t> </a:t>
            </a:r>
            <a:r>
              <a:rPr lang="en-US" sz="1400" b="1" dirty="0" err="1">
                <a:solidFill>
                  <a:srgbClr val="084CA0"/>
                </a:solidFill>
                <a:latin typeface="+mj-lt"/>
                <a:cs typeface="Calibri"/>
              </a:rPr>
              <a:t>oswa</a:t>
            </a:r>
            <a:r>
              <a:rPr lang="en-US" sz="1400" b="1" dirty="0">
                <a:solidFill>
                  <a:srgbClr val="084CA0"/>
                </a:solidFill>
                <a:latin typeface="+mj-lt"/>
                <a:cs typeface="Calibri"/>
              </a:rPr>
              <a:t> </a:t>
            </a:r>
            <a:r>
              <a:rPr lang="en-US" sz="1400" b="1" dirty="0" err="1">
                <a:solidFill>
                  <a:srgbClr val="084CA0"/>
                </a:solidFill>
                <a:latin typeface="+mj-lt"/>
                <a:cs typeface="Calibri"/>
              </a:rPr>
              <a:t>frison</a:t>
            </a:r>
            <a:r>
              <a:rPr lang="en-US" sz="1400" b="1" dirty="0">
                <a:solidFill>
                  <a:srgbClr val="084CA0"/>
                </a:solidFill>
                <a:latin typeface="+mj-lt"/>
                <a:cs typeface="Calibri"/>
              </a:rPr>
              <a:t> </a:t>
            </a:r>
            <a:r>
              <a:rPr lang="en-US" sz="1400" b="1" dirty="0" err="1">
                <a:solidFill>
                  <a:srgbClr val="084CA0"/>
                </a:solidFill>
                <a:latin typeface="+mj-lt"/>
                <a:cs typeface="Calibri"/>
              </a:rPr>
              <a:t>aprè</a:t>
            </a:r>
            <a:r>
              <a:rPr lang="en-US" sz="1400" b="1" dirty="0">
                <a:solidFill>
                  <a:srgbClr val="084CA0"/>
                </a:solidFill>
                <a:latin typeface="+mj-lt"/>
                <a:cs typeface="Calibri"/>
              </a:rPr>
              <a:t> </a:t>
            </a:r>
            <a:r>
              <a:rPr lang="en-US" sz="1400" b="1" dirty="0" err="1">
                <a:solidFill>
                  <a:srgbClr val="084CA0"/>
                </a:solidFill>
                <a:latin typeface="+mj-lt"/>
                <a:cs typeface="Calibri"/>
              </a:rPr>
              <a:t>ou</a:t>
            </a:r>
            <a:r>
              <a:rPr lang="en-US" sz="1400" b="1" dirty="0">
                <a:solidFill>
                  <a:srgbClr val="084CA0"/>
                </a:solidFill>
                <a:latin typeface="+mj-lt"/>
                <a:cs typeface="Calibri"/>
              </a:rPr>
              <a:t> fin </a:t>
            </a:r>
            <a:r>
              <a:rPr lang="en-US" sz="1400" b="1" dirty="0" err="1">
                <a:solidFill>
                  <a:srgbClr val="084CA0"/>
                </a:solidFill>
                <a:latin typeface="+mj-lt"/>
                <a:cs typeface="Calibri"/>
              </a:rPr>
              <a:t>pran</a:t>
            </a:r>
            <a:r>
              <a:rPr lang="en-US" sz="1400" b="1" dirty="0">
                <a:solidFill>
                  <a:srgbClr val="084CA0"/>
                </a:solidFill>
                <a:latin typeface="+mj-lt"/>
                <a:cs typeface="Calibri"/>
              </a:rPr>
              <a:t> </a:t>
            </a:r>
            <a:r>
              <a:rPr lang="en-US" sz="1400" b="1" dirty="0" err="1">
                <a:solidFill>
                  <a:srgbClr val="084CA0"/>
                </a:solidFill>
                <a:latin typeface="+mj-lt"/>
                <a:cs typeface="Calibri"/>
              </a:rPr>
              <a:t>vaksen</a:t>
            </a:r>
            <a:r>
              <a:rPr lang="en-US" sz="1400" b="1" dirty="0">
                <a:solidFill>
                  <a:srgbClr val="084CA0"/>
                </a:solidFill>
                <a:latin typeface="+mj-lt"/>
                <a:cs typeface="Calibri"/>
              </a:rPr>
              <a:t> an.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78F6E91-FAA2-4BAD-8B24-7B2228B926E9}"/>
              </a:ext>
            </a:extLst>
          </p:cNvPr>
          <p:cNvSpPr txBox="1"/>
          <p:nvPr/>
        </p:nvSpPr>
        <p:spPr>
          <a:xfrm>
            <a:off x="2932762" y="5886537"/>
            <a:ext cx="190688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rgbClr val="084CA0"/>
                </a:solidFill>
                <a:latin typeface="+mj-lt"/>
                <a:ea typeface="+mn-lt"/>
                <a:cs typeface="+mn-lt"/>
              </a:rPr>
              <a:t>W ap </a:t>
            </a:r>
            <a:r>
              <a:rPr lang="en-US" sz="1400" b="1" dirty="0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kòmanse</a:t>
            </a:r>
            <a:r>
              <a:rPr lang="en-US" sz="1400" b="1" dirty="0">
                <a:solidFill>
                  <a:srgbClr val="084CA0"/>
                </a:solidFill>
                <a:latin typeface="+mj-lt"/>
                <a:ea typeface="+mn-lt"/>
                <a:cs typeface="+mn-lt"/>
              </a:rPr>
              <a:t> </a:t>
            </a:r>
            <a:r>
              <a:rPr lang="en-US" sz="1400" b="1" dirty="0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santi</a:t>
            </a:r>
            <a:r>
              <a:rPr lang="en-US" sz="1400" b="1" dirty="0">
                <a:solidFill>
                  <a:srgbClr val="084CA0"/>
                </a:solidFill>
                <a:latin typeface="+mj-lt"/>
                <a:ea typeface="+mn-lt"/>
                <a:cs typeface="+mn-lt"/>
              </a:rPr>
              <a:t> w </a:t>
            </a:r>
            <a:r>
              <a:rPr lang="en-US" sz="1400" b="1" dirty="0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byen</a:t>
            </a:r>
            <a:r>
              <a:rPr lang="en-US" sz="1400" b="1" dirty="0">
                <a:solidFill>
                  <a:srgbClr val="084CA0"/>
                </a:solidFill>
                <a:latin typeface="+mj-lt"/>
                <a:ea typeface="+mn-lt"/>
                <a:cs typeface="+mn-lt"/>
              </a:rPr>
              <a:t> </a:t>
            </a:r>
            <a:r>
              <a:rPr lang="en-US" sz="1400" b="1" dirty="0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apre</a:t>
            </a:r>
            <a:r>
              <a:rPr lang="en-US" sz="1400" b="1" dirty="0">
                <a:solidFill>
                  <a:srgbClr val="084CA0"/>
                </a:solidFill>
                <a:latin typeface="+mj-lt"/>
                <a:ea typeface="+mn-lt"/>
                <a:cs typeface="+mn-lt"/>
              </a:rPr>
              <a:t> </a:t>
            </a:r>
            <a:r>
              <a:rPr lang="en-US" sz="1400" b="1" dirty="0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kèk</a:t>
            </a:r>
            <a:r>
              <a:rPr lang="en-US" sz="1400" b="1" dirty="0">
                <a:solidFill>
                  <a:srgbClr val="084CA0"/>
                </a:solidFill>
                <a:latin typeface="+mj-lt"/>
                <a:ea typeface="+mn-lt"/>
                <a:cs typeface="+mn-lt"/>
              </a:rPr>
              <a:t> </a:t>
            </a:r>
            <a:r>
              <a:rPr lang="en-US" sz="1400" b="1" dirty="0" err="1">
                <a:solidFill>
                  <a:srgbClr val="084CA0"/>
                </a:solidFill>
                <a:latin typeface="+mj-lt"/>
                <a:ea typeface="+mn-lt"/>
                <a:cs typeface="+mn-lt"/>
              </a:rPr>
              <a:t>jou</a:t>
            </a:r>
            <a:r>
              <a:rPr lang="en-US" sz="1400" b="1" dirty="0">
                <a:solidFill>
                  <a:srgbClr val="084CA0"/>
                </a:solidFill>
                <a:latin typeface="+mj-lt"/>
                <a:ea typeface="+mn-lt"/>
                <a:cs typeface="+mn-lt"/>
              </a:rPr>
              <a:t>.</a:t>
            </a:r>
            <a:endParaRPr lang="en-US" sz="14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7899511-55D1-4F93-99D7-BD388BDD060B}"/>
              </a:ext>
            </a:extLst>
          </p:cNvPr>
          <p:cNvSpPr txBox="1"/>
          <p:nvPr/>
        </p:nvSpPr>
        <p:spPr>
          <a:xfrm>
            <a:off x="516511" y="8617947"/>
            <a:ext cx="1978222" cy="581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err="1">
                <a:solidFill>
                  <a:srgbClr val="084CA0"/>
                </a:solidFill>
                <a:latin typeface="+mj-lt"/>
              </a:rPr>
              <a:t>Kontinye</a:t>
            </a:r>
            <a:r>
              <a:rPr lang="en-US" sz="1400" b="1" dirty="0">
                <a:solidFill>
                  <a:srgbClr val="084CA0"/>
                </a:solidFill>
                <a:latin typeface="+mj-lt"/>
              </a:rPr>
              <a:t> mete yon </a:t>
            </a:r>
            <a:r>
              <a:rPr lang="en-US" sz="1400" b="1" dirty="0" err="1">
                <a:solidFill>
                  <a:srgbClr val="084CA0"/>
                </a:solidFill>
                <a:latin typeface="+mj-lt"/>
              </a:rPr>
              <a:t>respiratè</a:t>
            </a:r>
            <a:r>
              <a:rPr lang="en-US" sz="1400" b="1" dirty="0">
                <a:solidFill>
                  <a:srgbClr val="084CA0"/>
                </a:solidFill>
                <a:latin typeface="+mj-lt"/>
              </a:rPr>
              <a:t> nan </a:t>
            </a:r>
            <a:r>
              <a:rPr lang="en-US" sz="1400" b="1" dirty="0" err="1">
                <a:solidFill>
                  <a:srgbClr val="084CA0"/>
                </a:solidFill>
                <a:latin typeface="+mj-lt"/>
              </a:rPr>
              <a:t>espas</a:t>
            </a:r>
            <a:r>
              <a:rPr lang="en-US" sz="1400" b="1" dirty="0">
                <a:solidFill>
                  <a:srgbClr val="084CA0"/>
                </a:solidFill>
                <a:latin typeface="+mj-lt"/>
              </a:rPr>
              <a:t> </a:t>
            </a:r>
            <a:r>
              <a:rPr lang="en-US" sz="1400" b="1" dirty="0" err="1">
                <a:solidFill>
                  <a:srgbClr val="084CA0"/>
                </a:solidFill>
                <a:latin typeface="+mj-lt"/>
              </a:rPr>
              <a:t>kote</a:t>
            </a:r>
            <a:r>
              <a:rPr lang="en-US" sz="1400" b="1" dirty="0">
                <a:solidFill>
                  <a:srgbClr val="084CA0"/>
                </a:solidFill>
                <a:latin typeface="+mj-lt"/>
              </a:rPr>
              <a:t> ki </a:t>
            </a:r>
            <a:r>
              <a:rPr lang="en-US" sz="1400" b="1" dirty="0" err="1">
                <a:solidFill>
                  <a:srgbClr val="084CA0"/>
                </a:solidFill>
                <a:latin typeface="+mj-lt"/>
              </a:rPr>
              <a:t>chaje</a:t>
            </a:r>
            <a:r>
              <a:rPr lang="en-US" sz="1400" b="1" dirty="0">
                <a:solidFill>
                  <a:srgbClr val="084CA0"/>
                </a:solidFill>
                <a:latin typeface="+mj-lt"/>
              </a:rPr>
              <a:t> </a:t>
            </a:r>
            <a:r>
              <a:rPr lang="en-US" sz="1400" b="1" dirty="0" err="1">
                <a:solidFill>
                  <a:srgbClr val="084CA0"/>
                </a:solidFill>
                <a:latin typeface="+mj-lt"/>
              </a:rPr>
              <a:t>moun</a:t>
            </a:r>
            <a:r>
              <a:rPr lang="en-US" sz="1400" b="1" dirty="0">
                <a:solidFill>
                  <a:srgbClr val="084CA0"/>
                </a:solidFill>
                <a:latin typeface="+mj-lt"/>
              </a:rPr>
              <a:t> epi lave men </a:t>
            </a:r>
            <a:r>
              <a:rPr lang="en-US" sz="1400" b="1" dirty="0" err="1">
                <a:solidFill>
                  <a:srgbClr val="084CA0"/>
                </a:solidFill>
                <a:latin typeface="+mj-lt"/>
              </a:rPr>
              <a:t>ou</a:t>
            </a:r>
            <a:r>
              <a:rPr lang="en-US" sz="1400" b="1" dirty="0">
                <a:solidFill>
                  <a:srgbClr val="084CA0"/>
                </a:solidFill>
                <a:latin typeface="+mj-lt"/>
              </a:rPr>
              <a:t>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509A6D5-7603-3FEA-2EF7-DD3CF164CD95}"/>
              </a:ext>
            </a:extLst>
          </p:cNvPr>
          <p:cNvGrpSpPr/>
          <p:nvPr/>
        </p:nvGrpSpPr>
        <p:grpSpPr>
          <a:xfrm>
            <a:off x="549681" y="3918700"/>
            <a:ext cx="1906877" cy="1906877"/>
            <a:chOff x="549681" y="3890008"/>
            <a:chExt cx="1906877" cy="1906877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F397814-19AB-486E-AB92-5AD1EDC50090}"/>
                </a:ext>
              </a:extLst>
            </p:cNvPr>
            <p:cNvSpPr/>
            <p:nvPr/>
          </p:nvSpPr>
          <p:spPr>
            <a:xfrm>
              <a:off x="549681" y="3890008"/>
              <a:ext cx="1906877" cy="1906877"/>
            </a:xfrm>
            <a:prstGeom prst="rect">
              <a:avLst/>
            </a:prstGeom>
            <a:solidFill>
              <a:srgbClr val="FF73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1" name="Graphic 90">
              <a:extLst>
                <a:ext uri="{FF2B5EF4-FFF2-40B4-BE49-F238E27FC236}">
                  <a16:creationId xmlns:a16="http://schemas.microsoft.com/office/drawing/2014/main" id="{10D3333A-D5A2-4F42-8756-E61FC290A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46659" y="3983495"/>
              <a:ext cx="1434567" cy="1813390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35C36EB-B200-4C19-99DD-2753E8328C61}"/>
              </a:ext>
            </a:extLst>
          </p:cNvPr>
          <p:cNvGrpSpPr/>
          <p:nvPr/>
        </p:nvGrpSpPr>
        <p:grpSpPr>
          <a:xfrm>
            <a:off x="551044" y="1051113"/>
            <a:ext cx="1906877" cy="1906877"/>
            <a:chOff x="551044" y="1088422"/>
            <a:chExt cx="1906877" cy="190687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6F1291D-0C2C-49BB-9515-D95962A34FF1}"/>
                </a:ext>
              </a:extLst>
            </p:cNvPr>
            <p:cNvSpPr/>
            <p:nvPr/>
          </p:nvSpPr>
          <p:spPr>
            <a:xfrm>
              <a:off x="551044" y="1088422"/>
              <a:ext cx="1906877" cy="1906877"/>
            </a:xfrm>
            <a:prstGeom prst="rect">
              <a:avLst/>
            </a:prstGeom>
            <a:solidFill>
              <a:srgbClr val="1565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" name="Graphic 91">
              <a:extLst>
                <a:ext uri="{FF2B5EF4-FFF2-40B4-BE49-F238E27FC236}">
                  <a16:creationId xmlns:a16="http://schemas.microsoft.com/office/drawing/2014/main" id="{5C43AF00-5599-4AB6-B99D-AFA6B4231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46659" y="1156341"/>
              <a:ext cx="1508158" cy="1749464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0D82EA-BDAE-84F4-C221-65DD00D2CC8A}"/>
              </a:ext>
            </a:extLst>
          </p:cNvPr>
          <p:cNvGrpSpPr/>
          <p:nvPr/>
        </p:nvGrpSpPr>
        <p:grpSpPr>
          <a:xfrm>
            <a:off x="2932762" y="1051113"/>
            <a:ext cx="1906878" cy="1906877"/>
            <a:chOff x="2932762" y="1190020"/>
            <a:chExt cx="1906878" cy="190687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9C96BB7-A1C3-44F2-91E9-15B81E4E35B5}"/>
                </a:ext>
              </a:extLst>
            </p:cNvPr>
            <p:cNvSpPr/>
            <p:nvPr/>
          </p:nvSpPr>
          <p:spPr>
            <a:xfrm>
              <a:off x="2932763" y="1190020"/>
              <a:ext cx="1906877" cy="1906877"/>
            </a:xfrm>
            <a:prstGeom prst="rect">
              <a:avLst/>
            </a:prstGeom>
            <a:solidFill>
              <a:srgbClr val="FBC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Graphic 94">
              <a:extLst>
                <a:ext uri="{FF2B5EF4-FFF2-40B4-BE49-F238E27FC236}">
                  <a16:creationId xmlns:a16="http://schemas.microsoft.com/office/drawing/2014/main" id="{9FE27120-4FAA-4C7F-BA7A-6740C34DA0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b="11116"/>
            <a:stretch/>
          </p:blipFill>
          <p:spPr>
            <a:xfrm>
              <a:off x="2932762" y="1289499"/>
              <a:ext cx="1540662" cy="1807398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DC49E70-881F-D5D0-FC4B-B8D3A659340B}"/>
              </a:ext>
            </a:extLst>
          </p:cNvPr>
          <p:cNvGrpSpPr/>
          <p:nvPr/>
        </p:nvGrpSpPr>
        <p:grpSpPr>
          <a:xfrm>
            <a:off x="2932762" y="3918700"/>
            <a:ext cx="1906877" cy="1906877"/>
            <a:chOff x="2932762" y="3890008"/>
            <a:chExt cx="1906877" cy="190687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A2B430C-4A89-4B01-934F-58491941772C}"/>
                </a:ext>
              </a:extLst>
            </p:cNvPr>
            <p:cNvSpPr/>
            <p:nvPr/>
          </p:nvSpPr>
          <p:spPr>
            <a:xfrm>
              <a:off x="2932762" y="3890008"/>
              <a:ext cx="1906877" cy="1906877"/>
            </a:xfrm>
            <a:prstGeom prst="rect">
              <a:avLst/>
            </a:prstGeom>
            <a:solidFill>
              <a:srgbClr val="1565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0" name="Graphic 99">
              <a:extLst>
                <a:ext uri="{FF2B5EF4-FFF2-40B4-BE49-F238E27FC236}">
                  <a16:creationId xmlns:a16="http://schemas.microsoft.com/office/drawing/2014/main" id="{FFDAF7B9-A0AA-4828-9D6B-D78238332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00729" y="4038925"/>
              <a:ext cx="1599516" cy="1599516"/>
            </a:xfrm>
            <a:prstGeom prst="rect">
              <a:avLst/>
            </a:prstGeom>
          </p:spPr>
        </p:pic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BA5C8D7-CE51-4044-A939-BCB352550F95}"/>
              </a:ext>
            </a:extLst>
          </p:cNvPr>
          <p:cNvGrpSpPr/>
          <p:nvPr/>
        </p:nvGrpSpPr>
        <p:grpSpPr>
          <a:xfrm>
            <a:off x="5303610" y="3918700"/>
            <a:ext cx="1906877" cy="1906877"/>
            <a:chOff x="5303610" y="3788410"/>
            <a:chExt cx="1906877" cy="1906877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50902FF-B8F6-45E0-9BDE-20B544CAFA51}"/>
                </a:ext>
              </a:extLst>
            </p:cNvPr>
            <p:cNvSpPr/>
            <p:nvPr/>
          </p:nvSpPr>
          <p:spPr>
            <a:xfrm>
              <a:off x="5303610" y="3788410"/>
              <a:ext cx="1906877" cy="1906877"/>
            </a:xfrm>
            <a:prstGeom prst="rect">
              <a:avLst/>
            </a:prstGeom>
            <a:solidFill>
              <a:srgbClr val="FBC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" name="Graphic 101">
              <a:extLst>
                <a:ext uri="{FF2B5EF4-FFF2-40B4-BE49-F238E27FC236}">
                  <a16:creationId xmlns:a16="http://schemas.microsoft.com/office/drawing/2014/main" id="{B37280D4-4386-427B-9EF8-7506C59E0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378320" y="3834418"/>
              <a:ext cx="1806122" cy="1806122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FBC099-DD21-8CFF-9DA8-2258C01627B8}"/>
              </a:ext>
            </a:extLst>
          </p:cNvPr>
          <p:cNvGrpSpPr/>
          <p:nvPr/>
        </p:nvGrpSpPr>
        <p:grpSpPr>
          <a:xfrm>
            <a:off x="551043" y="6657730"/>
            <a:ext cx="1906877" cy="1906877"/>
            <a:chOff x="551043" y="6589996"/>
            <a:chExt cx="1906877" cy="1906877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094F103-D081-4777-A2FF-1A2B8C0E0CB6}"/>
                </a:ext>
              </a:extLst>
            </p:cNvPr>
            <p:cNvSpPr/>
            <p:nvPr/>
          </p:nvSpPr>
          <p:spPr>
            <a:xfrm>
              <a:off x="551043" y="6589996"/>
              <a:ext cx="1906877" cy="1906877"/>
            </a:xfrm>
            <a:prstGeom prst="rect">
              <a:avLst/>
            </a:prstGeom>
            <a:solidFill>
              <a:srgbClr val="FBC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4" name="Graphic 103">
              <a:extLst>
                <a:ext uri="{FF2B5EF4-FFF2-40B4-BE49-F238E27FC236}">
                  <a16:creationId xmlns:a16="http://schemas.microsoft.com/office/drawing/2014/main" id="{6B838795-C68B-496B-88DB-3E2AE85F4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74870" y="6643046"/>
              <a:ext cx="1645640" cy="1834072"/>
            </a:xfrm>
            <a:prstGeom prst="rect">
              <a:avLst/>
            </a:prstGeom>
          </p:spPr>
        </p:pic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71CF2F74-1635-4DFA-98B9-7BDB7F6CE431}"/>
              </a:ext>
            </a:extLst>
          </p:cNvPr>
          <p:cNvSpPr txBox="1"/>
          <p:nvPr/>
        </p:nvSpPr>
        <p:spPr>
          <a:xfrm>
            <a:off x="2926656" y="8617947"/>
            <a:ext cx="1928614" cy="581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err="1">
                <a:solidFill>
                  <a:srgbClr val="084CA0"/>
                </a:solidFill>
                <a:latin typeface="+mj-lt"/>
              </a:rPr>
              <a:t>Konpliman</a:t>
            </a:r>
            <a:r>
              <a:rPr lang="en-US" sz="1400" b="1" dirty="0">
                <a:solidFill>
                  <a:srgbClr val="084CA0"/>
                </a:solidFill>
                <a:latin typeface="+mj-lt"/>
              </a:rPr>
              <a:t>, </a:t>
            </a:r>
            <a:r>
              <a:rPr lang="en-US" sz="1400" b="1" dirty="0" err="1">
                <a:solidFill>
                  <a:srgbClr val="084CA0"/>
                </a:solidFill>
                <a:latin typeface="+mj-lt"/>
              </a:rPr>
              <a:t>ou</a:t>
            </a:r>
            <a:r>
              <a:rPr lang="en-US" sz="1400" b="1" dirty="0">
                <a:solidFill>
                  <a:srgbClr val="084CA0"/>
                </a:solidFill>
                <a:latin typeface="+mj-lt"/>
              </a:rPr>
              <a:t> </a:t>
            </a:r>
            <a:r>
              <a:rPr lang="en-US" sz="1400" b="1" dirty="0" err="1">
                <a:solidFill>
                  <a:srgbClr val="084CA0"/>
                </a:solidFill>
                <a:latin typeface="+mj-lt"/>
              </a:rPr>
              <a:t>fè</a:t>
            </a:r>
            <a:r>
              <a:rPr lang="en-US" sz="1400" b="1" dirty="0">
                <a:solidFill>
                  <a:srgbClr val="084CA0"/>
                </a:solidFill>
                <a:latin typeface="+mj-lt"/>
              </a:rPr>
              <a:t> </a:t>
            </a:r>
            <a:r>
              <a:rPr lang="en-US" sz="1400" b="1" dirty="0" err="1">
                <a:solidFill>
                  <a:srgbClr val="084CA0"/>
                </a:solidFill>
                <a:latin typeface="+mj-lt"/>
              </a:rPr>
              <a:t>pati</a:t>
            </a:r>
            <a:r>
              <a:rPr lang="en-US" sz="1400" b="1" dirty="0">
                <a:solidFill>
                  <a:srgbClr val="084CA0"/>
                </a:solidFill>
                <a:latin typeface="+mj-lt"/>
              </a:rPr>
              <a:t> pa w </a:t>
            </a:r>
          </a:p>
          <a:p>
            <a:pPr algn="ctr">
              <a:lnSpc>
                <a:spcPct val="90000"/>
              </a:lnSpc>
            </a:pPr>
            <a:r>
              <a:rPr lang="en-US" sz="1400" b="1" dirty="0" err="1">
                <a:solidFill>
                  <a:srgbClr val="084CA0"/>
                </a:solidFill>
                <a:latin typeface="+mj-lt"/>
              </a:rPr>
              <a:t>pou</a:t>
            </a:r>
            <a:r>
              <a:rPr lang="en-US" sz="1400" b="1" dirty="0">
                <a:solidFill>
                  <a:srgbClr val="084CA0"/>
                </a:solidFill>
                <a:latin typeface="+mj-lt"/>
              </a:rPr>
              <a:t> </a:t>
            </a:r>
            <a:r>
              <a:rPr lang="en-US" sz="1400" b="1" dirty="0" err="1">
                <a:solidFill>
                  <a:srgbClr val="084CA0"/>
                </a:solidFill>
                <a:latin typeface="+mj-lt"/>
              </a:rPr>
              <a:t>pwoteje</a:t>
            </a:r>
            <a:r>
              <a:rPr lang="en-US" sz="1400" b="1" dirty="0">
                <a:solidFill>
                  <a:srgbClr val="084CA0"/>
                </a:solidFill>
                <a:latin typeface="+mj-lt"/>
              </a:rPr>
              <a:t> </a:t>
            </a:r>
            <a:r>
              <a:rPr lang="en-US" sz="1400" b="1" dirty="0" err="1">
                <a:solidFill>
                  <a:srgbClr val="084CA0"/>
                </a:solidFill>
                <a:latin typeface="+mj-lt"/>
              </a:rPr>
              <a:t>tèt</a:t>
            </a:r>
            <a:r>
              <a:rPr lang="en-US" sz="1400" b="1" dirty="0">
                <a:solidFill>
                  <a:srgbClr val="084CA0"/>
                </a:solidFill>
                <a:latin typeface="+mj-lt"/>
              </a:rPr>
              <a:t> </a:t>
            </a:r>
            <a:r>
              <a:rPr lang="en-US" sz="1400" b="1" dirty="0" err="1">
                <a:solidFill>
                  <a:srgbClr val="084CA0"/>
                </a:solidFill>
                <a:latin typeface="+mj-lt"/>
              </a:rPr>
              <a:t>ou</a:t>
            </a:r>
            <a:r>
              <a:rPr lang="en-US" sz="1400" b="1" dirty="0">
                <a:solidFill>
                  <a:srgbClr val="084CA0"/>
                </a:solidFill>
                <a:latin typeface="+mj-lt"/>
              </a:rPr>
              <a:t> </a:t>
            </a:r>
            <a:r>
              <a:rPr lang="en-US" sz="1400" b="1" dirty="0" err="1">
                <a:solidFill>
                  <a:srgbClr val="084CA0"/>
                </a:solidFill>
                <a:latin typeface="+mj-lt"/>
              </a:rPr>
              <a:t>ak</a:t>
            </a:r>
            <a:r>
              <a:rPr lang="en-US" sz="1400" b="1" dirty="0">
                <a:solidFill>
                  <a:srgbClr val="084CA0"/>
                </a:solidFill>
                <a:latin typeface="+mj-lt"/>
              </a:rPr>
              <a:t> </a:t>
            </a:r>
            <a:r>
              <a:rPr lang="en-US" sz="1400" b="1" dirty="0" err="1">
                <a:solidFill>
                  <a:srgbClr val="084CA0"/>
                </a:solidFill>
                <a:latin typeface="+mj-lt"/>
              </a:rPr>
              <a:t>lòt</a:t>
            </a:r>
            <a:r>
              <a:rPr lang="en-US" sz="1400" b="1" dirty="0">
                <a:solidFill>
                  <a:srgbClr val="084CA0"/>
                </a:solidFill>
                <a:latin typeface="+mj-lt"/>
              </a:rPr>
              <a:t> </a:t>
            </a:r>
          </a:p>
          <a:p>
            <a:pPr algn="ctr">
              <a:lnSpc>
                <a:spcPct val="90000"/>
              </a:lnSpc>
            </a:pPr>
            <a:r>
              <a:rPr lang="en-US" sz="1400" b="1" dirty="0" err="1">
                <a:solidFill>
                  <a:srgbClr val="084CA0"/>
                </a:solidFill>
                <a:latin typeface="+mj-lt"/>
              </a:rPr>
              <a:t>moun</a:t>
            </a:r>
            <a:r>
              <a:rPr lang="en-US" sz="1400" b="1" dirty="0">
                <a:solidFill>
                  <a:srgbClr val="084CA0"/>
                </a:solidFill>
                <a:latin typeface="+mj-lt"/>
              </a:rPr>
              <a:t> </a:t>
            </a:r>
            <a:r>
              <a:rPr lang="en-US" sz="1400" b="1" dirty="0" err="1">
                <a:solidFill>
                  <a:srgbClr val="084CA0"/>
                </a:solidFill>
                <a:latin typeface="+mj-lt"/>
              </a:rPr>
              <a:t>kont</a:t>
            </a:r>
            <a:r>
              <a:rPr lang="en-US" sz="1400" b="1" dirty="0">
                <a:solidFill>
                  <a:srgbClr val="084CA0"/>
                </a:solidFill>
                <a:latin typeface="+mj-lt"/>
              </a:rPr>
              <a:t> COVID-19.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564BA9D-CB2C-8F63-9834-0CB66891CE89}"/>
              </a:ext>
            </a:extLst>
          </p:cNvPr>
          <p:cNvGrpSpPr/>
          <p:nvPr/>
        </p:nvGrpSpPr>
        <p:grpSpPr>
          <a:xfrm>
            <a:off x="2935069" y="6657730"/>
            <a:ext cx="1906877" cy="2053384"/>
            <a:chOff x="2935069" y="6589996"/>
            <a:chExt cx="1906877" cy="205338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936AC19-6B57-42CD-B969-2A81FBFFCBA2}"/>
                </a:ext>
              </a:extLst>
            </p:cNvPr>
            <p:cNvSpPr/>
            <p:nvPr/>
          </p:nvSpPr>
          <p:spPr>
            <a:xfrm>
              <a:off x="2935069" y="6589996"/>
              <a:ext cx="1906877" cy="1906877"/>
            </a:xfrm>
            <a:prstGeom prst="rect">
              <a:avLst/>
            </a:prstGeom>
            <a:solidFill>
              <a:srgbClr val="96CF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B87A5360-28AE-44C4-8E5E-16C5BDD4B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150222" y="6736503"/>
              <a:ext cx="1496071" cy="1906877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F12DC52-AE28-0099-8CF7-2B8DC5BE0BCF}"/>
              </a:ext>
            </a:extLst>
          </p:cNvPr>
          <p:cNvGrpSpPr/>
          <p:nvPr/>
        </p:nvGrpSpPr>
        <p:grpSpPr>
          <a:xfrm>
            <a:off x="2143061" y="9322370"/>
            <a:ext cx="3722020" cy="654372"/>
            <a:chOff x="2320510" y="9274745"/>
            <a:chExt cx="3473360" cy="610654"/>
          </a:xfrm>
        </p:grpSpPr>
        <p:pic>
          <p:nvPicPr>
            <p:cNvPr id="74" name="Picture 73" descr="A screenshot of a video game&#10;&#10;Description automatically generated with low confidence">
              <a:extLst>
                <a:ext uri="{FF2B5EF4-FFF2-40B4-BE49-F238E27FC236}">
                  <a16:creationId xmlns:a16="http://schemas.microsoft.com/office/drawing/2014/main" id="{35FE60D9-99F3-4389-A6D3-E666D9B02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0510" y="9313352"/>
              <a:ext cx="1030537" cy="553202"/>
            </a:xfrm>
            <a:prstGeom prst="rect">
              <a:avLst/>
            </a:prstGeom>
          </p:spPr>
        </p:pic>
        <p:pic>
          <p:nvPicPr>
            <p:cNvPr id="18" name="Picture 17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FCDBB544-857D-4759-8A14-EEF5CE034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6620" y="9274745"/>
              <a:ext cx="2187250" cy="610654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595DF0B-E4CF-ECF4-74A4-57858D73EDF2}"/>
              </a:ext>
            </a:extLst>
          </p:cNvPr>
          <p:cNvGrpSpPr/>
          <p:nvPr/>
        </p:nvGrpSpPr>
        <p:grpSpPr>
          <a:xfrm>
            <a:off x="5303609" y="1051113"/>
            <a:ext cx="1917750" cy="1906877"/>
            <a:chOff x="5303609" y="1190020"/>
            <a:chExt cx="1917750" cy="190687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8E2DE77-D7FC-4A71-B109-C8E850CCC55A}"/>
                </a:ext>
              </a:extLst>
            </p:cNvPr>
            <p:cNvSpPr/>
            <p:nvPr/>
          </p:nvSpPr>
          <p:spPr>
            <a:xfrm>
              <a:off x="5314482" y="1190020"/>
              <a:ext cx="1906877" cy="1906877"/>
            </a:xfrm>
            <a:prstGeom prst="rect">
              <a:avLst/>
            </a:prstGeom>
            <a:solidFill>
              <a:srgbClr val="96CF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 person wearing a mask and giving a shot to a person&#10;&#10;Description automatically generated">
              <a:extLst>
                <a:ext uri="{FF2B5EF4-FFF2-40B4-BE49-F238E27FC236}">
                  <a16:creationId xmlns:a16="http://schemas.microsoft.com/office/drawing/2014/main" id="{01E03838-872E-DDE9-76EA-A4CC591F0D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61" r="11761" b="27503"/>
            <a:stretch/>
          </p:blipFill>
          <p:spPr>
            <a:xfrm>
              <a:off x="5303609" y="1289318"/>
              <a:ext cx="1906878" cy="1807579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8AA84E8-E0F9-5B06-F183-47BB3D8D381A}"/>
              </a:ext>
            </a:extLst>
          </p:cNvPr>
          <p:cNvSpPr txBox="1"/>
          <p:nvPr/>
        </p:nvSpPr>
        <p:spPr>
          <a:xfrm>
            <a:off x="5301782" y="8617947"/>
            <a:ext cx="1928614" cy="581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err="1">
                <a:solidFill>
                  <a:srgbClr val="084CA0"/>
                </a:solidFill>
                <a:latin typeface="+mj-lt"/>
              </a:rPr>
              <a:t>Chèche</a:t>
            </a:r>
            <a:r>
              <a:rPr lang="en-US" sz="1400" b="1" dirty="0">
                <a:solidFill>
                  <a:srgbClr val="084CA0"/>
                </a:solidFill>
                <a:latin typeface="+mj-lt"/>
              </a:rPr>
              <a:t> </a:t>
            </a:r>
            <a:r>
              <a:rPr lang="en-US" sz="1400" b="1" dirty="0" err="1">
                <a:solidFill>
                  <a:srgbClr val="084CA0"/>
                </a:solidFill>
                <a:latin typeface="+mj-lt"/>
              </a:rPr>
              <a:t>jwenn</a:t>
            </a:r>
            <a:r>
              <a:rPr lang="en-US" sz="1400" b="1" dirty="0">
                <a:solidFill>
                  <a:srgbClr val="084CA0"/>
                </a:solidFill>
                <a:latin typeface="+mj-lt"/>
              </a:rPr>
              <a:t> yon </a:t>
            </a:r>
            <a:r>
              <a:rPr lang="en-US" sz="1400" b="1" dirty="0" err="1">
                <a:solidFill>
                  <a:srgbClr val="084CA0"/>
                </a:solidFill>
                <a:latin typeface="+mj-lt"/>
              </a:rPr>
              <a:t>kote</a:t>
            </a:r>
            <a:r>
              <a:rPr lang="en-US" sz="1400" b="1" dirty="0">
                <a:solidFill>
                  <a:srgbClr val="084CA0"/>
                </a:solidFill>
                <a:latin typeface="+mj-lt"/>
              </a:rPr>
              <a:t> </a:t>
            </a:r>
            <a:r>
              <a:rPr lang="en-US" sz="1400" b="1" dirty="0" err="1">
                <a:solidFill>
                  <a:srgbClr val="084CA0"/>
                </a:solidFill>
                <a:latin typeface="+mj-lt"/>
              </a:rPr>
              <a:t>toupre</a:t>
            </a:r>
            <a:r>
              <a:rPr lang="en-US" sz="1400" b="1" dirty="0">
                <a:solidFill>
                  <a:srgbClr val="084CA0"/>
                </a:solidFill>
                <a:latin typeface="+mj-lt"/>
              </a:rPr>
              <a:t> w.</a:t>
            </a:r>
            <a:br>
              <a:rPr lang="en-US" sz="1400" b="1" dirty="0">
                <a:solidFill>
                  <a:srgbClr val="084CA0"/>
                </a:solidFill>
                <a:latin typeface="+mj-lt"/>
              </a:rPr>
            </a:br>
            <a:r>
              <a:rPr lang="en-US" sz="1400" b="1" dirty="0">
                <a:solidFill>
                  <a:srgbClr val="084CA0"/>
                </a:solidFill>
                <a:latin typeface="+mj-lt"/>
                <a:hlinkClick r:id="rId19"/>
              </a:rPr>
              <a:t>www.vaccines.gov/search</a:t>
            </a:r>
            <a:endParaRPr lang="en-US" sz="1400" b="1" dirty="0">
              <a:solidFill>
                <a:srgbClr val="084CA0"/>
              </a:solidFill>
              <a:latin typeface="+mj-lt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D2822EA-856D-0811-8783-9DB4A366412A}"/>
              </a:ext>
            </a:extLst>
          </p:cNvPr>
          <p:cNvGrpSpPr/>
          <p:nvPr/>
        </p:nvGrpSpPr>
        <p:grpSpPr>
          <a:xfrm>
            <a:off x="5308892" y="6657730"/>
            <a:ext cx="1906877" cy="1906877"/>
            <a:chOff x="5308892" y="6589996"/>
            <a:chExt cx="1906877" cy="1906877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9AB0C2C-351B-4C0A-BE81-7E442000D4E1}"/>
                </a:ext>
              </a:extLst>
            </p:cNvPr>
            <p:cNvSpPr/>
            <p:nvPr/>
          </p:nvSpPr>
          <p:spPr>
            <a:xfrm>
              <a:off x="5308892" y="6589996"/>
              <a:ext cx="1906877" cy="1906877"/>
            </a:xfrm>
            <a:prstGeom prst="rect">
              <a:avLst/>
            </a:prstGeom>
            <a:solidFill>
              <a:srgbClr val="1565C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49BC39C-33B7-60E2-E913-C6B343709486}"/>
                </a:ext>
              </a:extLst>
            </p:cNvPr>
            <p:cNvSpPr txBox="1"/>
            <p:nvPr/>
          </p:nvSpPr>
          <p:spPr>
            <a:xfrm>
              <a:off x="5447348" y="8046401"/>
              <a:ext cx="1637482" cy="3323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b="1" dirty="0">
                  <a:solidFill>
                    <a:schemeClr val="bg1"/>
                  </a:solidFill>
                </a:rPr>
                <a:t>Vaccines.gov</a:t>
              </a:r>
            </a:p>
          </p:txBody>
        </p:sp>
        <p:pic>
          <p:nvPicPr>
            <p:cNvPr id="15" name="Picture 14" descr="A blue and white map&#10;&#10;Description automatically generated">
              <a:extLst>
                <a:ext uri="{FF2B5EF4-FFF2-40B4-BE49-F238E27FC236}">
                  <a16:creationId xmlns:a16="http://schemas.microsoft.com/office/drawing/2014/main" id="{BA08E653-4CBB-FC57-CA26-9239199740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697" b="10445"/>
            <a:stretch/>
          </p:blipFill>
          <p:spPr>
            <a:xfrm>
              <a:off x="5537519" y="6830580"/>
              <a:ext cx="1449622" cy="11286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2896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5afdd44-4aa4-4d0a-9dc0-7606fd3e2ef5">
      <Terms xmlns="http://schemas.microsoft.com/office/infopath/2007/PartnerControls"/>
    </lcf76f155ced4ddcb4097134ff3c332f>
    <TaxCatchAll xmlns="41a82cfb-08d0-4eac-a8a5-9ca94e9619d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05106ECAF734D9CC60C8969D22B8A" ma:contentTypeVersion="17" ma:contentTypeDescription="Create a new document." ma:contentTypeScope="" ma:versionID="11935ea43554cece546acc87638c6706">
  <xsd:schema xmlns:xsd="http://www.w3.org/2001/XMLSchema" xmlns:xs="http://www.w3.org/2001/XMLSchema" xmlns:p="http://schemas.microsoft.com/office/2006/metadata/properties" xmlns:ns2="75afdd44-4aa4-4d0a-9dc0-7606fd3e2ef5" xmlns:ns3="41a82cfb-08d0-4eac-a8a5-9ca94e9619de" targetNamespace="http://schemas.microsoft.com/office/2006/metadata/properties" ma:root="true" ma:fieldsID="753ce5de6d5ccd8065a9a8b8e6378a65" ns2:_="" ns3:_="">
    <xsd:import namespace="75afdd44-4aa4-4d0a-9dc0-7606fd3e2ef5"/>
    <xsd:import namespace="41a82cfb-08d0-4eac-a8a5-9ca94e9619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fdd44-4aa4-4d0a-9dc0-7606fd3e2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ece98c3-52f6-45e3-858d-f92ed8f83f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82cfb-08d0-4eac-a8a5-9ca94e9619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00e72db-c2aa-41da-91da-e234c5c619be}" ma:internalName="TaxCatchAll" ma:showField="CatchAllData" ma:web="41a82cfb-08d0-4eac-a8a5-9ca94e961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6F715A-EB85-4709-B78B-A15CD4640D68}">
  <ds:schemaRefs>
    <ds:schemaRef ds:uri="http://www.w3.org/XML/1998/namespace"/>
    <ds:schemaRef ds:uri="http://purl.org/dc/elements/1.1/"/>
    <ds:schemaRef ds:uri="http://purl.org/dc/dcmitype/"/>
    <ds:schemaRef ds:uri="75afdd44-4aa4-4d0a-9dc0-7606fd3e2ef5"/>
    <ds:schemaRef ds:uri="41a82cfb-08d0-4eac-a8a5-9ca94e9619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5FAA7E6-1B71-478F-8727-E0C270276E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4AFDE7-1F91-4F9D-9B4A-9E87C7590A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afdd44-4aa4-4d0a-9dc0-7606fd3e2ef5"/>
    <ds:schemaRef ds:uri="41a82cfb-08d0-4eac-a8a5-9ca94e9619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</TotalTime>
  <Words>161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9-26-23_Ki-sa-pou-ou-atann-le-w-ap-resevwa-vaksen-COVID19_Template</dc:title>
  <dc:creator>Migrant Clinicans Network</dc:creator>
  <cp:lastModifiedBy>Giovanni Lopez-Quezada</cp:lastModifiedBy>
  <cp:revision>39</cp:revision>
  <dcterms:created xsi:type="dcterms:W3CDTF">2021-03-01T21:23:16Z</dcterms:created>
  <dcterms:modified xsi:type="dcterms:W3CDTF">2023-09-26T20:49:34Z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0x01010088205106ECAF734D9CC60C8969D22B8A</vt:lpwstr>
  </property>
  <property fmtid="{D5CDD505-2E9C-101B-9397-08002B2CF9AE}" pid="3" name="MediaServiceImageTags">
    <vt:lpwstr/>
  </property>
</Properties>
</file>