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0028B-80F0-0354-6469-B9E18A2A48E0}" v="1" dt="2024-10-09T19:48:4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44" y="72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hyperlink" Target="http://www.cdc.gov/vaccines/covid-19/clinical-considerations/interim-considerations-us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a child sitting on a chair&#10;&#10;Description automatically generated">
            <a:extLst>
              <a:ext uri="{FF2B5EF4-FFF2-40B4-BE49-F238E27FC236}">
                <a16:creationId xmlns:a16="http://schemas.microsoft.com/office/drawing/2014/main" id="{53481ED2-5CC8-1D75-C223-C77FE2BDF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t="1761" r="19266" b="16551"/>
          <a:stretch/>
        </p:blipFill>
        <p:spPr>
          <a:xfrm>
            <a:off x="6693355" y="-527"/>
            <a:ext cx="3376988" cy="4917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1380" cy="76199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69896" y="247073"/>
            <a:ext cx="2877268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</a:rPr>
              <a:t>KISA POU KONNEN LÈ W GEN TIMOUN K AP PRAN VAKSEN COVID-19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90509" y="840175"/>
            <a:ext cx="2808517" cy="3739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</a:pP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an gratis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pifò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menm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pa gen </a:t>
            </a:r>
            <a:r>
              <a:rPr lang="en-US" sz="1100" dirty="0" err="1">
                <a:ea typeface="+mn-lt"/>
                <a:cs typeface="+mn-lt"/>
              </a:rPr>
              <a:t>asirans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err="1">
                <a:ea typeface="+mn-lt"/>
                <a:cs typeface="+mn-lt"/>
              </a:rPr>
              <a:t>Tcheke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pou</a:t>
            </a:r>
            <a:r>
              <a:rPr lang="en-US" sz="1100" b="1" dirty="0">
                <a:ea typeface="+mn-lt"/>
                <a:cs typeface="+mn-lt"/>
              </a:rPr>
              <a:t> w </a:t>
            </a:r>
            <a:r>
              <a:rPr lang="en-US" sz="1100" b="1" err="1">
                <a:ea typeface="+mn-lt"/>
                <a:cs typeface="+mn-lt"/>
              </a:rPr>
              <a:t>wè</a:t>
            </a:r>
            <a:r>
              <a:rPr lang="en-US" sz="1100" b="1" dirty="0">
                <a:ea typeface="+mn-lt"/>
                <a:cs typeface="+mn-lt"/>
              </a:rPr>
              <a:t> ki </a:t>
            </a:r>
            <a:r>
              <a:rPr lang="en-US" sz="1100" b="1" err="1">
                <a:ea typeface="+mn-lt"/>
                <a:cs typeface="+mn-lt"/>
              </a:rPr>
              <a:t>bò</a:t>
            </a:r>
            <a:r>
              <a:rPr lang="en-US" sz="1100" b="1" dirty="0">
                <a:ea typeface="+mn-lt"/>
                <a:cs typeface="+mn-lt"/>
              </a:rPr>
              <a:t> w ka </a:t>
            </a:r>
            <a:r>
              <a:rPr lang="en-US" sz="1100" b="1" err="1">
                <a:ea typeface="+mn-lt"/>
                <a:cs typeface="+mn-lt"/>
              </a:rPr>
              <a:t>jwenn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vaksen</a:t>
            </a:r>
            <a:r>
              <a:rPr lang="en-US" sz="1100" b="1" dirty="0">
                <a:ea typeface="+mn-lt"/>
                <a:cs typeface="+mn-lt"/>
              </a:rPr>
              <a:t> COVID gratis: </a:t>
            </a:r>
            <a:endParaRPr lang="en-US" b="1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Mande </a:t>
            </a:r>
            <a:r>
              <a:rPr lang="en-US" sz="1100" dirty="0" err="1"/>
              <a:t>si</a:t>
            </a:r>
            <a:r>
              <a:rPr lang="en-US" sz="1100" dirty="0"/>
              <a:t> pa </a:t>
            </a:r>
            <a:r>
              <a:rPr lang="en-US" sz="1100" dirty="0" err="1"/>
              <a:t>genyen</a:t>
            </a:r>
            <a:r>
              <a:rPr lang="en-US" sz="1100" dirty="0"/>
              <a:t> </a:t>
            </a:r>
            <a:r>
              <a:rPr lang="en-US" sz="1100" dirty="0" err="1"/>
              <a:t>klinik</a:t>
            </a:r>
            <a:r>
              <a:rPr lang="en-US" sz="1100" dirty="0"/>
              <a:t> </a:t>
            </a:r>
            <a:r>
              <a:rPr lang="en-US" sz="1100" dirty="0" err="1"/>
              <a:t>mobil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ekspozisyon</a:t>
            </a:r>
            <a:r>
              <a:rPr lang="en-US" sz="1100" dirty="0"/>
              <a:t> sou </a:t>
            </a:r>
            <a:r>
              <a:rPr lang="en-US" sz="1100" dirty="0" err="1"/>
              <a:t>sante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 err="1"/>
              <a:t>Depatman</a:t>
            </a:r>
            <a:r>
              <a:rPr lang="en-US" sz="1100" dirty="0"/>
              <a:t> </a:t>
            </a:r>
            <a:r>
              <a:rPr lang="en-US" sz="1100" dirty="0" err="1"/>
              <a:t>sante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Sant Sante </a:t>
            </a:r>
            <a:r>
              <a:rPr lang="en-US" sz="1100" dirty="0" err="1"/>
              <a:t>Kominotè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Famasi </a:t>
            </a:r>
            <a:r>
              <a:rPr lang="en-US" sz="1100" dirty="0" err="1"/>
              <a:t>bò</a:t>
            </a:r>
            <a:r>
              <a:rPr lang="en-US" sz="1100" dirty="0"/>
              <a:t> </a:t>
            </a:r>
            <a:r>
              <a:rPr lang="en-US" sz="1100" dirty="0" err="1"/>
              <a:t>lakay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Mande </a:t>
            </a:r>
            <a:r>
              <a:rPr lang="en-US" sz="1100" b="1" dirty="0" err="1">
                <a:ea typeface="+mn-lt"/>
                <a:cs typeface="+mn-lt"/>
              </a:rPr>
              <a:t>doktè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pitit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ou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si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ofri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vaksen</a:t>
            </a:r>
            <a:r>
              <a:rPr lang="en-US" sz="1100" b="1" dirty="0">
                <a:ea typeface="+mn-lt"/>
                <a:cs typeface="+mn-lt"/>
              </a:rPr>
              <a:t> 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COVID-19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b="1" dirty="0"/>
              <a:t>Pale </a:t>
            </a:r>
            <a:r>
              <a:rPr lang="en-US" sz="1100" b="1" dirty="0" err="1"/>
              <a:t>ak</a:t>
            </a:r>
            <a:r>
              <a:rPr lang="en-US" sz="1100" b="1" dirty="0"/>
              <a:t> </a:t>
            </a:r>
            <a:r>
              <a:rPr lang="en-US" sz="1100" b="1" dirty="0" err="1"/>
              <a:t>lekòl</a:t>
            </a:r>
            <a:r>
              <a:rPr lang="en-US" sz="1100" b="1" dirty="0"/>
              <a:t> </a:t>
            </a:r>
            <a:r>
              <a:rPr lang="en-US" sz="1100" b="1" dirty="0" err="1"/>
              <a:t>pitit</a:t>
            </a:r>
            <a:r>
              <a:rPr lang="en-US" sz="1100" b="1" dirty="0"/>
              <a:t> </a:t>
            </a:r>
            <a:r>
              <a:rPr lang="en-US" sz="1100" b="1" dirty="0" err="1"/>
              <a:t>ou</a:t>
            </a:r>
            <a:r>
              <a:rPr lang="en-US" sz="1100" b="1" dirty="0"/>
              <a:t> a </a:t>
            </a:r>
            <a:r>
              <a:rPr lang="en-US" sz="1100" dirty="0"/>
              <a:t>sou </a:t>
            </a:r>
            <a:r>
              <a:rPr lang="en-US" sz="1100" dirty="0" err="1"/>
              <a:t>fason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</a:t>
            </a:r>
            <a:r>
              <a:rPr lang="en-US" sz="1100" dirty="0" err="1"/>
              <a:t>kapab</a:t>
            </a:r>
            <a:r>
              <a:rPr lang="en-US" sz="1100" dirty="0"/>
              <a:t> </a:t>
            </a:r>
            <a:r>
              <a:rPr lang="en-US" sz="1100" dirty="0" err="1"/>
              <a:t>jwenn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kont</a:t>
            </a:r>
            <a:r>
              <a:rPr lang="en-US" sz="1100" dirty="0"/>
              <a:t> KOVID-19 la. </a:t>
            </a:r>
            <a:r>
              <a:rPr lang="en-US" sz="1100" dirty="0" err="1"/>
              <a:t>Yo</a:t>
            </a:r>
            <a:r>
              <a:rPr lang="en-US" sz="1100" dirty="0"/>
              <a:t> ka </a:t>
            </a:r>
            <a:r>
              <a:rPr lang="en-US" sz="1100" dirty="0" err="1"/>
              <a:t>ofri</a:t>
            </a:r>
            <a:r>
              <a:rPr lang="en-US" sz="1100" dirty="0"/>
              <a:t> </a:t>
            </a:r>
            <a:r>
              <a:rPr lang="en-US" sz="1100" dirty="0" err="1"/>
              <a:t>klinik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nan </a:t>
            </a:r>
            <a:r>
              <a:rPr lang="en-US" sz="1100" dirty="0" err="1"/>
              <a:t>lekòl</a:t>
            </a:r>
            <a:r>
              <a:rPr lang="en-US" sz="1100" dirty="0"/>
              <a:t> la.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Gen </a:t>
            </a:r>
            <a:r>
              <a:rPr lang="en-US" sz="1100" dirty="0" err="1">
                <a:cs typeface="Calibri"/>
              </a:rPr>
              <a:t>kèk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ke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ekzije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prezan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pitit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ap </a:t>
            </a:r>
            <a:r>
              <a:rPr lang="en-US" sz="1100" dirty="0" err="1">
                <a:cs typeface="Calibri"/>
              </a:rPr>
              <a:t>vaksine</a:t>
            </a:r>
            <a:r>
              <a:rPr lang="en-US" sz="1100" dirty="0">
                <a:cs typeface="Calibri"/>
              </a:rPr>
              <a:t>. Chache </a:t>
            </a:r>
            <a:r>
              <a:rPr lang="en-US" sz="1100" dirty="0" err="1">
                <a:cs typeface="Calibri"/>
              </a:rPr>
              <a:t>klinik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apwè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klinik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tanpore</a:t>
            </a:r>
            <a:r>
              <a:rPr lang="en-US" sz="1100" dirty="0">
                <a:cs typeface="Calibri"/>
              </a:rPr>
              <a:t> ap pi fasil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travay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fi-FI" sz="1100" dirty="0">
                <a:cs typeface="Calibri"/>
              </a:rPr>
              <a:t>Jwenn vaksen: https://www.vaccines.gov/search/</a:t>
            </a:r>
            <a:endParaRPr lang="en-US" sz="1100" dirty="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6299" y="4717232"/>
            <a:ext cx="2584462" cy="2616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700" b="1"/>
              <a:t>POU PLIS ENFÓMASYON</a:t>
            </a:r>
            <a:endParaRPr lang="en-US" sz="1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671" y="5050035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65080" y="7048107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552827"/>
            <a:ext cx="2953110" cy="13172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Timoun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34723" y="245783"/>
            <a:ext cx="2859216" cy="2442661"/>
            <a:chOff x="209262" y="242949"/>
            <a:chExt cx="2859216" cy="244266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13788" y="474748"/>
              <a:ext cx="2854690" cy="22108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n-US" sz="1100" dirty="0">
                  <a:cs typeface="Calibri"/>
                </a:rPr>
                <a:t>Gen </a:t>
              </a:r>
              <a:r>
                <a:rPr lang="en-US" sz="1100" dirty="0" err="1">
                  <a:cs typeface="Calibri"/>
                </a:rPr>
                <a:t>kèk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ki vin </a:t>
              </a:r>
              <a:r>
                <a:rPr lang="en-US" sz="1100" dirty="0" err="1">
                  <a:cs typeface="Calibri"/>
                </a:rPr>
                <a:t>malad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anpil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ak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kowonaviris</a:t>
              </a:r>
              <a:r>
                <a:rPr lang="en-US" sz="1100" dirty="0">
                  <a:cs typeface="Calibri"/>
                </a:rPr>
                <a:t>. </a:t>
              </a:r>
              <a:r>
                <a:rPr lang="en-US" sz="1100" dirty="0">
                  <a:ea typeface="+mn-lt"/>
                  <a:cs typeface="+mn-lt"/>
                </a:rPr>
                <a:t>COVID-19 se </a:t>
              </a:r>
              <a:r>
                <a:rPr lang="en-US" sz="1100" dirty="0" err="1">
                  <a:ea typeface="+mn-lt"/>
                  <a:cs typeface="+mn-lt"/>
                </a:rPr>
                <a:t>youn</a:t>
              </a:r>
              <a:r>
                <a:rPr lang="en-US" sz="1100" dirty="0">
                  <a:ea typeface="+mn-lt"/>
                  <a:cs typeface="+mn-lt"/>
                </a:rPr>
                <a:t> nan </a:t>
              </a:r>
              <a:r>
                <a:rPr lang="en-US" sz="1100" dirty="0" err="1">
                  <a:ea typeface="+mn-lt"/>
                  <a:cs typeface="+mn-lt"/>
                </a:rPr>
                <a:t>prensipal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koz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lanmò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lakay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ti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. Li se </a:t>
              </a:r>
              <a:r>
                <a:rPr lang="en-US" sz="1100" dirty="0" err="1">
                  <a:ea typeface="+mn-lt"/>
                  <a:cs typeface="+mn-lt"/>
                </a:rPr>
                <a:t>youn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pami</a:t>
              </a:r>
              <a:r>
                <a:rPr lang="en-US" sz="1100" dirty="0">
                  <a:ea typeface="+mn-lt"/>
                  <a:cs typeface="+mn-lt"/>
                </a:rPr>
                <a:t> pi </a:t>
              </a:r>
              <a:r>
                <a:rPr lang="en-US" sz="1100" dirty="0" err="1">
                  <a:ea typeface="+mn-lt"/>
                  <a:cs typeface="+mn-lt"/>
                </a:rPr>
                <a:t>gwo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koz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lanmò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lakoz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enfeksyon</a:t>
              </a:r>
              <a:r>
                <a:rPr lang="en-US" sz="1100" dirty="0">
                  <a:ea typeface="+mn-lt"/>
                  <a:cs typeface="+mn-lt"/>
                </a:rPr>
                <a:t>/</a:t>
              </a:r>
              <a:r>
                <a:rPr lang="en-US" sz="1100" dirty="0" err="1">
                  <a:ea typeface="+mn-lt"/>
                  <a:cs typeface="+mn-lt"/>
                </a:rPr>
                <a:t>maladi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respiratwa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  <a:r>
                <a:rPr lang="en-US" sz="1100" dirty="0">
                  <a:cs typeface="Calibri"/>
                </a:rPr>
                <a:t> Gen </a:t>
              </a:r>
              <a:r>
                <a:rPr lang="en-US" sz="1100" dirty="0" err="1">
                  <a:cs typeface="Calibri"/>
                </a:rPr>
                <a:t>plizyè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milye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ki </a:t>
              </a:r>
              <a:r>
                <a:rPr lang="en-US" sz="1100" dirty="0" err="1">
                  <a:cs typeface="Calibri"/>
                </a:rPr>
                <a:t>te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entène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lopital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pou</a:t>
              </a:r>
              <a:r>
                <a:rPr lang="en-US" sz="1100" dirty="0">
                  <a:cs typeface="Calibri"/>
                </a:rPr>
                <a:t> COVID-19.</a:t>
              </a:r>
            </a:p>
            <a:p>
              <a:pPr>
                <a:spcAft>
                  <a:spcPts val="700"/>
                </a:spcAft>
              </a:pPr>
              <a:r>
                <a:rPr lang="en-US" sz="1100" dirty="0" err="1">
                  <a:ea typeface="+mn-lt"/>
                  <a:cs typeface="+mn-lt"/>
                </a:rPr>
                <a:t>Pifò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timoun</a:t>
              </a:r>
              <a:r>
                <a:rPr lang="en-US" sz="1100" dirty="0">
                  <a:ea typeface="+mn-lt"/>
                  <a:cs typeface="+mn-lt"/>
                </a:rPr>
                <a:t> pa vin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menm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jan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granmoun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b="1" dirty="0">
                  <a:ea typeface="+mn-lt"/>
                  <a:cs typeface="+mn-lt"/>
                </a:rPr>
                <a:t>men </a:t>
              </a:r>
              <a:r>
                <a:rPr lang="en-US" sz="1100" b="1" dirty="0" err="1">
                  <a:ea typeface="+mn-lt"/>
                  <a:cs typeface="+mn-lt"/>
                </a:rPr>
                <a:t>yo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kapab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simaye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viris</a:t>
              </a:r>
              <a:r>
                <a:rPr lang="en-US" sz="1100" b="1" dirty="0">
                  <a:ea typeface="+mn-lt"/>
                  <a:cs typeface="+mn-lt"/>
                </a:rPr>
                <a:t> la </a:t>
              </a:r>
              <a:r>
                <a:rPr lang="en-US" sz="1100" b="1" dirty="0" err="1">
                  <a:ea typeface="+mn-lt"/>
                  <a:cs typeface="+mn-lt"/>
                </a:rPr>
                <a:t>kanmenm</a:t>
              </a:r>
              <a:r>
                <a:rPr lang="en-US" sz="1100" dirty="0">
                  <a:ea typeface="+mn-lt"/>
                  <a:cs typeface="+mn-lt"/>
                </a:rPr>
                <a:t>. </a:t>
              </a:r>
              <a:r>
                <a:rPr lang="en-US" sz="1100" dirty="0" err="1">
                  <a:ea typeface="+mn-lt"/>
                  <a:cs typeface="+mn-lt"/>
                </a:rPr>
                <a:t>Vaksen</a:t>
              </a:r>
              <a:r>
                <a:rPr lang="en-US" sz="1100" dirty="0">
                  <a:ea typeface="+mn-lt"/>
                  <a:cs typeface="+mn-lt"/>
                </a:rPr>
                <a:t> KOVID-19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anpeche</a:t>
              </a:r>
              <a:r>
                <a:rPr lang="en-US" sz="1100" dirty="0">
                  <a:ea typeface="+mn-lt"/>
                  <a:cs typeface="+mn-lt"/>
                </a:rPr>
                <a:t> gran-</a:t>
              </a:r>
              <a:r>
                <a:rPr lang="en-US" sz="1100" dirty="0" err="1">
                  <a:ea typeface="+mn-lt"/>
                  <a:cs typeface="+mn-lt"/>
                </a:rPr>
                <a:t>paran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frè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sè</a:t>
              </a:r>
              <a:r>
                <a:rPr lang="en-US" sz="1100" dirty="0">
                  <a:ea typeface="+mn-lt"/>
                  <a:cs typeface="+mn-lt"/>
                </a:rPr>
                <a:t> ki pi </a:t>
              </a:r>
              <a:r>
                <a:rPr lang="en-US" sz="1100" dirty="0" err="1">
                  <a:ea typeface="+mn-lt"/>
                  <a:cs typeface="+mn-lt"/>
                </a:rPr>
                <a:t>jèn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lòt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vin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grav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entène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lopital</a:t>
              </a:r>
              <a:r>
                <a:rPr lang="en-US" sz="1100" dirty="0">
                  <a:ea typeface="+mn-lt"/>
                  <a:cs typeface="+mn-lt"/>
                </a:rPr>
                <a:t> epi </a:t>
              </a:r>
              <a:r>
                <a:rPr lang="en-US" sz="1100" dirty="0" err="1">
                  <a:ea typeface="+mn-lt"/>
                  <a:cs typeface="+mn-lt"/>
                </a:rPr>
                <a:t>mouri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</a:p>
            <a:p>
              <a:pPr>
                <a:spcAft>
                  <a:spcPts val="700"/>
                </a:spcAft>
              </a:pPr>
              <a:r>
                <a:rPr lang="en-US" sz="1100" dirty="0" err="1">
                  <a:cs typeface="Calibri"/>
                </a:rPr>
                <a:t>Fè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yo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vaksine</a:t>
              </a:r>
              <a:r>
                <a:rPr lang="en-US" sz="1100" dirty="0">
                  <a:cs typeface="Calibri"/>
                </a:rPr>
                <a:t> ap </a:t>
              </a:r>
              <a:r>
                <a:rPr lang="en-US" sz="1100" dirty="0" err="1">
                  <a:cs typeface="Calibri"/>
                </a:rPr>
                <a:t>ede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anpeche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epidemi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kap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pèmèt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lekòl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fèmen</a:t>
              </a:r>
              <a:r>
                <a:rPr lang="en-US" sz="1100" dirty="0">
                  <a:cs typeface="Calibri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09262" y="242949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1400" b="1">
                  <a:solidFill>
                    <a:srgbClr val="0E5299"/>
                  </a:solidFill>
                  <a:cs typeface="Calibri"/>
                </a:rPr>
                <a:t>Poukisa nou dwe vaksine timoun?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FF0B3-C930-465A-93C1-A85B582D899E}"/>
              </a:ext>
            </a:extLst>
          </p:cNvPr>
          <p:cNvGrpSpPr/>
          <p:nvPr/>
        </p:nvGrpSpPr>
        <p:grpSpPr>
          <a:xfrm>
            <a:off x="234723" y="2921202"/>
            <a:ext cx="3005975" cy="1361572"/>
            <a:chOff x="213786" y="3527356"/>
            <a:chExt cx="3005975" cy="136157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19814" y="3527356"/>
              <a:ext cx="2785975" cy="1800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 b="1">
                  <a:solidFill>
                    <a:srgbClr val="0E5299"/>
                  </a:solidFill>
                  <a:cs typeface="Calibri"/>
                </a:rPr>
                <a:t>Eske vaksen an li san danje pou timoun?</a:t>
              </a:r>
              <a:endParaRPr lang="en-US" sz="1300" b="1">
                <a:solidFill>
                  <a:srgbClr val="0E5299"/>
                </a:solidFill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213786" y="3745025"/>
              <a:ext cx="3005975" cy="11439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r-HT" sz="1100">
                  <a:ea typeface="+mn-lt"/>
                  <a:cs typeface="+mn-lt"/>
                </a:rPr>
                <a:t>Nan </a:t>
              </a:r>
              <a:r>
                <a:rPr lang="fr-HT" sz="1100" err="1">
                  <a:ea typeface="+mn-lt"/>
                  <a:cs typeface="+mn-lt"/>
                </a:rPr>
                <a:t>mwa</a:t>
              </a:r>
              <a:r>
                <a:rPr lang="fr-HT" sz="1100">
                  <a:ea typeface="+mn-lt"/>
                  <a:cs typeface="+mn-lt"/>
                </a:rPr>
                <a:t> Me 2023, plis </a:t>
              </a:r>
              <a:r>
                <a:rPr lang="fr-HT" sz="1100" err="1">
                  <a:ea typeface="+mn-lt"/>
                  <a:cs typeface="+mn-lt"/>
                </a:rPr>
                <a:t>pase</a:t>
              </a:r>
              <a:r>
                <a:rPr lang="fr-HT" sz="1100">
                  <a:ea typeface="+mn-lt"/>
                  <a:cs typeface="+mn-lt"/>
                </a:rPr>
                <a:t> 32%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nan </a:t>
              </a:r>
              <a:r>
                <a:rPr lang="fr-HT" sz="1100" err="1">
                  <a:ea typeface="+mn-lt"/>
                  <a:cs typeface="+mn-lt"/>
                </a:rPr>
                <a:t>Etazini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ki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gen</a:t>
              </a:r>
              <a:r>
                <a:rPr lang="fr-HT" sz="1100">
                  <a:ea typeface="+mn-lt"/>
                  <a:cs typeface="+mn-lt"/>
                </a:rPr>
                <a:t> 5 </a:t>
              </a:r>
              <a:r>
                <a:rPr lang="fr-HT" sz="1100" err="1">
                  <a:ea typeface="+mn-lt"/>
                  <a:cs typeface="+mn-lt"/>
                </a:rPr>
                <a:t>jiska</a:t>
              </a:r>
              <a:r>
                <a:rPr lang="fr-HT" sz="1100">
                  <a:ea typeface="+mn-lt"/>
                  <a:cs typeface="+mn-lt"/>
                </a:rPr>
                <a:t> 11 </a:t>
              </a:r>
              <a:r>
                <a:rPr lang="fr-HT" sz="1100" err="1">
                  <a:ea typeface="+mn-lt"/>
                  <a:cs typeface="+mn-lt"/>
                </a:rPr>
                <a:t>zan</a:t>
              </a:r>
              <a:r>
                <a:rPr lang="fr-HT" sz="1100">
                  <a:ea typeface="+mn-lt"/>
                  <a:cs typeface="+mn-lt"/>
                </a:rPr>
                <a:t>, </a:t>
              </a:r>
              <a:r>
                <a:rPr lang="fr-HT" sz="1100" err="1">
                  <a:ea typeface="+mn-lt"/>
                  <a:cs typeface="+mn-lt"/>
                </a:rPr>
                <a:t>ak</a:t>
              </a:r>
              <a:r>
                <a:rPr lang="fr-HT" sz="1100">
                  <a:ea typeface="+mn-lt"/>
                  <a:cs typeface="+mn-lt"/>
                </a:rPr>
                <a:t> 59% nan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ki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gen</a:t>
              </a:r>
              <a:r>
                <a:rPr lang="fr-HT" sz="1100">
                  <a:ea typeface="+mn-lt"/>
                  <a:cs typeface="+mn-lt"/>
                </a:rPr>
                <a:t> 12 </a:t>
              </a:r>
              <a:r>
                <a:rPr lang="fr-HT" sz="1100" err="1">
                  <a:ea typeface="+mn-lt"/>
                  <a:cs typeface="+mn-lt"/>
                </a:rPr>
                <a:t>jiska</a:t>
              </a:r>
              <a:r>
                <a:rPr lang="fr-HT" sz="1100">
                  <a:ea typeface="+mn-lt"/>
                  <a:cs typeface="+mn-lt"/>
                </a:rPr>
                <a:t> 17 an te </a:t>
              </a:r>
              <a:r>
                <a:rPr lang="fr-HT" sz="1100" err="1">
                  <a:ea typeface="+mn-lt"/>
                  <a:cs typeface="+mn-lt"/>
                </a:rPr>
                <a:t>resevwa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premye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seri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vaksen</a:t>
              </a:r>
              <a:r>
                <a:rPr lang="fr-HT" sz="1100">
                  <a:ea typeface="+mn-lt"/>
                  <a:cs typeface="+mn-lt"/>
                </a:rPr>
                <a:t> yo. </a:t>
              </a:r>
            </a:p>
            <a:p>
              <a:pPr>
                <a:spcAft>
                  <a:spcPts val="500"/>
                </a:spcAft>
              </a:pPr>
              <a:r>
                <a:rPr lang="fr-HT" sz="1100">
                  <a:ea typeface="+mn-lt"/>
                  <a:cs typeface="+mn-lt"/>
                </a:rPr>
                <a:t>Anpil ti moun te resevwa yon dòz ajou tou. </a:t>
              </a:r>
              <a:endParaRPr lang="en-US"/>
            </a:p>
            <a:p>
              <a:pPr>
                <a:spcAft>
                  <a:spcPts val="500"/>
                </a:spcAft>
              </a:pPr>
              <a:r>
                <a:rPr lang="en-US" sz="1100" b="1">
                  <a:cs typeface="Calibri"/>
                </a:rPr>
                <a:t>Risk COVID-19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depase</a:t>
              </a:r>
              <a:r>
                <a:rPr lang="en-US" sz="1100" b="1">
                  <a:cs typeface="Calibri"/>
                </a:rPr>
                <a:t> tout risk </a:t>
              </a:r>
              <a:r>
                <a:rPr lang="en-US" sz="1100" b="1" err="1">
                  <a:cs typeface="Calibri"/>
                </a:rPr>
                <a:t>potansyèl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vaksen</a:t>
              </a:r>
              <a:r>
                <a:rPr lang="en-US" sz="1100" b="1">
                  <a:cs typeface="Calibri"/>
                </a:rPr>
                <a:t> an.</a:t>
              </a:r>
              <a:endParaRPr lang="en-US" sz="1100" b="1">
                <a:ea typeface="+mn-lt"/>
                <a:cs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2A534-137E-4FE1-BC47-8DCDA87278EE}"/>
              </a:ext>
            </a:extLst>
          </p:cNvPr>
          <p:cNvGrpSpPr/>
          <p:nvPr/>
        </p:nvGrpSpPr>
        <p:grpSpPr>
          <a:xfrm>
            <a:off x="234722" y="4505986"/>
            <a:ext cx="3073149" cy="2664208"/>
            <a:chOff x="219814" y="5033183"/>
            <a:chExt cx="3124746" cy="266420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21269" y="5522580"/>
              <a:ext cx="2838451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err="1">
                  <a:cs typeface="Calibri"/>
                </a:rPr>
                <a:t>Aktyèlman</a:t>
              </a:r>
              <a:r>
                <a:rPr lang="en-US" sz="1100">
                  <a:cs typeface="Calibri"/>
                </a:rPr>
                <a:t>, pa gen </a:t>
              </a:r>
              <a:r>
                <a:rPr lang="en-US" sz="1100" err="1">
                  <a:cs typeface="Calibri"/>
                </a:rPr>
                <a:t>okenn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vaksen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kont</a:t>
              </a:r>
              <a:r>
                <a:rPr lang="en-US" sz="1100">
                  <a:cs typeface="Calibri"/>
                </a:rPr>
                <a:t> COVID-19 ki </a:t>
              </a:r>
              <a:r>
                <a:rPr lang="en-US" sz="1100" err="1">
                  <a:cs typeface="Calibri"/>
                </a:rPr>
                <a:t>apwouve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timoun</a:t>
              </a:r>
              <a:r>
                <a:rPr lang="en-US" sz="1100">
                  <a:cs typeface="Calibri"/>
                </a:rPr>
                <a:t> ki </a:t>
              </a:r>
              <a:r>
                <a:rPr lang="en-US" sz="1100" err="1">
                  <a:cs typeface="Calibri"/>
                </a:rPr>
                <a:t>poko</a:t>
              </a:r>
              <a:r>
                <a:rPr lang="en-US" sz="1100">
                  <a:cs typeface="Calibri"/>
                </a:rPr>
                <a:t> gen 6 </a:t>
              </a:r>
              <a:r>
                <a:rPr lang="en-US" sz="1100" err="1">
                  <a:cs typeface="Calibri"/>
                </a:rPr>
                <a:t>mwa</a:t>
              </a:r>
              <a:r>
                <a:rPr lang="en-US" sz="1100">
                  <a:cs typeface="Calibri"/>
                </a:rPr>
                <a:t>. Men </a:t>
              </a:r>
              <a:r>
                <a:rPr lang="en-US" sz="1100" err="1">
                  <a:cs typeface="Calibri"/>
                </a:rPr>
                <a:t>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kapab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pwoteje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pitit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poul</a:t>
              </a:r>
              <a:r>
                <a:rPr lang="en-US" sz="1100">
                  <a:cs typeface="Calibri"/>
                </a:rPr>
                <a:t> pa </a:t>
              </a:r>
              <a:r>
                <a:rPr lang="en-US" sz="1100" err="1">
                  <a:cs typeface="Calibri"/>
                </a:rPr>
                <a:t>enfekte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ak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pwopaje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viris</a:t>
              </a:r>
              <a:r>
                <a:rPr lang="en-US" sz="1100">
                  <a:cs typeface="Calibri"/>
                </a:rPr>
                <a:t> la </a:t>
              </a:r>
              <a:r>
                <a:rPr lang="en-US" sz="1100" err="1">
                  <a:cs typeface="Calibri"/>
                </a:rPr>
                <a:t>ak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lòt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moun</a:t>
              </a:r>
              <a:r>
                <a:rPr lang="en-US" sz="1100">
                  <a:cs typeface="Calibri"/>
                </a:rPr>
                <a:t>.</a:t>
              </a:r>
              <a:endParaRPr lang="en-US" sz="16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21269" y="5033183"/>
              <a:ext cx="282438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jan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nou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kapab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pwoteje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timoun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poko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gen sis (6)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mwa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yo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19814" y="6227758"/>
              <a:ext cx="3124746" cy="14696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Asire </a:t>
              </a:r>
              <a:r>
                <a:rPr lang="en-US" sz="1100" dirty="0" err="1">
                  <a:ea typeface="+mn-lt"/>
                  <a:cs typeface="+mn-lt"/>
                </a:rPr>
                <a:t>ou</a:t>
              </a:r>
              <a:r>
                <a:rPr lang="en-US" sz="1100" dirty="0">
                  <a:ea typeface="+mn-lt"/>
                  <a:cs typeface="+mn-lt"/>
                </a:rPr>
                <a:t> tout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lakay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ou</a:t>
              </a:r>
              <a:r>
                <a:rPr lang="en-US" sz="1100" dirty="0">
                  <a:ea typeface="+mn-lt"/>
                  <a:cs typeface="+mn-lt"/>
                </a:rPr>
                <a:t> ki gen </a:t>
              </a:r>
              <a:r>
                <a:rPr lang="en-US" sz="1100" dirty="0" err="1">
                  <a:ea typeface="+mn-lt"/>
                  <a:cs typeface="+mn-lt"/>
                </a:rPr>
                <a:t>plis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pase</a:t>
              </a:r>
              <a:r>
                <a:rPr lang="en-US" sz="1100" dirty="0">
                  <a:ea typeface="+mn-lt"/>
                  <a:cs typeface="+mn-lt"/>
                </a:rPr>
                <a:t> 6</a:t>
              </a:r>
              <a:br>
                <a:rPr lang="en-US" sz="1100" dirty="0">
                  <a:ea typeface="+mn-lt"/>
                  <a:cs typeface="+mn-lt"/>
                </a:rPr>
              </a:br>
              <a:r>
                <a:rPr lang="en-US" sz="1100" dirty="0" err="1">
                  <a:ea typeface="+mn-lt"/>
                  <a:cs typeface="+mn-lt"/>
                </a:rPr>
                <a:t>mwa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vaksine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 err="1">
                  <a:ea typeface="+mn-lt"/>
                  <a:cs typeface="+mn-lt"/>
                </a:rPr>
                <a:t>Manman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kap</a:t>
              </a:r>
              <a:r>
                <a:rPr lang="en-US" sz="1100" dirty="0">
                  <a:ea typeface="+mn-lt"/>
                  <a:cs typeface="+mn-lt"/>
                </a:rPr>
                <a:t> bay </a:t>
              </a:r>
              <a:r>
                <a:rPr lang="en-US" sz="1100" dirty="0" err="1">
                  <a:ea typeface="+mn-lt"/>
                  <a:cs typeface="+mn-lt"/>
                </a:rPr>
                <a:t>pitit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tete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kapabvaksine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br>
                <a:rPr lang="en-US" sz="1100" dirty="0">
                  <a:ea typeface="+mn-lt"/>
                  <a:cs typeface="+mn-lt"/>
                </a:rPr>
              </a:br>
              <a:r>
                <a:rPr lang="en-US" sz="1100" dirty="0" err="1">
                  <a:ea typeface="+mn-lt"/>
                  <a:cs typeface="+mn-lt"/>
                </a:rPr>
                <a:t>pou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ede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transmèt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antikò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akbebe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Si yon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, li ta </a:t>
              </a:r>
              <a:r>
                <a:rPr lang="en-US" sz="1100" dirty="0" err="1">
                  <a:ea typeface="+mn-lt"/>
                  <a:cs typeface="+mn-lt"/>
                </a:rPr>
                <a:t>dwe</a:t>
              </a:r>
              <a:r>
                <a:rPr lang="en-US" sz="1100" dirty="0">
                  <a:ea typeface="+mn-lt"/>
                  <a:cs typeface="+mn-lt"/>
                </a:rPr>
                <a:t> ret </a:t>
              </a:r>
              <a:r>
                <a:rPr lang="en-US" sz="1100" dirty="0" err="1">
                  <a:ea typeface="+mn-lt"/>
                  <a:cs typeface="+mn-lt"/>
                </a:rPr>
                <a:t>lwen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lòt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nan kay la, epi </a:t>
              </a:r>
              <a:r>
                <a:rPr lang="en-US" sz="1100" dirty="0" err="1">
                  <a:ea typeface="+mn-lt"/>
                  <a:cs typeface="+mn-lt"/>
                </a:rPr>
                <a:t>pran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lòt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mezi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tankou</a:t>
              </a:r>
              <a:r>
                <a:rPr lang="en-US" sz="1100" dirty="0">
                  <a:ea typeface="+mn-lt"/>
                  <a:cs typeface="+mn-lt"/>
                </a:rPr>
                <a:t> mete mask, </a:t>
              </a:r>
              <a:r>
                <a:rPr lang="en-US" sz="1100" dirty="0" err="1">
                  <a:ea typeface="+mn-lt"/>
                  <a:cs typeface="+mn-lt"/>
                </a:rPr>
                <a:t>fè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pwòpte</a:t>
              </a:r>
              <a:r>
                <a:rPr lang="en-US" sz="1100" dirty="0">
                  <a:ea typeface="+mn-lt"/>
                  <a:cs typeface="+mn-lt"/>
                </a:rPr>
                <a:t>, epi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ta </a:t>
              </a:r>
              <a:r>
                <a:rPr lang="en-US" sz="1100" dirty="0" err="1">
                  <a:ea typeface="+mn-lt"/>
                  <a:cs typeface="+mn-lt"/>
                </a:rPr>
                <a:t>dwe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itilize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vantilasyon</a:t>
              </a:r>
              <a:r>
                <a:rPr lang="en-US" sz="1100" dirty="0">
                  <a:ea typeface="+mn-lt"/>
                  <a:cs typeface="+mn-lt"/>
                </a:rPr>
                <a:t>. </a:t>
              </a:r>
              <a:endParaRPr lang="en-US" dirty="0"/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Lave men </a:t>
              </a:r>
              <a:r>
                <a:rPr lang="en-US" sz="1100" dirty="0" err="1">
                  <a:ea typeface="+mn-lt"/>
                  <a:cs typeface="+mn-lt"/>
                </a:rPr>
                <a:t>ou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87D3526-D69E-4C75-B1DE-74710FE54D16}"/>
              </a:ext>
            </a:extLst>
          </p:cNvPr>
          <p:cNvSpPr txBox="1"/>
          <p:nvPr/>
        </p:nvSpPr>
        <p:spPr>
          <a:xfrm>
            <a:off x="3814523" y="7102678"/>
            <a:ext cx="23880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dirty="0" err="1"/>
              <a:t>Mizajou</a:t>
            </a:r>
            <a:r>
              <a:rPr lang="en-US" sz="1200" b="1" dirty="0"/>
              <a:t>: </a:t>
            </a:r>
            <a:r>
              <a:rPr lang="en-US" sz="1200" dirty="0">
                <a:ea typeface="+mn-lt"/>
                <a:cs typeface="+mn-lt"/>
              </a:rPr>
              <a:t>5 Out 2024</a:t>
            </a:r>
            <a:endParaRPr lang="en-US" sz="1200" b="1" dirty="0">
              <a:ea typeface="+mn-lt"/>
              <a:cs typeface="+mn-lt"/>
            </a:endParaRPr>
          </a:p>
        </p:txBody>
      </p:sp>
      <p:pic>
        <p:nvPicPr>
          <p:cNvPr id="9" name="Picture 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171E898-3D43-E5F7-0A57-A0DF57AD31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245943"/>
            <a:ext cx="951498" cy="510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674DE7-D7E3-F975-DB11-33EF87671D13}"/>
              </a:ext>
            </a:extLst>
          </p:cNvPr>
          <p:cNvSpPr txBox="1"/>
          <p:nvPr/>
        </p:nvSpPr>
        <p:spPr>
          <a:xfrm>
            <a:off x="4774699" y="612646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85DDA-4B05-60CB-AD39-2AF92CC4149A}"/>
              </a:ext>
            </a:extLst>
          </p:cNvPr>
          <p:cNvSpPr txBox="1"/>
          <p:nvPr/>
        </p:nvSpPr>
        <p:spPr>
          <a:xfrm>
            <a:off x="4774699" y="524648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902BD00-B4EF-24AC-170F-C44E61397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254991"/>
            <a:ext cx="927459" cy="70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CC69B-8BAE-B732-C603-3B8DB7D30F1D}"/>
              </a:ext>
            </a:extLst>
          </p:cNvPr>
          <p:cNvSpPr txBox="1"/>
          <p:nvPr/>
        </p:nvSpPr>
        <p:spPr>
          <a:xfrm>
            <a:off x="7107491" y="6116550"/>
            <a:ext cx="254833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C9340-6EA0-A25B-511C-A71D35836017}"/>
              </a:ext>
            </a:extLst>
          </p:cNvPr>
          <p:cNvCxnSpPr>
            <a:cxnSpLocks/>
          </p:cNvCxnSpPr>
          <p:nvPr/>
        </p:nvCxnSpPr>
        <p:spPr>
          <a:xfrm>
            <a:off x="7035801" y="603536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EC667C-9BED-21E9-8EA7-E6553894A418}"/>
              </a:ext>
            </a:extLst>
          </p:cNvPr>
          <p:cNvCxnSpPr>
            <a:cxnSpLocks/>
          </p:cNvCxnSpPr>
          <p:nvPr/>
        </p:nvCxnSpPr>
        <p:spPr>
          <a:xfrm>
            <a:off x="7038210" y="700397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8D504F-2ED1-8066-936C-183490EA0E7C}"/>
              </a:ext>
            </a:extLst>
          </p:cNvPr>
          <p:cNvGrpSpPr/>
          <p:nvPr/>
        </p:nvGrpSpPr>
        <p:grpSpPr>
          <a:xfrm>
            <a:off x="2783522" y="143048"/>
            <a:ext cx="489464" cy="534105"/>
            <a:chOff x="322934" y="91320"/>
            <a:chExt cx="875762" cy="955635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66514" y="91320"/>
              <a:ext cx="733305" cy="94834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22934" y="492957"/>
              <a:ext cx="875762" cy="55399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72986" y="593381"/>
            <a:ext cx="3030636" cy="29238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6 mwa-4 lane:</a:t>
            </a:r>
            <a:r>
              <a:rPr lang="en-US" sz="1000" dirty="0">
                <a:ea typeface="+mn-lt"/>
                <a:cs typeface="+mn-lt"/>
              </a:rPr>
              <a:t> Ka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1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Pfizer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Moderna </a:t>
            </a:r>
            <a:r>
              <a:rPr lang="en-US" sz="1000" dirty="0" err="1">
                <a:ea typeface="+mn-lt"/>
                <a:cs typeface="+mn-lt"/>
              </a:rPr>
              <a:t>si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ajou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. Si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pa t </a:t>
            </a:r>
            <a:r>
              <a:rPr lang="en-US" sz="1000" dirty="0" err="1">
                <a:ea typeface="+mn-lt"/>
                <a:cs typeface="+mn-lt"/>
              </a:rPr>
              <a:t>vaksinen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avan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pral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bezwen</a:t>
            </a:r>
            <a:r>
              <a:rPr lang="en-US" sz="1000" dirty="0">
                <a:ea typeface="+mn-lt"/>
                <a:cs typeface="+mn-lt"/>
              </a:rPr>
              <a:t> 3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Pfizer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2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Moderna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ka </a:t>
            </a:r>
            <a:r>
              <a:rPr lang="en-US" sz="1000" dirty="0" err="1">
                <a:ea typeface="+mn-lt"/>
                <a:cs typeface="+mn-lt"/>
              </a:rPr>
              <a:t>ajou</a:t>
            </a:r>
            <a:r>
              <a:rPr lang="en-US" sz="1000" dirty="0">
                <a:ea typeface="+mn-lt"/>
                <a:cs typeface="+mn-lt"/>
              </a:rPr>
              <a:t>. </a:t>
            </a:r>
            <a:endParaRPr lang="en-US" sz="1000" dirty="0"/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5 lane-11 lane: </a:t>
            </a:r>
            <a:r>
              <a:rPr lang="en-US" sz="1000" dirty="0">
                <a:ea typeface="+mn-lt"/>
                <a:cs typeface="+mn-lt"/>
              </a:rPr>
              <a:t>Ka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1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Pfizer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Moderna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ka </a:t>
            </a:r>
            <a:r>
              <a:rPr lang="en-US" sz="1000" dirty="0" err="1">
                <a:ea typeface="+mn-lt"/>
                <a:cs typeface="+mn-lt"/>
              </a:rPr>
              <a:t>ajou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san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an </a:t>
            </a:r>
            <a:r>
              <a:rPr lang="en-US" sz="1000" dirty="0" err="1">
                <a:ea typeface="+mn-lt"/>
                <a:cs typeface="+mn-lt"/>
              </a:rPr>
              <a:t>kont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avan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. </a:t>
            </a:r>
            <a:endParaRPr lang="en-US" sz="1000" dirty="0"/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12 lane </a:t>
            </a:r>
            <a:r>
              <a:rPr lang="en-US" sz="1000" b="1" dirty="0" err="1">
                <a:ea typeface="+mn-lt"/>
                <a:cs typeface="+mn-lt"/>
              </a:rPr>
              <a:t>oubyen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plis</a:t>
            </a:r>
            <a:r>
              <a:rPr lang="en-US" sz="1000" b="1" dirty="0">
                <a:ea typeface="+mn-lt"/>
                <a:cs typeface="+mn-lt"/>
              </a:rPr>
              <a:t>:</a:t>
            </a:r>
            <a:r>
              <a:rPr lang="en-US" sz="1000" dirty="0">
                <a:ea typeface="+mn-lt"/>
                <a:cs typeface="+mn-lt"/>
              </a:rPr>
              <a:t> Ka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yon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Pfizer, Moderna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Novavax </a:t>
            </a:r>
            <a:r>
              <a:rPr lang="en-US" sz="1000" dirty="0" err="1">
                <a:ea typeface="+mn-lt"/>
                <a:cs typeface="+mn-lt"/>
              </a:rPr>
              <a:t>si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ajou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. Si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pa t </a:t>
            </a:r>
            <a:r>
              <a:rPr lang="en-US" sz="1000" dirty="0" err="1">
                <a:ea typeface="+mn-lt"/>
                <a:cs typeface="+mn-lt"/>
              </a:rPr>
              <a:t>ajou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ka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yon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Pfizer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Moderna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2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Novavax. </a:t>
            </a:r>
            <a:endParaRPr lang="en-US" sz="1000" dirty="0"/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ki gen </a:t>
            </a:r>
            <a:r>
              <a:rPr lang="en-US" sz="1000" b="1" dirty="0" err="1">
                <a:ea typeface="+mn-lt"/>
                <a:cs typeface="+mn-lt"/>
              </a:rPr>
              <a:t>Sistèm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Iminitè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fèb</a:t>
            </a:r>
            <a:r>
              <a:rPr lang="en-US" sz="1000" b="1" dirty="0">
                <a:ea typeface="+mn-lt"/>
                <a:cs typeface="+mn-lt"/>
              </a:rPr>
              <a:t>: </a:t>
            </a:r>
            <a:br>
              <a:rPr lang="en-US" sz="1000" dirty="0">
                <a:ea typeface="+mn-lt"/>
                <a:cs typeface="+mn-lt"/>
              </a:rPr>
            </a:br>
            <a:r>
              <a:rPr lang="en-US" sz="1000" dirty="0">
                <a:ea typeface="+mn-lt"/>
                <a:cs typeface="+mn-lt"/>
              </a:rPr>
              <a:t>Mande </a:t>
            </a:r>
            <a:r>
              <a:rPr lang="en-US" sz="1000" dirty="0" err="1">
                <a:ea typeface="+mn-lt"/>
                <a:cs typeface="+mn-lt"/>
              </a:rPr>
              <a:t>pwofesyonèl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swen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sante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ou</a:t>
            </a:r>
            <a:r>
              <a:rPr lang="en-US" sz="1000" dirty="0">
                <a:ea typeface="+mn-lt"/>
                <a:cs typeface="+mn-lt"/>
              </a:rPr>
              <a:t> an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l </a:t>
            </a:r>
            <a:r>
              <a:rPr lang="en-US" sz="1000" dirty="0" err="1">
                <a:ea typeface="+mn-lt"/>
                <a:cs typeface="+mn-lt"/>
              </a:rPr>
              <a:t>ba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enfòmasyon</a:t>
            </a:r>
            <a:r>
              <a:rPr lang="en-US" sz="1000" dirty="0">
                <a:ea typeface="+mn-lt"/>
                <a:cs typeface="+mn-lt"/>
              </a:rPr>
              <a:t> sou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ki </a:t>
            </a:r>
            <a:r>
              <a:rPr lang="en-US" sz="1000" dirty="0" err="1">
                <a:ea typeface="+mn-lt"/>
                <a:cs typeface="+mn-lt"/>
              </a:rPr>
              <a:t>nesesè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dirty="0" err="1">
                <a:ea typeface="+mn-lt"/>
                <a:cs typeface="+mn-lt"/>
              </a:rPr>
              <a:t>Entèval</a:t>
            </a:r>
            <a:r>
              <a:rPr lang="en-US" sz="1000" dirty="0">
                <a:ea typeface="+mn-lt"/>
                <a:cs typeface="+mn-lt"/>
              </a:rPr>
              <a:t> ant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varye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selon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laj</a:t>
            </a:r>
            <a:r>
              <a:rPr lang="en-US" sz="1000" dirty="0">
                <a:ea typeface="+mn-lt"/>
                <a:cs typeface="+mn-lt"/>
              </a:rPr>
              <a:t> la: Mande </a:t>
            </a:r>
            <a:r>
              <a:rPr lang="en-US" sz="1000" dirty="0" err="1">
                <a:ea typeface="+mn-lt"/>
                <a:cs typeface="+mn-lt"/>
              </a:rPr>
              <a:t>pwofesyonèl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swen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sante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ou</a:t>
            </a:r>
            <a:r>
              <a:rPr lang="en-US" sz="1000" dirty="0">
                <a:ea typeface="+mn-lt"/>
                <a:cs typeface="+mn-lt"/>
              </a:rPr>
              <a:t> an. </a:t>
            </a:r>
            <a:r>
              <a:rPr lang="en-US" sz="1000" dirty="0" err="1">
                <a:ea typeface="+mn-lt"/>
                <a:cs typeface="+mn-lt"/>
              </a:rPr>
              <a:t>Vizite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paj</a:t>
            </a:r>
            <a:r>
              <a:rPr lang="en-US" sz="1000" dirty="0">
                <a:ea typeface="+mn-lt"/>
                <a:cs typeface="+mn-lt"/>
              </a:rPr>
              <a:t> CDC a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entèval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: </a:t>
            </a:r>
            <a:r>
              <a:rPr lang="en-US" sz="1000" dirty="0">
                <a:ea typeface="+mn-lt"/>
                <a:cs typeface="+mn-lt"/>
                <a:hlinkClick r:id="rId4"/>
              </a:rPr>
              <a:t>www.cdc.gov/vaccines/covid-19/clinical-considerations/interim-considerations-us</a:t>
            </a:r>
            <a:endParaRPr lang="en-US" sz="1000" dirty="0">
              <a:ea typeface="+mn-lt"/>
              <a:cs typeface="+mn-lt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760881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16350"/>
            <a:ext cx="288358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  <a:cs typeface="Calibri"/>
              </a:rPr>
              <a:t>KISA POU ESPERE APWÈ TIMOUN YO FIN VAKSINE?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98882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Yap </a:t>
                </a:r>
                <a:r>
                  <a:rPr lang="en-US" sz="1100" b="1" err="1"/>
                  <a:t>santi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pi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kelke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yan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konsidere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timoun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ajou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depi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resevwa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dènye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dòz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vaksen</a:t>
                </a:r>
                <a:r>
                  <a:rPr lang="en-US" sz="1100" b="1" dirty="0">
                    <a:cs typeface="Calibri"/>
                  </a:rPr>
                  <a:t> an (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03296" y="6040126"/>
            <a:ext cx="1521352" cy="1535355"/>
            <a:chOff x="5125347" y="5978676"/>
            <a:chExt cx="1521352" cy="153535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6"/>
              <a:ext cx="910394" cy="992251"/>
              <a:chOff x="5310651" y="6616319"/>
              <a:chExt cx="1906877" cy="207833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87774"/>
                <a:ext cx="1496070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5347" y="6932333"/>
              <a:ext cx="1521352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dirty="0" err="1"/>
                <a:t>Lè</a:t>
              </a:r>
              <a:r>
                <a:rPr lang="en-US" sz="1050" b="1" dirty="0"/>
                <a:t> </a:t>
              </a:r>
              <a:r>
                <a:rPr lang="en-US" sz="1050" b="1" dirty="0" err="1"/>
                <a:t>nou</a:t>
              </a:r>
              <a:r>
                <a:rPr lang="en-US" sz="1050" b="1" dirty="0"/>
                <a:t> </a:t>
              </a:r>
              <a:r>
                <a:rPr lang="en-US" sz="1050" b="1" dirty="0" err="1"/>
                <a:t>pran</a:t>
              </a:r>
              <a:r>
                <a:rPr lang="en-US" sz="1050" b="1" dirty="0"/>
                <a:t> </a:t>
              </a:r>
              <a:r>
                <a:rPr lang="en-US" sz="1050" b="1" dirty="0" err="1"/>
                <a:t>vaksen</a:t>
              </a:r>
              <a:r>
                <a:rPr lang="en-US" sz="1050" b="1" dirty="0"/>
                <a:t>, </a:t>
              </a:r>
              <a:r>
                <a:rPr lang="en-US" sz="1050" b="1" dirty="0" err="1"/>
                <a:t>sa</a:t>
              </a:r>
              <a:r>
                <a:rPr lang="en-US" sz="1050" b="1" dirty="0"/>
                <a:t> </a:t>
              </a:r>
              <a:r>
                <a:rPr lang="en-US" sz="1050" b="1" dirty="0" err="1"/>
                <a:t>pèmèt</a:t>
              </a:r>
              <a:r>
                <a:rPr lang="en-US" sz="1050" b="1" dirty="0"/>
                <a:t> </a:t>
              </a:r>
              <a:r>
                <a:rPr lang="en-US" sz="1050" b="1" dirty="0" err="1"/>
                <a:t>nou</a:t>
              </a:r>
              <a:r>
                <a:rPr lang="en-US" sz="1050" b="1" dirty="0"/>
                <a:t> </a:t>
              </a:r>
              <a:r>
                <a:rPr lang="en-US" sz="1050" b="1" dirty="0" err="1"/>
                <a:t>pwoteje</a:t>
              </a:r>
              <a:r>
                <a:rPr lang="en-US" sz="1050" b="1" dirty="0"/>
                <a:t> </a:t>
              </a:r>
              <a:r>
                <a:rPr lang="en-US" sz="1050" b="1" dirty="0" err="1"/>
                <a:t>timoun</a:t>
              </a:r>
              <a:r>
                <a:rPr lang="en-US" sz="1050" b="1" dirty="0"/>
                <a:t> </a:t>
              </a:r>
              <a:r>
                <a:rPr lang="en-US" sz="1050" b="1" dirty="0" err="1"/>
                <a:t>ak</a:t>
              </a:r>
              <a:r>
                <a:rPr lang="en-US" sz="1050" b="1" dirty="0"/>
                <a:t> </a:t>
              </a:r>
              <a:r>
                <a:rPr lang="en-US" sz="1050" b="1" dirty="0" err="1"/>
                <a:t>lòt</a:t>
              </a:r>
              <a:r>
                <a:rPr lang="en-US" sz="1050" b="1" dirty="0"/>
                <a:t> </a:t>
              </a:r>
              <a:r>
                <a:rPr lang="en-US" sz="1050" b="1" dirty="0" err="1"/>
                <a:t>moun</a:t>
              </a:r>
              <a:r>
                <a:rPr lang="en-US" sz="1050" b="1" dirty="0"/>
                <a:t> </a:t>
              </a:r>
              <a:r>
                <a:rPr lang="en-US" sz="1050" b="1" dirty="0" err="1"/>
                <a:t>kont</a:t>
              </a:r>
              <a:r>
                <a:rPr lang="en-US" sz="1050" b="1" dirty="0"/>
                <a:t> </a:t>
              </a:r>
              <a:r>
                <a:rPr lang="en-US" sz="1050" b="1" dirty="0" err="1"/>
                <a:t>maladi</a:t>
              </a:r>
              <a:r>
                <a:rPr lang="en-US" sz="1050" b="1" dirty="0"/>
                <a:t> </a:t>
              </a:r>
              <a:r>
                <a:rPr lang="en-US" sz="1050" b="1" dirty="0" err="1"/>
                <a:t>grav</a:t>
              </a:r>
              <a:r>
                <a:rPr lang="en-US" sz="1050" b="1" dirty="0"/>
                <a:t> COVID-19 </a:t>
              </a:r>
              <a:r>
                <a:rPr lang="en-US" sz="1050" b="1" dirty="0" err="1"/>
                <a:t>lakoz</a:t>
              </a:r>
              <a:r>
                <a:rPr lang="en-US" sz="1050" b="1" dirty="0"/>
                <a:t>!</a:t>
              </a:r>
              <a:endParaRPr lang="en-US" sz="1050" b="1" dirty="0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5196736" y="895216"/>
            <a:ext cx="1286764" cy="1392385"/>
            <a:chOff x="3643289" y="2655956"/>
            <a:chExt cx="128676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87880"/>
                <a:ext cx="1266835" cy="1747664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643289" y="3591293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1100" b="1" dirty="0"/>
                <a:t>Vaksen COVID-19 </a:t>
              </a:r>
              <a:br>
                <a:rPr lang="it-IT" sz="1100" b="1" dirty="0"/>
              </a:br>
              <a:r>
                <a:rPr lang="it-IT" sz="1100" b="1" dirty="0"/>
                <a:t>la li san danje e li </a:t>
              </a:r>
              <a:br>
                <a:rPr lang="it-IT" sz="1100" b="1" dirty="0"/>
              </a:br>
              <a:r>
                <a:rPr lang="it-IT" sz="1100" b="1" dirty="0"/>
                <a:t>efikas pou timoun.</a:t>
              </a:r>
              <a:endParaRPr lang="en-US" sz="1100" b="1" dirty="0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124371" y="2496058"/>
            <a:ext cx="1396062" cy="1704346"/>
            <a:chOff x="5146422" y="2652212"/>
            <a:chExt cx="1396062" cy="17043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4142"/>
              <a:chOff x="3973660" y="2739932"/>
              <a:chExt cx="1906877" cy="190997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929544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46422" y="3594811"/>
              <a:ext cx="1396062" cy="7617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timoun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yo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eksperimante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ponyètfèmal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37697" y="898398"/>
            <a:ext cx="1539548" cy="1405190"/>
            <a:chOff x="3459748" y="1017380"/>
            <a:chExt cx="1539548" cy="1405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59748" y="1965522"/>
              <a:ext cx="153954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</a:t>
              </a:r>
              <a:r>
                <a:rPr lang="en-US" sz="1100" b="1"/>
                <a:t> </a:t>
              </a:r>
              <a:r>
                <a:rPr lang="en-US" sz="1100" b="1" err="1"/>
                <a:t>timoun</a:t>
              </a:r>
              <a:r>
                <a:rPr lang="en-US" sz="1100" b="1"/>
                <a:t>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vaksine</a:t>
              </a:r>
              <a:r>
                <a:rPr lang="en-US" sz="1100" b="1"/>
                <a:t>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</a:t>
              </a:r>
              <a:r>
                <a:rPr lang="en-US" sz="1100" b="1"/>
                <a:t>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genyen</a:t>
              </a:r>
              <a:r>
                <a:rPr lang="en-US" sz="1100" b="1"/>
                <a:t> COVID-19 la.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1496" y="1550194"/>
            <a:ext cx="3320995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41767" y="1678048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YO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277687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6989950" y="5402891"/>
            <a:ext cx="281760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RISK POU MOUN KI PAVAKSINE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7014120" y="5837081"/>
            <a:ext cx="2821366" cy="16004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cs typeface="Calibri"/>
              </a:rPr>
              <a:t>Risk </a:t>
            </a:r>
            <a:r>
              <a:rPr lang="en-US" sz="1200" dirty="0" err="1">
                <a:cs typeface="Calibri"/>
              </a:rPr>
              <a:t>enfeksyon</a:t>
            </a:r>
            <a:r>
              <a:rPr lang="en-US" sz="1200" dirty="0">
                <a:cs typeface="Calibri"/>
              </a:rPr>
              <a:t> COVID la vin pi wo.</a:t>
            </a:r>
            <a:endParaRPr lang="en-US" sz="1200" dirty="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/>
              <a:t>Risk </a:t>
            </a:r>
            <a:r>
              <a:rPr lang="en-US" sz="1200" dirty="0" err="1"/>
              <a:t>enfeksyon</a:t>
            </a:r>
            <a:r>
              <a:rPr lang="en-US" sz="1200" dirty="0"/>
              <a:t> </a:t>
            </a:r>
            <a:r>
              <a:rPr lang="en-US" sz="1200" dirty="0" err="1"/>
              <a:t>grav</a:t>
            </a:r>
            <a:r>
              <a:rPr lang="en-US" sz="1200" dirty="0"/>
              <a:t>, </a:t>
            </a:r>
            <a:r>
              <a:rPr lang="en-US" sz="1200" dirty="0" err="1"/>
              <a:t>ospitalizasyon</a:t>
            </a:r>
            <a:r>
              <a:rPr lang="en-US" sz="1200" dirty="0"/>
              <a:t> </a:t>
            </a:r>
            <a:r>
              <a:rPr lang="en-US" sz="1200" dirty="0" err="1"/>
              <a:t>ak</a:t>
            </a:r>
            <a:r>
              <a:rPr lang="en-US" sz="1200" dirty="0"/>
              <a:t> </a:t>
            </a:r>
            <a:r>
              <a:rPr lang="en-US" sz="1200" dirty="0" err="1"/>
              <a:t>lanmò</a:t>
            </a:r>
            <a:r>
              <a:rPr lang="en-US" sz="1200" dirty="0"/>
              <a:t> vin pi </a:t>
            </a:r>
            <a:r>
              <a:rPr lang="en-US" sz="1200" dirty="0" err="1"/>
              <a:t>grav</a:t>
            </a:r>
            <a:r>
              <a:rPr lang="en-US" sz="1200" dirty="0"/>
              <a:t>.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Risk </a:t>
            </a:r>
            <a:r>
              <a:rPr lang="en-US" sz="1200" dirty="0" err="1">
                <a:ea typeface="+mn-lt"/>
                <a:cs typeface="+mn-lt"/>
              </a:rPr>
              <a:t>pou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devlope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sinptom</a:t>
            </a:r>
            <a:r>
              <a:rPr lang="en-US" sz="1200" dirty="0">
                <a:ea typeface="+mn-lt"/>
                <a:cs typeface="+mn-lt"/>
              </a:rPr>
              <a:t> long </a:t>
            </a:r>
            <a:r>
              <a:rPr lang="en-US" sz="1200" dirty="0" err="1">
                <a:ea typeface="+mn-lt"/>
                <a:cs typeface="+mn-lt"/>
              </a:rPr>
              <a:t>tèm</a:t>
            </a:r>
            <a:r>
              <a:rPr lang="en-US" sz="1200" dirty="0">
                <a:ea typeface="+mn-lt"/>
                <a:cs typeface="+mn-lt"/>
              </a:rPr>
              <a:t> deCOVID-19 la vin pi wo.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Risk </a:t>
            </a:r>
            <a:r>
              <a:rPr lang="en-US" sz="1200" dirty="0" err="1">
                <a:ea typeface="+mn-lt"/>
                <a:cs typeface="+mn-lt"/>
              </a:rPr>
              <a:t>pou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ekspoze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nouvo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fòm</a:t>
            </a:r>
            <a:r>
              <a:rPr lang="en-US" sz="1200" dirty="0">
                <a:ea typeface="+mn-lt"/>
                <a:cs typeface="+mn-lt"/>
              </a:rPr>
              <a:t> de </a:t>
            </a:r>
            <a:r>
              <a:rPr lang="en-US" sz="1200" dirty="0" err="1">
                <a:ea typeface="+mn-lt"/>
                <a:cs typeface="+mn-lt"/>
              </a:rPr>
              <a:t>viris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vinpi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kontajye</a:t>
            </a:r>
            <a:r>
              <a:rPr lang="en-US" sz="1200" dirty="0">
                <a:ea typeface="+mn-lt"/>
                <a:cs typeface="+mn-lt"/>
              </a:rPr>
              <a:t> e pi </a:t>
            </a:r>
            <a:r>
              <a:rPr lang="en-US" sz="1200" dirty="0" err="1">
                <a:ea typeface="+mn-lt"/>
                <a:cs typeface="+mn-lt"/>
              </a:rPr>
              <a:t>danjere</a:t>
            </a:r>
            <a:r>
              <a:rPr lang="en-US" sz="1200" dirty="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18217"/>
            <a:ext cx="2834692" cy="29956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timoun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fanmi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de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pa </a:t>
            </a:r>
            <a:r>
              <a:rPr lang="en-US" sz="1200" dirty="0" err="1">
                <a:cs typeface="Calibri"/>
              </a:rPr>
              <a:t>ospitalize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diminye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ka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lanmò</a:t>
            </a:r>
            <a:r>
              <a:rPr lang="en-US" sz="1200" dirty="0">
                <a:cs typeface="Calibri"/>
              </a:rPr>
              <a:t> COVID-19 </a:t>
            </a:r>
            <a:r>
              <a:rPr lang="en-US" sz="1200" dirty="0" err="1">
                <a:cs typeface="Calibri"/>
              </a:rPr>
              <a:t>lakoz</a:t>
            </a:r>
            <a:r>
              <a:rPr lang="en-US" sz="1200" dirty="0">
                <a:cs typeface="Calibri"/>
              </a:rPr>
              <a:t> nan </a:t>
            </a:r>
            <a:br>
              <a:rPr lang="en-US" sz="1200" dirty="0">
                <a:cs typeface="Calibri"/>
              </a:rPr>
            </a:b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a.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founisè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swen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sichaje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de COVID-19 la.</a:t>
            </a:r>
            <a:endParaRPr lang="en-US" sz="1200" dirty="0"/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Lè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a, </a:t>
            </a:r>
            <a:r>
              <a:rPr lang="en-US" sz="1200" dirty="0" err="1">
                <a:cs typeface="Calibri"/>
              </a:rPr>
              <a:t>mwens</a:t>
            </a:r>
            <a:r>
              <a:rPr lang="en-US" sz="1200" dirty="0">
                <a:cs typeface="Calibri"/>
              </a:rPr>
              <a:t> nap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enkyete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varyan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/>
              <a:t>Timoun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ap </a:t>
            </a:r>
            <a:r>
              <a:rPr lang="en-US" sz="1200" dirty="0" err="1"/>
              <a:t>kapab</a:t>
            </a:r>
            <a:r>
              <a:rPr lang="en-US" sz="1200" dirty="0"/>
              <a:t> </a:t>
            </a:r>
            <a:r>
              <a:rPr lang="en-US" sz="1200" dirty="0" err="1"/>
              <a:t>retounen</a:t>
            </a:r>
            <a:r>
              <a:rPr lang="en-US" sz="1200" dirty="0"/>
              <a:t> nan </a:t>
            </a:r>
            <a:r>
              <a:rPr lang="en-US" sz="1200" dirty="0" err="1"/>
              <a:t>aktivite</a:t>
            </a:r>
            <a:r>
              <a:rPr lang="en-US" sz="1200" dirty="0"/>
              <a:t> </a:t>
            </a:r>
            <a:r>
              <a:rPr lang="en-US" sz="1200" dirty="0" err="1"/>
              <a:t>lekòl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pi </a:t>
            </a:r>
            <a:r>
              <a:rPr lang="en-US" sz="1200" dirty="0" err="1"/>
              <a:t>bonè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plis</a:t>
            </a:r>
            <a:r>
              <a:rPr lang="en-US" sz="1200" dirty="0"/>
              <a:t> </a:t>
            </a:r>
            <a:r>
              <a:rPr lang="en-US" sz="1200" dirty="0" err="1"/>
              <a:t>moun</a:t>
            </a:r>
            <a:r>
              <a:rPr lang="en-US" sz="1200" dirty="0"/>
              <a:t> </a:t>
            </a:r>
            <a:r>
              <a:rPr lang="en-US" sz="1200" dirty="0" err="1"/>
              <a:t>vaksine</a:t>
            </a:r>
            <a:r>
              <a:rPr lang="en-US" sz="1200" dirty="0"/>
              <a:t>.</a:t>
            </a:r>
            <a:endParaRPr lang="en-US" sz="1200" dirty="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49064" y="275824"/>
            <a:ext cx="2770349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21420"/>
            <a:r>
              <a:rPr lang="en-US" sz="1400" b="1" i="0" u="none" strike="noStrike" baseline="0">
                <a:solidFill>
                  <a:srgbClr val="0E5299"/>
                </a:solidFill>
                <a:latin typeface="Calibri" panose="020F0502020204030204" pitchFamily="34" charset="0"/>
              </a:rPr>
              <a:t>VAKSEN COVID-19 YO POU TIMOU</a:t>
            </a:r>
            <a:r>
              <a:rPr lang="en-US" sz="1400" b="1">
                <a:solidFill>
                  <a:srgbClr val="0E5299"/>
                </a:solidFill>
                <a:latin typeface="Calibri" panose="020F0502020204030204" pitchFamily="34" charset="0"/>
              </a:rPr>
              <a:t>N</a:t>
            </a:r>
            <a:endParaRPr lang="es-ES" sz="14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3628746"/>
            <a:ext cx="3376878" cy="31097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473212" y="3681046"/>
            <a:ext cx="249399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R="118020">
              <a:lnSpc>
                <a:spcPct val="90000"/>
              </a:lnSpc>
            </a:pPr>
            <a:r>
              <a:rPr lang="en-US" sz="16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KIJANOU PROTEJE PITIT OU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36801" y="4023336"/>
            <a:ext cx="2966821" cy="23852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dirty="0"/>
              <a:t>Al </a:t>
            </a:r>
            <a:r>
              <a:rPr lang="en-US" sz="1000" dirty="0" err="1"/>
              <a:t>pran</a:t>
            </a:r>
            <a:r>
              <a:rPr lang="en-US" sz="1000" dirty="0"/>
              <a:t> </a:t>
            </a:r>
            <a:r>
              <a:rPr lang="en-US" sz="1000" dirty="0" err="1"/>
              <a:t>vaksen</a:t>
            </a:r>
            <a:r>
              <a:rPr lang="en-US" sz="1000" dirty="0"/>
              <a:t> epi </a:t>
            </a:r>
            <a:r>
              <a:rPr lang="en-US" sz="1000" dirty="0" err="1"/>
              <a:t>fè</a:t>
            </a:r>
            <a:r>
              <a:rPr lang="en-US" sz="1000" dirty="0"/>
              <a:t> </a:t>
            </a:r>
            <a:r>
              <a:rPr lang="en-US" sz="1000" dirty="0" err="1"/>
              <a:t>timoun</a:t>
            </a:r>
            <a:r>
              <a:rPr lang="en-US" sz="1000" dirty="0"/>
              <a:t>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yo</a:t>
            </a:r>
            <a:r>
              <a:rPr lang="en-US" sz="1000" dirty="0"/>
              <a:t> ki gen 6 </a:t>
            </a:r>
            <a:r>
              <a:rPr lang="en-US" sz="1000" dirty="0" err="1"/>
              <a:t>mwa</a:t>
            </a:r>
            <a:r>
              <a:rPr lang="en-US" sz="1000" dirty="0"/>
              <a:t> </a:t>
            </a:r>
            <a:r>
              <a:rPr lang="en-US" sz="1000" dirty="0" err="1"/>
              <a:t>oswa</a:t>
            </a:r>
            <a:r>
              <a:rPr lang="en-US" sz="1000" dirty="0"/>
              <a:t> ki pi gran </a:t>
            </a:r>
            <a:r>
              <a:rPr lang="en-US" sz="1000" dirty="0" err="1"/>
              <a:t>pran</a:t>
            </a:r>
            <a:r>
              <a:rPr lang="en-US" sz="1000" dirty="0"/>
              <a:t> </a:t>
            </a:r>
            <a:r>
              <a:rPr lang="en-US" sz="1000" dirty="0" err="1"/>
              <a:t>vaksen</a:t>
            </a:r>
            <a:r>
              <a:rPr lang="en-US" sz="1000" dirty="0"/>
              <a:t>.</a:t>
            </a:r>
            <a:endParaRPr lang="en-US" sz="100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dirty="0">
                <a:ea typeface="+mn-lt"/>
                <a:cs typeface="+mn-lt"/>
              </a:rPr>
              <a:t>Nou pa an 2020 </a:t>
            </a:r>
            <a:r>
              <a:rPr lang="en-US" sz="1000" dirty="0" err="1">
                <a:ea typeface="+mn-lt"/>
                <a:cs typeface="+mn-lt"/>
              </a:rPr>
              <a:t>ankò</a:t>
            </a:r>
            <a:r>
              <a:rPr lang="en-US" sz="1000" dirty="0">
                <a:ea typeface="+mn-lt"/>
                <a:cs typeface="+mn-lt"/>
              </a:rPr>
              <a:t> – men COVID </a:t>
            </a:r>
            <a:r>
              <a:rPr lang="en-US" sz="1000" dirty="0" err="1">
                <a:ea typeface="+mn-lt"/>
                <a:cs typeface="+mn-lt"/>
              </a:rPr>
              <a:t>toujou</a:t>
            </a:r>
            <a:r>
              <a:rPr lang="en-US" sz="1000" dirty="0">
                <a:ea typeface="+mn-lt"/>
                <a:cs typeface="+mn-lt"/>
              </a:rPr>
              <a:t> ap </a:t>
            </a:r>
            <a:r>
              <a:rPr lang="en-US" sz="1000" dirty="0" err="1">
                <a:ea typeface="+mn-lt"/>
                <a:cs typeface="+mn-lt"/>
              </a:rPr>
              <a:t>fè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malad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grav</a:t>
            </a:r>
            <a:r>
              <a:rPr lang="en-US" sz="1000" dirty="0">
                <a:ea typeface="+mn-lt"/>
                <a:cs typeface="+mn-lt"/>
              </a:rPr>
              <a:t> epi </a:t>
            </a:r>
            <a:r>
              <a:rPr lang="en-US" sz="1000" dirty="0" err="1">
                <a:ea typeface="+mn-lt"/>
                <a:cs typeface="+mn-lt"/>
              </a:rPr>
              <a:t>nou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dwe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mezi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nou</a:t>
            </a:r>
            <a:r>
              <a:rPr lang="en-US" sz="1000" dirty="0">
                <a:ea typeface="+mn-lt"/>
                <a:cs typeface="+mn-lt"/>
              </a:rPr>
              <a:t> ka </a:t>
            </a:r>
            <a:r>
              <a:rPr lang="en-US" sz="1000" dirty="0" err="1">
                <a:ea typeface="+mn-lt"/>
                <a:cs typeface="+mn-lt"/>
              </a:rPr>
              <a:t>alabri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nou</a:t>
            </a:r>
            <a:r>
              <a:rPr lang="en-US" sz="1000" dirty="0">
                <a:ea typeface="+mn-lt"/>
                <a:cs typeface="+mn-lt"/>
              </a:rPr>
              <a:t> pa </a:t>
            </a:r>
            <a:r>
              <a:rPr lang="en-US" sz="1000" dirty="0" err="1">
                <a:ea typeface="+mn-lt"/>
                <a:cs typeface="+mn-lt"/>
              </a:rPr>
              <a:t>gaye</a:t>
            </a:r>
            <a:r>
              <a:rPr lang="en-US" sz="1000" dirty="0">
                <a:ea typeface="+mn-lt"/>
                <a:cs typeface="+mn-lt"/>
              </a:rPr>
              <a:t> li!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b="1" dirty="0">
                <a:effectLst/>
                <a:ea typeface="+mn-lt"/>
                <a:cs typeface="+mn-lt"/>
              </a:rPr>
              <a:t>Si </a:t>
            </a:r>
            <a:r>
              <a:rPr lang="en-US" sz="1000" b="1" dirty="0" err="1">
                <a:ea typeface="+mn-lt"/>
                <a:cs typeface="+mn-lt"/>
              </a:rPr>
              <a:t>ti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moun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ffectLst/>
                <a:ea typeface="+mn-lt"/>
                <a:cs typeface="+mn-lt"/>
              </a:rPr>
              <a:t>ou</a:t>
            </a:r>
            <a:r>
              <a:rPr lang="en-US" sz="1000" b="1" dirty="0">
                <a:effectLst/>
                <a:ea typeface="+mn-lt"/>
                <a:cs typeface="+mn-lt"/>
              </a:rPr>
              <a:t> </a:t>
            </a:r>
            <a:r>
              <a:rPr lang="en-US" sz="1000" b="1" dirty="0">
                <a:ea typeface="+mn-lt"/>
                <a:cs typeface="+mn-lt"/>
              </a:rPr>
              <a:t>an </a:t>
            </a:r>
            <a:r>
              <a:rPr lang="en-US" sz="1000" b="1" dirty="0" err="1">
                <a:ea typeface="+mn-lt"/>
                <a:cs typeface="+mn-lt"/>
              </a:rPr>
              <a:t>tonbe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malad</a:t>
            </a:r>
            <a:r>
              <a:rPr lang="en-US" sz="1000" b="1" dirty="0">
                <a:effectLst/>
                <a:ea typeface="+mn-lt"/>
                <a:cs typeface="+mn-lt"/>
              </a:rPr>
              <a:t>:</a:t>
            </a:r>
            <a:r>
              <a:rPr lang="en-US" sz="1000" b="1" dirty="0">
                <a:ea typeface="+mn-lt"/>
                <a:cs typeface="+mn-lt"/>
              </a:rPr>
              <a:t> </a:t>
            </a:r>
            <a:endParaRPr lang="en-US" sz="1000" b="1" dirty="0">
              <a:ea typeface="Calibri"/>
              <a:cs typeface="Calibri"/>
            </a:endParaRP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>
                <a:ea typeface="+mn-lt"/>
                <a:cs typeface="+mn-lt"/>
              </a:rPr>
              <a:t>Li </a:t>
            </a:r>
            <a:r>
              <a:rPr lang="en-US" sz="1000" dirty="0" err="1">
                <a:ea typeface="+mn-lt"/>
                <a:cs typeface="+mn-lt"/>
              </a:rPr>
              <a:t>rekòmande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fè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tès</a:t>
            </a:r>
            <a:r>
              <a:rPr lang="en-US" sz="1000" dirty="0">
                <a:ea typeface="+mn-lt"/>
                <a:cs typeface="+mn-lt"/>
              </a:rPr>
              <a:t> men li pa </a:t>
            </a:r>
            <a:r>
              <a:rPr lang="en-US" sz="1000" dirty="0" err="1">
                <a:ea typeface="+mn-lt"/>
                <a:cs typeface="+mn-lt"/>
              </a:rPr>
              <a:t>obligatwa</a:t>
            </a:r>
            <a:r>
              <a:rPr lang="en-US" sz="1000" dirty="0">
                <a:ea typeface="+mn-lt"/>
                <a:cs typeface="+mn-lt"/>
              </a:rPr>
              <a:t>.</a:t>
            </a:r>
            <a:endParaRPr lang="en-US" sz="1000" dirty="0">
              <a:effectLst/>
              <a:ea typeface="Times New Roman" panose="02020603050405020304" pitchFamily="18" charset="0"/>
              <a:cs typeface="Calibri"/>
            </a:endParaRP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>
                <a:ea typeface="+mn-lt"/>
                <a:cs typeface="+mn-lt"/>
              </a:rPr>
              <a:t>Rete </a:t>
            </a:r>
            <a:r>
              <a:rPr lang="en-US" sz="1000" dirty="0" err="1">
                <a:ea typeface="+mn-lt"/>
                <a:cs typeface="+mn-lt"/>
              </a:rPr>
              <a:t>lakay</a:t>
            </a:r>
            <a:r>
              <a:rPr lang="en-US" sz="1000" dirty="0">
                <a:ea typeface="+mn-lt"/>
                <a:cs typeface="+mn-lt"/>
              </a:rPr>
              <a:t> epi evite an </a:t>
            </a:r>
            <a:r>
              <a:rPr lang="en-US" sz="1000" dirty="0" err="1">
                <a:ea typeface="+mn-lt"/>
                <a:cs typeface="+mn-lt"/>
              </a:rPr>
              <a:t>kontak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lòt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jiska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lè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ffectLst/>
                <a:ea typeface="+mn-lt"/>
                <a:cs typeface="+mn-lt"/>
              </a:rPr>
              <a:t>yo</a:t>
            </a:r>
            <a:r>
              <a:rPr lang="en-US" sz="1000" dirty="0">
                <a:effectLst/>
                <a:ea typeface="+mn-lt"/>
                <a:cs typeface="+mn-lt"/>
              </a:rPr>
              <a:t> </a:t>
            </a:r>
            <a:r>
              <a:rPr lang="en-US" sz="1000" dirty="0">
                <a:ea typeface="+mn-lt"/>
                <a:cs typeface="+mn-lt"/>
              </a:rPr>
              <a:t>pa </a:t>
            </a:r>
            <a:r>
              <a:rPr lang="en-US" sz="1000" dirty="0">
                <a:effectLst/>
                <a:ea typeface="+mn-lt"/>
                <a:cs typeface="+mn-lt"/>
              </a:rPr>
              <a:t>gen </a:t>
            </a:r>
            <a:r>
              <a:rPr lang="en-US" sz="1000" dirty="0" err="1">
                <a:ea typeface="+mn-lt"/>
                <a:cs typeface="+mn-lt"/>
              </a:rPr>
              <a:t>lafyèv</a:t>
            </a:r>
            <a:r>
              <a:rPr lang="en-US" sz="1000" dirty="0">
                <a:ea typeface="+mn-lt"/>
                <a:cs typeface="+mn-lt"/>
              </a:rPr>
              <a:t> pandan 24 </a:t>
            </a:r>
            <a:r>
              <a:rPr lang="en-US" sz="1000" dirty="0" err="1">
                <a:ea typeface="+mn-lt"/>
                <a:cs typeface="+mn-lt"/>
              </a:rPr>
              <a:t>èdtan</a:t>
            </a:r>
            <a:r>
              <a:rPr lang="en-US" sz="1000" dirty="0">
                <a:ea typeface="+mn-lt"/>
                <a:cs typeface="+mn-lt"/>
              </a:rPr>
              <a:t> epi </a:t>
            </a:r>
            <a:r>
              <a:rPr lang="en-US" sz="1000" dirty="0" err="1">
                <a:ea typeface="+mn-lt"/>
                <a:cs typeface="+mn-lt"/>
              </a:rPr>
              <a:t>lè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koumanse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gaya</a:t>
            </a:r>
            <a:r>
              <a:rPr lang="en-US" sz="1000" dirty="0">
                <a:effectLst/>
                <a:ea typeface="+mn-lt"/>
                <a:cs typeface="+mn-lt"/>
              </a:rPr>
              <a:t>. </a:t>
            </a:r>
            <a:endParaRPr lang="en-US" sz="1000" dirty="0">
              <a:ea typeface="+mn-lt"/>
              <a:cs typeface="+mn-lt"/>
            </a:endParaRP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ki </a:t>
            </a:r>
            <a:r>
              <a:rPr lang="en-US" sz="1000" b="1" dirty="0">
                <a:effectLst/>
                <a:ea typeface="+mn-lt"/>
                <a:cs typeface="+mn-lt"/>
              </a:rPr>
              <a:t>gen </a:t>
            </a:r>
            <a:r>
              <a:rPr lang="en-US" sz="1000" b="1" dirty="0" err="1">
                <a:ea typeface="+mn-lt"/>
                <a:cs typeface="+mn-lt"/>
              </a:rPr>
              <a:t>plis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pase</a:t>
            </a:r>
            <a:r>
              <a:rPr lang="en-US" sz="1000" b="1" dirty="0">
                <a:ea typeface="+mn-lt"/>
                <a:cs typeface="+mn-lt"/>
              </a:rPr>
              <a:t> 2 lane</a:t>
            </a:r>
            <a:r>
              <a:rPr lang="en-US" sz="1000" b="1" dirty="0">
                <a:effectLst/>
                <a:ea typeface="+mn-lt"/>
                <a:cs typeface="+mn-lt"/>
              </a:rPr>
              <a:t>:</a:t>
            </a:r>
            <a:r>
              <a:rPr lang="en-US" sz="1000" dirty="0">
                <a:effectLst/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dwe</a:t>
            </a:r>
            <a:r>
              <a:rPr lang="en-US" sz="1000" dirty="0">
                <a:ea typeface="+mn-lt"/>
                <a:cs typeface="+mn-lt"/>
              </a:rPr>
              <a:t> mete yon mask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yon </a:t>
            </a:r>
            <a:r>
              <a:rPr lang="en-US" sz="1000" dirty="0" err="1">
                <a:ea typeface="+mn-lt"/>
                <a:cs typeface="+mn-lt"/>
              </a:rPr>
              <a:t>respiratè</a:t>
            </a:r>
            <a:r>
              <a:rPr lang="en-US" sz="1000" dirty="0">
                <a:ea typeface="+mn-lt"/>
                <a:cs typeface="+mn-lt"/>
              </a:rPr>
              <a:t> pandan </a:t>
            </a:r>
            <a:r>
              <a:rPr lang="en-US" sz="1000" dirty="0">
                <a:effectLst/>
                <a:ea typeface="+mn-lt"/>
                <a:cs typeface="+mn-lt"/>
              </a:rPr>
              <a:t>5 </a:t>
            </a:r>
            <a:r>
              <a:rPr lang="en-US" sz="1000" dirty="0" err="1">
                <a:effectLst/>
                <a:ea typeface="+mn-lt"/>
                <a:cs typeface="+mn-lt"/>
              </a:rPr>
              <a:t>jou</a:t>
            </a:r>
            <a:r>
              <a:rPr lang="en-US" sz="1000" dirty="0">
                <a:effectLst/>
                <a:ea typeface="+mn-lt"/>
                <a:cs typeface="+mn-lt"/>
              </a:rPr>
              <a:t> </a:t>
            </a:r>
            <a:r>
              <a:rPr lang="en-US" sz="1000" dirty="0" err="1">
                <a:effectLst/>
                <a:ea typeface="+mn-lt"/>
                <a:cs typeface="+mn-lt"/>
              </a:rPr>
              <a:t>apre</a:t>
            </a:r>
            <a:r>
              <a:rPr lang="en-US" sz="1000" dirty="0">
                <a:effectLst/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fin </a:t>
            </a:r>
            <a:r>
              <a:rPr lang="en-US" sz="1000" dirty="0" err="1">
                <a:ea typeface="+mn-lt"/>
                <a:cs typeface="+mn-lt"/>
              </a:rPr>
              <a:t>pase</a:t>
            </a:r>
            <a:r>
              <a:rPr lang="en-US" sz="1000" dirty="0">
                <a:ea typeface="+mn-lt"/>
                <a:cs typeface="+mn-lt"/>
              </a:rPr>
              <a:t> 24 </a:t>
            </a:r>
            <a:r>
              <a:rPr lang="en-US" sz="1000" dirty="0" err="1">
                <a:ea typeface="+mn-lt"/>
                <a:cs typeface="+mn-lt"/>
              </a:rPr>
              <a:t>èdtan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lafyèv</a:t>
            </a:r>
            <a:r>
              <a:rPr lang="en-US" sz="1000" dirty="0">
                <a:ea typeface="+mn-lt"/>
                <a:cs typeface="+mn-lt"/>
              </a:rPr>
              <a:t> </a:t>
            </a:r>
            <a:endParaRPr lang="en-US" sz="1000" dirty="0"/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>
                <a:ea typeface="+mn-lt"/>
                <a:cs typeface="+mn-lt"/>
              </a:rPr>
              <a:t>Gade </a:t>
            </a:r>
            <a:r>
              <a:rPr lang="en-US" sz="1000" dirty="0" err="1">
                <a:effectLst/>
                <a:ea typeface="+mn-lt"/>
                <a:cs typeface="+mn-lt"/>
              </a:rPr>
              <a:t>direktiv</a:t>
            </a:r>
            <a:r>
              <a:rPr lang="en-US" sz="1000" dirty="0">
                <a:effectLst/>
                <a:ea typeface="+mn-lt"/>
                <a:cs typeface="+mn-lt"/>
              </a:rPr>
              <a:t> CDC </a:t>
            </a:r>
            <a:r>
              <a:rPr lang="en-US" sz="1000" dirty="0" err="1">
                <a:effectLst/>
                <a:ea typeface="+mn-lt"/>
                <a:cs typeface="+mn-lt"/>
              </a:rPr>
              <a:t>yo</a:t>
            </a:r>
            <a:r>
              <a:rPr lang="en-US" sz="1000" dirty="0">
                <a:effectLst/>
                <a:ea typeface="+mn-lt"/>
                <a:cs typeface="+mn-lt"/>
              </a:rPr>
              <a:t> </a:t>
            </a:r>
            <a:r>
              <a:rPr lang="en-US" sz="1000" dirty="0" err="1">
                <a:effectLst/>
                <a:ea typeface="+mn-lt"/>
                <a:cs typeface="+mn-lt"/>
              </a:rPr>
              <a:t>pou</a:t>
            </a:r>
            <a:r>
              <a:rPr lang="en-US" sz="1000" dirty="0">
                <a:effectLst/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plis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enfòmasyon</a:t>
            </a:r>
            <a:r>
              <a:rPr lang="en-US" sz="1000" dirty="0">
                <a:effectLst/>
                <a:ea typeface="+mn-lt"/>
                <a:cs typeface="+mn-lt"/>
              </a:rPr>
              <a:t>.</a:t>
            </a:r>
            <a:endParaRPr lang="en-US" sz="10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49064" y="6439284"/>
            <a:ext cx="2837438" cy="25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b="1" dirty="0" err="1"/>
              <a:t>Konsiderasyon</a:t>
            </a:r>
            <a:r>
              <a:rPr lang="es-ES" sz="1200" b="1" dirty="0"/>
              <a:t> </a:t>
            </a:r>
            <a:r>
              <a:rPr lang="es-ES" sz="1200" b="1" dirty="0" err="1"/>
              <a:t>Espesyal</a:t>
            </a:r>
            <a:r>
              <a:rPr lang="es-ES" sz="1200" b="1" dirty="0"/>
              <a:t> </a:t>
            </a:r>
            <a:r>
              <a:rPr lang="es-ES" sz="1200" b="1" dirty="0" err="1"/>
              <a:t>pou</a:t>
            </a:r>
            <a:r>
              <a:rPr lang="es-ES" sz="1200" b="1" dirty="0"/>
              <a:t> </a:t>
            </a:r>
            <a:r>
              <a:rPr lang="es-ES" sz="1200" b="1" dirty="0" err="1"/>
              <a:t>Fanm</a:t>
            </a:r>
            <a:r>
              <a:rPr lang="es-ES" sz="1200" b="1" dirty="0"/>
              <a:t> yo</a:t>
            </a:r>
            <a:endParaRPr lang="en-US" sz="1200" b="1" dirty="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31947" y="6702522"/>
            <a:ext cx="2885717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00" dirty="0"/>
              <a:t>Pou </a:t>
            </a:r>
            <a:r>
              <a:rPr lang="es-ES" sz="1000" dirty="0" err="1"/>
              <a:t>fanm</a:t>
            </a:r>
            <a:r>
              <a:rPr lang="es-ES" sz="1000" dirty="0"/>
              <a:t> de </a:t>
            </a:r>
            <a:r>
              <a:rPr lang="es-ES" sz="1000" dirty="0" err="1"/>
              <a:t>nenpòt</a:t>
            </a:r>
            <a:r>
              <a:rPr lang="es-ES" sz="1000" dirty="0"/>
              <a:t> </a:t>
            </a:r>
            <a:r>
              <a:rPr lang="es-ES" sz="1000" dirty="0" err="1"/>
              <a:t>laj</a:t>
            </a:r>
            <a:r>
              <a:rPr lang="es-ES" sz="1000" dirty="0"/>
              <a:t> </a:t>
            </a:r>
            <a:r>
              <a:rPr lang="es-ES" sz="1000" dirty="0" err="1"/>
              <a:t>ki</a:t>
            </a:r>
            <a:r>
              <a:rPr lang="es-ES" sz="1000" dirty="0"/>
              <a:t> </a:t>
            </a:r>
            <a:r>
              <a:rPr lang="es-ES" sz="1000" dirty="0" err="1"/>
              <a:t>ansent</a:t>
            </a:r>
            <a:r>
              <a:rPr lang="es-ES" sz="1000" dirty="0"/>
              <a:t>, </a:t>
            </a:r>
            <a:r>
              <a:rPr lang="es-ES" sz="1000" dirty="0" err="1"/>
              <a:t>kap</a:t>
            </a:r>
            <a:r>
              <a:rPr lang="es-ES" sz="1000" dirty="0"/>
              <a:t> </a:t>
            </a:r>
            <a:r>
              <a:rPr lang="es-ES" sz="1000" dirty="0" err="1"/>
              <a:t>bay</a:t>
            </a:r>
            <a:r>
              <a:rPr lang="es-ES" sz="1000" dirty="0"/>
              <a:t> tete, </a:t>
            </a:r>
            <a:r>
              <a:rPr lang="es-ES" sz="1000" dirty="0" err="1"/>
              <a:t>oswa</a:t>
            </a:r>
            <a:r>
              <a:rPr lang="es-ES" sz="1000" dirty="0"/>
              <a:t> </a:t>
            </a:r>
            <a:r>
              <a:rPr lang="es-ES" sz="1000" dirty="0" err="1"/>
              <a:t>kap</a:t>
            </a:r>
            <a:r>
              <a:rPr lang="es-ES" sz="1000" dirty="0"/>
              <a:t> </a:t>
            </a:r>
            <a:r>
              <a:rPr lang="es-ES" sz="1000" dirty="0" err="1"/>
              <a:t>eseye</a:t>
            </a:r>
            <a:r>
              <a:rPr lang="es-ES" sz="1000" dirty="0"/>
              <a:t> </a:t>
            </a:r>
            <a:r>
              <a:rPr lang="es-ES" sz="1000" dirty="0" err="1"/>
              <a:t>vin</a:t>
            </a:r>
            <a:r>
              <a:rPr lang="es-ES" sz="1000" dirty="0"/>
              <a:t> </a:t>
            </a:r>
            <a:r>
              <a:rPr lang="es-ES" sz="1000" dirty="0" err="1"/>
              <a:t>ansent</a:t>
            </a:r>
            <a:r>
              <a:rPr lang="es-ES" sz="1000" dirty="0"/>
              <a:t>, </a:t>
            </a:r>
            <a:r>
              <a:rPr lang="es-ES" sz="1000" dirty="0" err="1"/>
              <a:t>vaksen</a:t>
            </a:r>
            <a:r>
              <a:rPr lang="es-ES" sz="1000" dirty="0"/>
              <a:t> yo </a:t>
            </a:r>
            <a:r>
              <a:rPr lang="es-ES" sz="1000" dirty="0" err="1"/>
              <a:t>enpòtan</a:t>
            </a:r>
            <a:r>
              <a:rPr lang="es-ES" sz="1000" dirty="0"/>
              <a:t> </a:t>
            </a:r>
            <a:r>
              <a:rPr lang="es-ES" sz="1000" dirty="0" err="1"/>
              <a:t>pou</a:t>
            </a:r>
            <a:r>
              <a:rPr lang="es-ES" sz="1000" dirty="0"/>
              <a:t> </a:t>
            </a:r>
            <a:r>
              <a:rPr lang="es-ES" sz="1000" dirty="0" err="1"/>
              <a:t>kenbe</a:t>
            </a:r>
            <a:r>
              <a:rPr lang="es-ES" sz="1000" dirty="0"/>
              <a:t> </a:t>
            </a:r>
            <a:r>
              <a:rPr lang="es-ES" sz="1000" dirty="0" err="1"/>
              <a:t>manman</a:t>
            </a:r>
            <a:r>
              <a:rPr lang="es-ES" sz="1000" dirty="0"/>
              <a:t> yo </a:t>
            </a:r>
            <a:r>
              <a:rPr lang="es-ES" sz="1000" dirty="0" err="1"/>
              <a:t>ak</a:t>
            </a:r>
            <a:r>
              <a:rPr lang="es-ES" sz="1000" dirty="0"/>
              <a:t> bebe yo </a:t>
            </a:r>
            <a:r>
              <a:rPr lang="es-ES" sz="1000" dirty="0" err="1"/>
              <a:t>an</a:t>
            </a:r>
            <a:r>
              <a:rPr lang="es-ES" sz="1000" dirty="0"/>
              <a:t> sante.</a:t>
            </a:r>
            <a:endParaRPr lang="en-US" sz="1000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00" dirty="0">
                <a:ea typeface="+mn-lt"/>
                <a:cs typeface="+mn-lt"/>
              </a:rPr>
              <a:t>Nou </a:t>
            </a:r>
            <a:r>
              <a:rPr lang="es-ES" sz="1000" dirty="0" err="1">
                <a:ea typeface="+mn-lt"/>
                <a:cs typeface="+mn-lt"/>
              </a:rPr>
              <a:t>rekòmande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adilt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ak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adolesan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ki</a:t>
            </a:r>
            <a:r>
              <a:rPr lang="es-ES" sz="1000" dirty="0">
                <a:ea typeface="+mn-lt"/>
                <a:cs typeface="+mn-lt"/>
              </a:rPr>
              <a:t> gen </a:t>
            </a:r>
            <a:r>
              <a:rPr lang="es-ES" sz="1000" dirty="0" err="1">
                <a:ea typeface="+mn-lt"/>
                <a:cs typeface="+mn-lt"/>
              </a:rPr>
              <a:t>ant</a:t>
            </a:r>
            <a:r>
              <a:rPr lang="es-ES" sz="1000" dirty="0">
                <a:ea typeface="+mn-lt"/>
                <a:cs typeface="+mn-lt"/>
              </a:rPr>
              <a:t> </a:t>
            </a:r>
            <a:br>
              <a:rPr lang="es-ES" sz="1000" dirty="0">
                <a:ea typeface="+mn-lt"/>
                <a:cs typeface="+mn-lt"/>
              </a:rPr>
            </a:br>
            <a:r>
              <a:rPr lang="es-ES" sz="1000" dirty="0">
                <a:ea typeface="+mn-lt"/>
                <a:cs typeface="+mn-lt"/>
              </a:rPr>
              <a:t>18-60 </a:t>
            </a:r>
            <a:r>
              <a:rPr lang="es-ES" sz="1000" dirty="0" err="1">
                <a:ea typeface="+mn-lt"/>
                <a:cs typeface="+mn-lt"/>
              </a:rPr>
              <a:t>ane</a:t>
            </a:r>
            <a:r>
              <a:rPr lang="es-ES" sz="1000" dirty="0">
                <a:ea typeface="+mn-lt"/>
                <a:cs typeface="+mn-lt"/>
              </a:rPr>
              <a:t> yo </a:t>
            </a:r>
            <a:r>
              <a:rPr lang="es-ES" sz="1000" dirty="0" err="1">
                <a:ea typeface="+mn-lt"/>
                <a:cs typeface="+mn-lt"/>
              </a:rPr>
              <a:t>pou</a:t>
            </a:r>
            <a:r>
              <a:rPr lang="es-ES" sz="1000" dirty="0">
                <a:ea typeface="+mn-lt"/>
                <a:cs typeface="+mn-lt"/>
              </a:rPr>
              <a:t> yo </a:t>
            </a:r>
            <a:r>
              <a:rPr lang="es-ES" sz="1000" dirty="0" err="1">
                <a:ea typeface="+mn-lt"/>
                <a:cs typeface="+mn-lt"/>
              </a:rPr>
              <a:t>pran</a:t>
            </a:r>
            <a:r>
              <a:rPr lang="es-ES" sz="1000" dirty="0">
                <a:ea typeface="+mn-lt"/>
                <a:cs typeface="+mn-lt"/>
              </a:rPr>
              <a:t> Pfizer </a:t>
            </a:r>
            <a:r>
              <a:rPr lang="es-ES" sz="1000" dirty="0" err="1">
                <a:ea typeface="+mn-lt"/>
                <a:cs typeface="+mn-lt"/>
              </a:rPr>
              <a:t>oswa</a:t>
            </a:r>
            <a:r>
              <a:rPr lang="es-ES" sz="1000" dirty="0">
                <a:ea typeface="+mn-lt"/>
                <a:cs typeface="+mn-lt"/>
              </a:rPr>
              <a:t> Moderna.</a:t>
            </a:r>
            <a:endParaRPr lang="en-US" sz="1000" dirty="0">
              <a:ea typeface="+mn-lt"/>
              <a:cs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2F362-71A9-39D9-FF86-33BDF28E0838}"/>
              </a:ext>
            </a:extLst>
          </p:cNvPr>
          <p:cNvGrpSpPr/>
          <p:nvPr/>
        </p:nvGrpSpPr>
        <p:grpSpPr>
          <a:xfrm>
            <a:off x="3580788" y="6043276"/>
            <a:ext cx="1327214" cy="1398210"/>
            <a:chOff x="3580788" y="5997916"/>
            <a:chExt cx="1327214" cy="139821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580788" y="6959853"/>
              <a:ext cx="1327214" cy="4362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dirty="0">
                  <a:ea typeface="+mn-lt"/>
                  <a:cs typeface="+mn-lt"/>
                </a:rPr>
                <a:t>Lave men w epi </a:t>
              </a:r>
              <a:r>
                <a:rPr lang="en-US" sz="1050" b="1" dirty="0" err="1">
                  <a:ea typeface="+mn-lt"/>
                  <a:cs typeface="+mn-lt"/>
                </a:rPr>
                <a:t>pran</a:t>
              </a:r>
              <a:r>
                <a:rPr lang="en-US" sz="1050" b="1" dirty="0">
                  <a:ea typeface="+mn-lt"/>
                  <a:cs typeface="+mn-lt"/>
                </a:rPr>
                <a:t> </a:t>
              </a:r>
              <a:r>
                <a:rPr lang="en-US" sz="1050" b="1" dirty="0" err="1">
                  <a:ea typeface="+mn-lt"/>
                  <a:cs typeface="+mn-lt"/>
                </a:rPr>
                <a:t>mezi</a:t>
              </a:r>
              <a:r>
                <a:rPr lang="en-US" sz="1050" b="1" dirty="0">
                  <a:ea typeface="+mn-lt"/>
                  <a:cs typeface="+mn-lt"/>
                </a:rPr>
                <a:t> </a:t>
              </a:r>
              <a:r>
                <a:rPr lang="en-US" sz="1050" b="1" dirty="0" err="1">
                  <a:ea typeface="+mn-lt"/>
                  <a:cs typeface="+mn-lt"/>
                </a:rPr>
                <a:t>pou</a:t>
              </a:r>
              <a:r>
                <a:rPr lang="en-US" sz="1050" b="1" dirty="0">
                  <a:ea typeface="+mn-lt"/>
                  <a:cs typeface="+mn-lt"/>
                </a:rPr>
                <a:t> w pa </a:t>
              </a:r>
              <a:r>
                <a:rPr lang="en-US" sz="1050" b="1" dirty="0" err="1">
                  <a:ea typeface="+mn-lt"/>
                  <a:cs typeface="+mn-lt"/>
                </a:rPr>
                <a:t>gaye</a:t>
              </a:r>
              <a:r>
                <a:rPr lang="en-US" sz="1050" b="1" dirty="0">
                  <a:ea typeface="+mn-lt"/>
                  <a:cs typeface="+mn-lt"/>
                </a:rPr>
                <a:t> COVID-19.</a:t>
              </a:r>
              <a:endParaRPr lang="en-US" b="1" dirty="0">
                <a:ea typeface="+mn-lt"/>
                <a:cs typeface="+mn-lt"/>
              </a:endParaRPr>
            </a:p>
          </p:txBody>
        </p:sp>
        <p:pic>
          <p:nvPicPr>
            <p:cNvPr id="73" name="Picture 7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9FA7CD6-E043-05E2-6824-57DB17DE8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47582" y="6052870"/>
              <a:ext cx="818281" cy="84549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3C5E56-3641-737A-ABE8-1497F7032CEA}"/>
              </a:ext>
            </a:extLst>
          </p:cNvPr>
          <p:cNvGrpSpPr/>
          <p:nvPr/>
        </p:nvGrpSpPr>
        <p:grpSpPr>
          <a:xfrm>
            <a:off x="3581183" y="2494982"/>
            <a:ext cx="1370510" cy="1675272"/>
            <a:chOff x="5152251" y="1007155"/>
            <a:chExt cx="1370510" cy="167527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2EC1C3-0E80-45C7-B781-D237CC6D5E82}"/>
                </a:ext>
              </a:extLst>
            </p:cNvPr>
            <p:cNvSpPr/>
            <p:nvPr/>
          </p:nvSpPr>
          <p:spPr>
            <a:xfrm>
              <a:off x="5384196" y="1007155"/>
              <a:ext cx="912659" cy="912659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52251" y="1955305"/>
              <a:ext cx="1370510" cy="7271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dirty="0" err="1">
                  <a:cs typeface="Calibri"/>
                </a:rPr>
                <a:t>Chèche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konnen</a:t>
              </a:r>
              <a:r>
                <a:rPr lang="en-US" sz="1050" b="1" dirty="0">
                  <a:cs typeface="Calibri"/>
                </a:rPr>
                <a:t> ki </a:t>
              </a:r>
              <a:r>
                <a:rPr lang="en-US" sz="1050" b="1" dirty="0" err="1">
                  <a:cs typeface="Calibri"/>
                </a:rPr>
                <a:t>kote</a:t>
              </a:r>
              <a:r>
                <a:rPr lang="en-US" sz="1050" b="1" dirty="0">
                  <a:cs typeface="Calibri"/>
                </a:rPr>
                <a:t> ki </a:t>
              </a:r>
              <a:r>
                <a:rPr lang="en-US" sz="1050" b="1" dirty="0" err="1">
                  <a:cs typeface="Calibri"/>
                </a:rPr>
                <a:t>ofri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vaksen</a:t>
              </a:r>
              <a:r>
                <a:rPr lang="en-US" sz="1050" b="1" dirty="0">
                  <a:cs typeface="Calibri"/>
                </a:rPr>
                <a:t> gratis nan eta w la </a:t>
              </a:r>
              <a:r>
                <a:rPr lang="en-US" sz="1050" b="1" dirty="0" err="1">
                  <a:cs typeface="Calibri"/>
                </a:rPr>
                <a:t>oswa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depatman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sante</a:t>
              </a:r>
              <a:r>
                <a:rPr lang="en-US" sz="1050" b="1" dirty="0">
                  <a:cs typeface="Calibri"/>
                </a:rPr>
                <a:t>, </a:t>
              </a:r>
              <a:r>
                <a:rPr lang="en-US" sz="1050" b="1" dirty="0" err="1">
                  <a:cs typeface="Calibri"/>
                </a:rPr>
                <a:t>famasi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oswa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sante</a:t>
              </a:r>
              <a:r>
                <a:rPr lang="en-US" sz="1050" b="1" dirty="0">
                  <a:cs typeface="Calibri"/>
                </a:rPr>
                <a:t> nan </a:t>
              </a:r>
              <a:r>
                <a:rPr lang="en-US" sz="1050" b="1" dirty="0" err="1">
                  <a:cs typeface="Calibri"/>
                </a:rPr>
                <a:t>zòn</a:t>
              </a:r>
              <a:r>
                <a:rPr lang="en-US" sz="1050" b="1" dirty="0">
                  <a:cs typeface="Calibri"/>
                </a:rPr>
                <a:t> pa w la.</a:t>
              </a:r>
            </a:p>
          </p:txBody>
        </p:sp>
        <p:pic>
          <p:nvPicPr>
            <p:cNvPr id="9" name="Picture 8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DB8B3E48-2575-B509-DA2F-5AF5D4585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367205" y="1041310"/>
              <a:ext cx="910394" cy="8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8" ma:contentTypeDescription="Create a new document." ma:contentTypeScope="" ma:versionID="17fd9f63545b271226ea19c7e97be1af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caf5d2f84ab60f1877a99a6360b149b7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9791-0C68-4692-80D1-3058BBD0918D}">
  <ds:schemaRefs>
    <ds:schemaRef ds:uri="http://purl.org/dc/dcmitype/"/>
    <ds:schemaRef ds:uri="http://purl.org/dc/elements/1.1/"/>
    <ds:schemaRef ds:uri="http://schemas.microsoft.com/office/2006/metadata/properties"/>
    <ds:schemaRef ds:uri="75afdd44-4aa4-4d0a-9dc0-7606fd3e2ef5"/>
    <ds:schemaRef ds:uri="http://purl.org/dc/terms/"/>
    <ds:schemaRef ds:uri="41a82cfb-08d0-4eac-a8a5-9ca94e9619d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D579E-33E2-4208-8799-8938F7709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1153</Words>
  <Application>Microsoft Office PowerPoint</Application>
  <PresentationFormat>Custom</PresentationFormat>
  <Paragraphs>75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Calibri,Sans-Serif</vt:lpstr>
      <vt:lpstr>Lato Black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Timoun ak Vaksen COVID 19 la Trifold Handout Template</dc:title>
  <dc:creator>Migrant Clinicians Network</dc:creator>
  <cp:lastModifiedBy>Sonia Alvarado</cp:lastModifiedBy>
  <cp:revision>31</cp:revision>
  <dcterms:created xsi:type="dcterms:W3CDTF">2021-06-09T15:49:13Z</dcterms:created>
  <dcterms:modified xsi:type="dcterms:W3CDTF">2024-10-10T00:26:53Z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