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2" r:id="rId6"/>
    <p:sldMasterId id="2147483664" r:id="rId7"/>
    <p:sldMasterId id="2147483666" r:id="rId8"/>
    <p:sldMasterId id="2147483669" r:id="rId9"/>
    <p:sldMasterId id="2147483683" r:id="rId10"/>
  </p:sldMasterIdLst>
  <p:notesMasterIdLst>
    <p:notesMasterId r:id="rId74"/>
  </p:notesMasterIdLst>
  <p:sldIdLst>
    <p:sldId id="272" r:id="rId11"/>
    <p:sldId id="261" r:id="rId12"/>
    <p:sldId id="326" r:id="rId13"/>
    <p:sldId id="258" r:id="rId14"/>
    <p:sldId id="262" r:id="rId15"/>
    <p:sldId id="263" r:id="rId16"/>
    <p:sldId id="264" r:id="rId17"/>
    <p:sldId id="266" r:id="rId18"/>
    <p:sldId id="265" r:id="rId19"/>
    <p:sldId id="267" r:id="rId20"/>
    <p:sldId id="269" r:id="rId21"/>
    <p:sldId id="317" r:id="rId22"/>
    <p:sldId id="313" r:id="rId23"/>
    <p:sldId id="274" r:id="rId24"/>
    <p:sldId id="275" r:id="rId25"/>
    <p:sldId id="320" r:id="rId26"/>
    <p:sldId id="278" r:id="rId27"/>
    <p:sldId id="321" r:id="rId28"/>
    <p:sldId id="323" r:id="rId29"/>
    <p:sldId id="322" r:id="rId30"/>
    <p:sldId id="277" r:id="rId31"/>
    <p:sldId id="281" r:id="rId32"/>
    <p:sldId id="282" r:id="rId33"/>
    <p:sldId id="283" r:id="rId34"/>
    <p:sldId id="284" r:id="rId35"/>
    <p:sldId id="285" r:id="rId36"/>
    <p:sldId id="332" r:id="rId37"/>
    <p:sldId id="303" r:id="rId38"/>
    <p:sldId id="333" r:id="rId39"/>
    <p:sldId id="327" r:id="rId40"/>
    <p:sldId id="329" r:id="rId41"/>
    <p:sldId id="328" r:id="rId42"/>
    <p:sldId id="308" r:id="rId43"/>
    <p:sldId id="342" r:id="rId44"/>
    <p:sldId id="315" r:id="rId45"/>
    <p:sldId id="260" r:id="rId46"/>
    <p:sldId id="288" r:id="rId47"/>
    <p:sldId id="290" r:id="rId48"/>
    <p:sldId id="289" r:id="rId49"/>
    <p:sldId id="279" r:id="rId50"/>
    <p:sldId id="330" r:id="rId51"/>
    <p:sldId id="318" r:id="rId52"/>
    <p:sldId id="319" r:id="rId53"/>
    <p:sldId id="294" r:id="rId54"/>
    <p:sldId id="295" r:id="rId55"/>
    <p:sldId id="296" r:id="rId56"/>
    <p:sldId id="297" r:id="rId57"/>
    <p:sldId id="298" r:id="rId58"/>
    <p:sldId id="299" r:id="rId59"/>
    <p:sldId id="300" r:id="rId60"/>
    <p:sldId id="325" r:id="rId61"/>
    <p:sldId id="301" r:id="rId62"/>
    <p:sldId id="302" r:id="rId63"/>
    <p:sldId id="304" r:id="rId64"/>
    <p:sldId id="305" r:id="rId65"/>
    <p:sldId id="306" r:id="rId66"/>
    <p:sldId id="307" r:id="rId67"/>
    <p:sldId id="309" r:id="rId68"/>
    <p:sldId id="310" r:id="rId69"/>
    <p:sldId id="324" r:id="rId70"/>
    <p:sldId id="334" r:id="rId71"/>
    <p:sldId id="312" r:id="rId72"/>
    <p:sldId id="343" r:id="rId73"/>
  </p:sldIdLst>
  <p:sldSz cx="12192000" cy="6858000"/>
  <p:notesSz cx="7315200" cy="9601200"/>
  <p:custDataLst>
    <p:tags r:id="rId75"/>
  </p:custDataLst>
  <p:defaultText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6F942D"/>
    <a:srgbClr val="F2A854"/>
    <a:srgbClr val="3A651B"/>
    <a:srgbClr val="697B48"/>
    <a:srgbClr val="47734F"/>
    <a:srgbClr val="3C6C21"/>
    <a:srgbClr val="3D6615"/>
    <a:srgbClr val="4E403D"/>
    <a:srgbClr val="302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DB4EA-480D-44F6-A5C3-02266B595511}" v="5" dt="2021-04-30T16:21:54.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9" autoAdjust="0"/>
    <p:restoredTop sz="82695" autoAdjust="0"/>
  </p:normalViewPr>
  <p:slideViewPr>
    <p:cSldViewPr>
      <p:cViewPr varScale="1">
        <p:scale>
          <a:sx n="92" d="100"/>
          <a:sy n="92" d="100"/>
        </p:scale>
        <p:origin x="1020" y="78"/>
      </p:cViewPr>
      <p:guideLst>
        <p:guide orient="horz" pos="2160"/>
        <p:guide pos="3840"/>
      </p:guideLst>
    </p:cSldViewPr>
  </p:slideViewPr>
  <p:notesTextViewPr>
    <p:cViewPr>
      <p:scale>
        <a:sx n="1" d="1"/>
        <a:sy n="1" d="1"/>
      </p:scale>
      <p:origin x="0" y="0"/>
    </p:cViewPr>
  </p:notesTextViewPr>
  <p:sorterViewPr>
    <p:cViewPr>
      <p:scale>
        <a:sx n="100" d="100"/>
        <a:sy n="100" d="100"/>
      </p:scale>
      <p:origin x="0" y="-395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png"/></Relationships>
</file>

<file path=ppt/diagrams/_rels/data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2F277-3956-4C44-8F16-C8C8DD5919EA}"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5E075705-23AC-4D30-A037-9B1F12E49B3C}">
      <dgm:prSet phldrT="[Text]"/>
      <dgm:spPr>
        <a:solidFill>
          <a:schemeClr val="accent6">
            <a:lumMod val="75000"/>
          </a:schemeClr>
        </a:solidFill>
      </dgm:spPr>
      <dgm:t>
        <a:bodyPr/>
        <a:lstStyle/>
        <a:p>
          <a:r>
            <a:rPr lang="en-US" dirty="0">
              <a:latin typeface="+mj-lt"/>
            </a:rPr>
            <a:t>Irrigation water and chemigation equipment</a:t>
          </a:r>
        </a:p>
      </dgm:t>
    </dgm:pt>
    <dgm:pt modelId="{56871530-CC58-48E3-A910-57819C3ED42D}" type="sibTrans" cxnId="{8B3D6E5B-FF02-46AC-AF73-736144899978}">
      <dgm:prSet/>
      <dgm:spPr/>
      <dgm:t>
        <a:bodyPr/>
        <a:lstStyle/>
        <a:p>
          <a:endParaRPr lang="en-US">
            <a:latin typeface="+mj-lt"/>
          </a:endParaRPr>
        </a:p>
      </dgm:t>
    </dgm:pt>
    <dgm:pt modelId="{5B150AA9-E97C-42D0-B917-5DC36269845B}" type="parTrans" cxnId="{8B3D6E5B-FF02-46AC-AF73-736144899978}">
      <dgm:prSet/>
      <dgm:spPr/>
      <dgm:t>
        <a:bodyPr/>
        <a:lstStyle/>
        <a:p>
          <a:endParaRPr lang="en-US">
            <a:latin typeface="+mj-lt"/>
          </a:endParaRPr>
        </a:p>
      </dgm:t>
    </dgm:pt>
    <dgm:pt modelId="{93C6B9C3-AFFB-4FC3-8A16-E1654FB72C93}">
      <dgm:prSet phldrT="[Text]"/>
      <dgm:spPr>
        <a:solidFill>
          <a:schemeClr val="accent6">
            <a:lumMod val="75000"/>
          </a:schemeClr>
        </a:solidFill>
      </dgm:spPr>
      <dgm:t>
        <a:bodyPr/>
        <a:lstStyle/>
        <a:p>
          <a:r>
            <a:rPr lang="en-US" dirty="0">
              <a:latin typeface="+mj-lt"/>
            </a:rPr>
            <a:t>Pesticide containers</a:t>
          </a:r>
        </a:p>
      </dgm:t>
    </dgm:pt>
    <dgm:pt modelId="{3B724DBA-3223-4380-B761-FECAC001E488}" type="sibTrans" cxnId="{6A9C81E4-4A0E-4257-A00A-A70372EBA495}">
      <dgm:prSet/>
      <dgm:spPr/>
      <dgm:t>
        <a:bodyPr/>
        <a:lstStyle/>
        <a:p>
          <a:endParaRPr lang="en-US">
            <a:latin typeface="+mj-lt"/>
          </a:endParaRPr>
        </a:p>
      </dgm:t>
    </dgm:pt>
    <dgm:pt modelId="{E5D509D4-BF0D-468F-8AE9-E23690ECA7CA}" type="parTrans" cxnId="{6A9C81E4-4A0E-4257-A00A-A70372EBA495}">
      <dgm:prSet/>
      <dgm:spPr/>
      <dgm:t>
        <a:bodyPr/>
        <a:lstStyle/>
        <a:p>
          <a:endParaRPr lang="en-US">
            <a:latin typeface="+mj-lt"/>
          </a:endParaRPr>
        </a:p>
      </dgm:t>
    </dgm:pt>
    <dgm:pt modelId="{E8FA3C14-264A-4B6E-B684-B72E689EB39B}">
      <dgm:prSet phldrT="[Text]"/>
      <dgm:spPr>
        <a:solidFill>
          <a:schemeClr val="accent6">
            <a:lumMod val="75000"/>
          </a:schemeClr>
        </a:solidFill>
      </dgm:spPr>
      <dgm:t>
        <a:bodyPr/>
        <a:lstStyle/>
        <a:p>
          <a:r>
            <a:rPr lang="en-US" dirty="0">
              <a:latin typeface="+mj-lt"/>
            </a:rPr>
            <a:t>Pesticide application equipment</a:t>
          </a:r>
        </a:p>
      </dgm:t>
    </dgm:pt>
    <dgm:pt modelId="{F7308729-8900-4964-904A-CCCFE839A70F}" type="sibTrans" cxnId="{13125FD7-817A-4E66-83FE-C0D1B1694625}">
      <dgm:prSet/>
      <dgm:spPr/>
      <dgm:t>
        <a:bodyPr/>
        <a:lstStyle/>
        <a:p>
          <a:endParaRPr lang="en-US">
            <a:latin typeface="+mj-lt"/>
          </a:endParaRPr>
        </a:p>
      </dgm:t>
    </dgm:pt>
    <dgm:pt modelId="{A4701BFE-2AC7-4A6D-A476-386A8A5EF709}" type="parTrans" cxnId="{13125FD7-817A-4E66-83FE-C0D1B1694625}">
      <dgm:prSet/>
      <dgm:spPr/>
      <dgm:t>
        <a:bodyPr/>
        <a:lstStyle/>
        <a:p>
          <a:endParaRPr lang="en-US">
            <a:latin typeface="+mj-lt"/>
          </a:endParaRPr>
        </a:p>
      </dgm:t>
    </dgm:pt>
    <dgm:pt modelId="{E6A5D511-27B5-446F-BBD3-F7123218CBA1}">
      <dgm:prSet phldrT="[Text]"/>
      <dgm:spPr>
        <a:solidFill>
          <a:schemeClr val="accent6">
            <a:lumMod val="75000"/>
          </a:schemeClr>
        </a:solidFill>
      </dgm:spPr>
      <dgm:t>
        <a:bodyPr/>
        <a:lstStyle/>
        <a:p>
          <a:r>
            <a:rPr lang="es-ES" dirty="0">
              <a:latin typeface="+mj-lt"/>
            </a:rPr>
            <a:t>Pesticide mixing and loading areas</a:t>
          </a:r>
          <a:endParaRPr lang="en-US" dirty="0">
            <a:latin typeface="+mj-lt"/>
          </a:endParaRPr>
        </a:p>
      </dgm:t>
    </dgm:pt>
    <dgm:pt modelId="{BDE6CC11-D636-4D25-8B47-09C231F20691}" type="sibTrans" cxnId="{15C9B45B-73C9-423A-8B9F-3870FACD7331}">
      <dgm:prSet/>
      <dgm:spPr/>
      <dgm:t>
        <a:bodyPr/>
        <a:lstStyle/>
        <a:p>
          <a:endParaRPr lang="en-US">
            <a:latin typeface="+mj-lt"/>
          </a:endParaRPr>
        </a:p>
      </dgm:t>
    </dgm:pt>
    <dgm:pt modelId="{068E2897-5DDF-4A9B-BE33-5660D1EDAE91}" type="parTrans" cxnId="{15C9B45B-73C9-423A-8B9F-3870FACD7331}">
      <dgm:prSet/>
      <dgm:spPr/>
      <dgm:t>
        <a:bodyPr/>
        <a:lstStyle/>
        <a:p>
          <a:endParaRPr lang="en-US">
            <a:latin typeface="+mj-lt"/>
          </a:endParaRPr>
        </a:p>
      </dgm:t>
    </dgm:pt>
    <dgm:pt modelId="{7A73AE7B-849F-4FDE-A62A-4F0B3BE814D7}" type="pres">
      <dgm:prSet presAssocID="{E4C2F277-3956-4C44-8F16-C8C8DD5919EA}" presName="Name0" presStyleCnt="0">
        <dgm:presLayoutVars>
          <dgm:dir/>
          <dgm:resizeHandles val="exact"/>
        </dgm:presLayoutVars>
      </dgm:prSet>
      <dgm:spPr/>
    </dgm:pt>
    <dgm:pt modelId="{3D5BEDD8-4C31-46DE-A31C-811D35233305}" type="pres">
      <dgm:prSet presAssocID="{93C6B9C3-AFFB-4FC3-8A16-E1654FB72C93}" presName="composite" presStyleCnt="0"/>
      <dgm:spPr/>
    </dgm:pt>
    <dgm:pt modelId="{BBCB7FE2-F197-46F4-AF6F-88CFA4F44DD3}" type="pres">
      <dgm:prSet presAssocID="{93C6B9C3-AFFB-4FC3-8A16-E1654FB72C93}" presName="rect1"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E7F210D6-B2C0-49D4-9758-8F33D1F6A778}" type="pres">
      <dgm:prSet presAssocID="{93C6B9C3-AFFB-4FC3-8A16-E1654FB72C93}" presName="wedgeRectCallout1" presStyleLbl="node1" presStyleIdx="0" presStyleCnt="4">
        <dgm:presLayoutVars>
          <dgm:bulletEnabled val="1"/>
        </dgm:presLayoutVars>
      </dgm:prSet>
      <dgm:spPr/>
    </dgm:pt>
    <dgm:pt modelId="{70734C0F-62AD-494F-A29C-BAD3AD3B41F2}" type="pres">
      <dgm:prSet presAssocID="{3B724DBA-3223-4380-B761-FECAC001E488}" presName="sibTrans" presStyleCnt="0"/>
      <dgm:spPr/>
    </dgm:pt>
    <dgm:pt modelId="{A691116A-1464-48D5-B4F4-CB9BDCD8DC23}" type="pres">
      <dgm:prSet presAssocID="{E8FA3C14-264A-4B6E-B684-B72E689EB39B}" presName="composite" presStyleCnt="0"/>
      <dgm:spPr/>
    </dgm:pt>
    <dgm:pt modelId="{3452D10B-FBD3-4C86-B44B-BD39E2BAB8A2}" type="pres">
      <dgm:prSet presAssocID="{E8FA3C14-264A-4B6E-B684-B72E689EB39B}" presName="rect1"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5290C663-B990-44E8-A391-F2EEEDBFFC15}" type="pres">
      <dgm:prSet presAssocID="{E8FA3C14-264A-4B6E-B684-B72E689EB39B}" presName="wedgeRectCallout1" presStyleLbl="node1" presStyleIdx="1" presStyleCnt="4">
        <dgm:presLayoutVars>
          <dgm:bulletEnabled val="1"/>
        </dgm:presLayoutVars>
      </dgm:prSet>
      <dgm:spPr/>
    </dgm:pt>
    <dgm:pt modelId="{F9EBE1E3-BF72-445D-8925-7657E8B960B5}" type="pres">
      <dgm:prSet presAssocID="{F7308729-8900-4964-904A-CCCFE839A70F}" presName="sibTrans" presStyleCnt="0"/>
      <dgm:spPr/>
    </dgm:pt>
    <dgm:pt modelId="{136305F8-DFD4-43D3-BBF6-5E039AFA7E06}" type="pres">
      <dgm:prSet presAssocID="{E6A5D511-27B5-446F-BBD3-F7123218CBA1}" presName="composite" presStyleCnt="0"/>
      <dgm:spPr/>
    </dgm:pt>
    <dgm:pt modelId="{F94B503A-2FA6-4DE4-A754-525BA4CFC366}" type="pres">
      <dgm:prSet presAssocID="{E6A5D511-27B5-446F-BBD3-F7123218CBA1}" presName="rect1"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6E0DB32F-2CCB-427A-9737-FFB383D54F7F}" type="pres">
      <dgm:prSet presAssocID="{E6A5D511-27B5-446F-BBD3-F7123218CBA1}" presName="wedgeRectCallout1" presStyleLbl="node1" presStyleIdx="2" presStyleCnt="4">
        <dgm:presLayoutVars>
          <dgm:bulletEnabled val="1"/>
        </dgm:presLayoutVars>
      </dgm:prSet>
      <dgm:spPr/>
    </dgm:pt>
    <dgm:pt modelId="{82319B8A-8FB0-4DDD-8F1B-7A755AA6B0AB}" type="pres">
      <dgm:prSet presAssocID="{BDE6CC11-D636-4D25-8B47-09C231F20691}" presName="sibTrans" presStyleCnt="0"/>
      <dgm:spPr/>
    </dgm:pt>
    <dgm:pt modelId="{E522A681-0D0E-465F-B704-5303A691984C}" type="pres">
      <dgm:prSet presAssocID="{5E075705-23AC-4D30-A037-9B1F12E49B3C}" presName="composite" presStyleCnt="0"/>
      <dgm:spPr/>
    </dgm:pt>
    <dgm:pt modelId="{1110756D-5A4E-415B-BB9D-85EF2B44E57A}" type="pres">
      <dgm:prSet presAssocID="{5E075705-23AC-4D30-A037-9B1F12E49B3C}" presName="rect1" presStyleLbl="bgImgPlace1" presStyleIdx="3" presStyleCnt="4"/>
      <dgm:spPr>
        <a:blipFill rotWithShape="1">
          <a:blip xmlns:r="http://schemas.openxmlformats.org/officeDocument/2006/relationships" r:embed="rId4">
            <a:extLst>
              <a:ext uri="{28A0092B-C50C-407E-A947-70E740481C1C}">
                <a14:useLocalDpi xmlns:a14="http://schemas.microsoft.com/office/drawing/2010/main"/>
              </a:ext>
            </a:extLst>
          </a:blip>
          <a:stretch>
            <a:fillRect/>
          </a:stretch>
        </a:blipFill>
      </dgm:spPr>
    </dgm:pt>
    <dgm:pt modelId="{1BF47C9D-8415-4795-BDB8-0433ACD34950}" type="pres">
      <dgm:prSet presAssocID="{5E075705-23AC-4D30-A037-9B1F12E49B3C}" presName="wedgeRectCallout1" presStyleLbl="node1" presStyleIdx="3" presStyleCnt="4">
        <dgm:presLayoutVars>
          <dgm:bulletEnabled val="1"/>
        </dgm:presLayoutVars>
      </dgm:prSet>
      <dgm:spPr/>
    </dgm:pt>
  </dgm:ptLst>
  <dgm:cxnLst>
    <dgm:cxn modelId="{8B3D6E5B-FF02-46AC-AF73-736144899978}" srcId="{E4C2F277-3956-4C44-8F16-C8C8DD5919EA}" destId="{5E075705-23AC-4D30-A037-9B1F12E49B3C}" srcOrd="3" destOrd="0" parTransId="{5B150AA9-E97C-42D0-B917-5DC36269845B}" sibTransId="{56871530-CC58-48E3-A910-57819C3ED42D}"/>
    <dgm:cxn modelId="{15C9B45B-73C9-423A-8B9F-3870FACD7331}" srcId="{E4C2F277-3956-4C44-8F16-C8C8DD5919EA}" destId="{E6A5D511-27B5-446F-BBD3-F7123218CBA1}" srcOrd="2" destOrd="0" parTransId="{068E2897-5DDF-4A9B-BE33-5660D1EDAE91}" sibTransId="{BDE6CC11-D636-4D25-8B47-09C231F20691}"/>
    <dgm:cxn modelId="{72C7465D-F569-4F81-8644-0AC5A6E681B4}" type="presOf" srcId="{5E075705-23AC-4D30-A037-9B1F12E49B3C}" destId="{1BF47C9D-8415-4795-BDB8-0433ACD34950}" srcOrd="0" destOrd="0" presId="urn:microsoft.com/office/officeart/2008/layout/BendingPictureCaptionList"/>
    <dgm:cxn modelId="{5D167052-66A2-45CE-99C3-C98717375033}" type="presOf" srcId="{93C6B9C3-AFFB-4FC3-8A16-E1654FB72C93}" destId="{E7F210D6-B2C0-49D4-9758-8F33D1F6A778}" srcOrd="0" destOrd="0" presId="urn:microsoft.com/office/officeart/2008/layout/BendingPictureCaptionList"/>
    <dgm:cxn modelId="{8B26FC76-680C-44E2-B9D8-C32627FE7DEB}" type="presOf" srcId="{E6A5D511-27B5-446F-BBD3-F7123218CBA1}" destId="{6E0DB32F-2CCB-427A-9737-FFB383D54F7F}" srcOrd="0" destOrd="0" presId="urn:microsoft.com/office/officeart/2008/layout/BendingPictureCaptionList"/>
    <dgm:cxn modelId="{13125FD7-817A-4E66-83FE-C0D1B1694625}" srcId="{E4C2F277-3956-4C44-8F16-C8C8DD5919EA}" destId="{E8FA3C14-264A-4B6E-B684-B72E689EB39B}" srcOrd="1" destOrd="0" parTransId="{A4701BFE-2AC7-4A6D-A476-386A8A5EF709}" sibTransId="{F7308729-8900-4964-904A-CCCFE839A70F}"/>
    <dgm:cxn modelId="{6A9C81E4-4A0E-4257-A00A-A70372EBA495}" srcId="{E4C2F277-3956-4C44-8F16-C8C8DD5919EA}" destId="{93C6B9C3-AFFB-4FC3-8A16-E1654FB72C93}" srcOrd="0" destOrd="0" parTransId="{E5D509D4-BF0D-468F-8AE9-E23690ECA7CA}" sibTransId="{3B724DBA-3223-4380-B761-FECAC001E488}"/>
    <dgm:cxn modelId="{68581EF6-1076-44BA-846E-2C1A39C72CC8}" type="presOf" srcId="{E4C2F277-3956-4C44-8F16-C8C8DD5919EA}" destId="{7A73AE7B-849F-4FDE-A62A-4F0B3BE814D7}" srcOrd="0" destOrd="0" presId="urn:microsoft.com/office/officeart/2008/layout/BendingPictureCaptionList"/>
    <dgm:cxn modelId="{ACC0B0FD-3A4E-4EAF-8D99-5BD251DE8DAD}" type="presOf" srcId="{E8FA3C14-264A-4B6E-B684-B72E689EB39B}" destId="{5290C663-B990-44E8-A391-F2EEEDBFFC15}" srcOrd="0" destOrd="0" presId="urn:microsoft.com/office/officeart/2008/layout/BendingPictureCaptionList"/>
    <dgm:cxn modelId="{870F3405-8B95-44EB-B539-3FFEA6C88D6A}" type="presParOf" srcId="{7A73AE7B-849F-4FDE-A62A-4F0B3BE814D7}" destId="{3D5BEDD8-4C31-46DE-A31C-811D35233305}" srcOrd="0" destOrd="0" presId="urn:microsoft.com/office/officeart/2008/layout/BendingPictureCaptionList"/>
    <dgm:cxn modelId="{408C9F31-06BB-4D2C-894A-6B0EB08B2E0D}" type="presParOf" srcId="{3D5BEDD8-4C31-46DE-A31C-811D35233305}" destId="{BBCB7FE2-F197-46F4-AF6F-88CFA4F44DD3}" srcOrd="0" destOrd="0" presId="urn:microsoft.com/office/officeart/2008/layout/BendingPictureCaptionList"/>
    <dgm:cxn modelId="{82A424D8-99E6-44DA-B586-1D0A21DD6FD1}" type="presParOf" srcId="{3D5BEDD8-4C31-46DE-A31C-811D35233305}" destId="{E7F210D6-B2C0-49D4-9758-8F33D1F6A778}" srcOrd="1" destOrd="0" presId="urn:microsoft.com/office/officeart/2008/layout/BendingPictureCaptionList"/>
    <dgm:cxn modelId="{4E07421C-EEB8-4C28-9424-1C84811E8E9F}" type="presParOf" srcId="{7A73AE7B-849F-4FDE-A62A-4F0B3BE814D7}" destId="{70734C0F-62AD-494F-A29C-BAD3AD3B41F2}" srcOrd="1" destOrd="0" presId="urn:microsoft.com/office/officeart/2008/layout/BendingPictureCaptionList"/>
    <dgm:cxn modelId="{8D313324-690D-409C-A07F-67A1AC8156FF}" type="presParOf" srcId="{7A73AE7B-849F-4FDE-A62A-4F0B3BE814D7}" destId="{A691116A-1464-48D5-B4F4-CB9BDCD8DC23}" srcOrd="2" destOrd="0" presId="urn:microsoft.com/office/officeart/2008/layout/BendingPictureCaptionList"/>
    <dgm:cxn modelId="{535D2318-6A3A-48C1-89E5-946521288F32}" type="presParOf" srcId="{A691116A-1464-48D5-B4F4-CB9BDCD8DC23}" destId="{3452D10B-FBD3-4C86-B44B-BD39E2BAB8A2}" srcOrd="0" destOrd="0" presId="urn:microsoft.com/office/officeart/2008/layout/BendingPictureCaptionList"/>
    <dgm:cxn modelId="{DE74DBF0-70D8-49DE-9007-32D983E330E4}" type="presParOf" srcId="{A691116A-1464-48D5-B4F4-CB9BDCD8DC23}" destId="{5290C663-B990-44E8-A391-F2EEEDBFFC15}" srcOrd="1" destOrd="0" presId="urn:microsoft.com/office/officeart/2008/layout/BendingPictureCaptionList"/>
    <dgm:cxn modelId="{049CB50F-7425-45F6-92E6-CE5A898F617B}" type="presParOf" srcId="{7A73AE7B-849F-4FDE-A62A-4F0B3BE814D7}" destId="{F9EBE1E3-BF72-445D-8925-7657E8B960B5}" srcOrd="3" destOrd="0" presId="urn:microsoft.com/office/officeart/2008/layout/BendingPictureCaptionList"/>
    <dgm:cxn modelId="{EB59B2D7-4D84-46F3-B2EF-A304C549910A}" type="presParOf" srcId="{7A73AE7B-849F-4FDE-A62A-4F0B3BE814D7}" destId="{136305F8-DFD4-43D3-BBF6-5E039AFA7E06}" srcOrd="4" destOrd="0" presId="urn:microsoft.com/office/officeart/2008/layout/BendingPictureCaptionList"/>
    <dgm:cxn modelId="{9B8011AD-FB13-414F-B77B-FA742F080B28}" type="presParOf" srcId="{136305F8-DFD4-43D3-BBF6-5E039AFA7E06}" destId="{F94B503A-2FA6-4DE4-A754-525BA4CFC366}" srcOrd="0" destOrd="0" presId="urn:microsoft.com/office/officeart/2008/layout/BendingPictureCaptionList"/>
    <dgm:cxn modelId="{C93F4AC0-82EE-4185-AC05-5FC62A80A6E0}" type="presParOf" srcId="{136305F8-DFD4-43D3-BBF6-5E039AFA7E06}" destId="{6E0DB32F-2CCB-427A-9737-FFB383D54F7F}" srcOrd="1" destOrd="0" presId="urn:microsoft.com/office/officeart/2008/layout/BendingPictureCaptionList"/>
    <dgm:cxn modelId="{1ED966DA-2692-429E-B967-41A6DBAD3561}" type="presParOf" srcId="{7A73AE7B-849F-4FDE-A62A-4F0B3BE814D7}" destId="{82319B8A-8FB0-4DDD-8F1B-7A755AA6B0AB}" srcOrd="5" destOrd="0" presId="urn:microsoft.com/office/officeart/2008/layout/BendingPictureCaptionList"/>
    <dgm:cxn modelId="{7B7AEBC4-C2D6-4281-8DB6-8618410DBF02}" type="presParOf" srcId="{7A73AE7B-849F-4FDE-A62A-4F0B3BE814D7}" destId="{E522A681-0D0E-465F-B704-5303A691984C}" srcOrd="6" destOrd="0" presId="urn:microsoft.com/office/officeart/2008/layout/BendingPictureCaptionList"/>
    <dgm:cxn modelId="{C743DFB0-8D52-4C52-BBFE-C55A04658C10}" type="presParOf" srcId="{E522A681-0D0E-465F-B704-5303A691984C}" destId="{1110756D-5A4E-415B-BB9D-85EF2B44E57A}" srcOrd="0" destOrd="0" presId="urn:microsoft.com/office/officeart/2008/layout/BendingPictureCaptionList"/>
    <dgm:cxn modelId="{5C91947E-954C-4F23-BE59-C7033395BD8C}" type="presParOf" srcId="{E522A681-0D0E-465F-B704-5303A691984C}" destId="{1BF47C9D-8415-4795-BDB8-0433ACD34950}"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5B0BB-5966-484E-9D03-3D34DA5D10FB}" type="doc">
      <dgm:prSet loTypeId="urn:microsoft.com/office/officeart/2008/layout/CaptionedPictures" loCatId="picture" qsTypeId="urn:microsoft.com/office/officeart/2005/8/quickstyle/simple1" qsCatId="simple" csTypeId="urn:microsoft.com/office/officeart/2005/8/colors/colorful5" csCatId="colorful" phldr="1"/>
      <dgm:spPr/>
      <dgm:t>
        <a:bodyPr/>
        <a:lstStyle/>
        <a:p>
          <a:endParaRPr lang="en-US"/>
        </a:p>
      </dgm:t>
    </dgm:pt>
    <dgm:pt modelId="{1CE376BE-67D0-4F59-9ED3-1404018BC432}">
      <dgm:prSet phldrT="[Text]"/>
      <dgm:spPr/>
      <dgm:t>
        <a:bodyPr/>
        <a:lstStyle/>
        <a:p>
          <a:r>
            <a:rPr lang="en-US" dirty="0">
              <a:latin typeface="+mj-lt"/>
            </a:rPr>
            <a:t>Oral</a:t>
          </a:r>
        </a:p>
      </dgm:t>
    </dgm:pt>
    <dgm:pt modelId="{33CAB483-739B-4AED-B55E-0CBD73B8D9F7}" type="parTrans" cxnId="{4A0743E9-867B-4EF2-905B-E2FF44733176}">
      <dgm:prSet/>
      <dgm:spPr/>
      <dgm:t>
        <a:bodyPr/>
        <a:lstStyle/>
        <a:p>
          <a:endParaRPr lang="en-US">
            <a:latin typeface="+mj-lt"/>
          </a:endParaRPr>
        </a:p>
      </dgm:t>
    </dgm:pt>
    <dgm:pt modelId="{79F651ED-8671-4223-9231-5A994A51B799}" type="sibTrans" cxnId="{4A0743E9-867B-4EF2-905B-E2FF44733176}">
      <dgm:prSet/>
      <dgm:spPr/>
      <dgm:t>
        <a:bodyPr/>
        <a:lstStyle/>
        <a:p>
          <a:endParaRPr lang="en-US">
            <a:latin typeface="+mj-lt"/>
          </a:endParaRPr>
        </a:p>
      </dgm:t>
    </dgm:pt>
    <dgm:pt modelId="{B2D0D22F-A2B9-4169-941D-208252163554}">
      <dgm:prSet phldrT="[Text]"/>
      <dgm:spPr/>
      <dgm:t>
        <a:bodyPr/>
        <a:lstStyle/>
        <a:p>
          <a:r>
            <a:rPr lang="en-US" dirty="0">
              <a:latin typeface="+mj-lt"/>
            </a:rPr>
            <a:t>Sign</a:t>
          </a:r>
        </a:p>
      </dgm:t>
    </dgm:pt>
    <dgm:pt modelId="{77E41A57-DB0F-4A6E-9401-ED747272639E}" type="parTrans" cxnId="{E5481B19-F224-49B9-8503-9DC0DA2E7DA7}">
      <dgm:prSet/>
      <dgm:spPr/>
      <dgm:t>
        <a:bodyPr/>
        <a:lstStyle/>
        <a:p>
          <a:endParaRPr lang="en-US">
            <a:latin typeface="+mj-lt"/>
          </a:endParaRPr>
        </a:p>
      </dgm:t>
    </dgm:pt>
    <dgm:pt modelId="{B1AF94AA-33B7-40B4-A5E4-B8087F3A25F7}" type="sibTrans" cxnId="{E5481B19-F224-49B9-8503-9DC0DA2E7DA7}">
      <dgm:prSet/>
      <dgm:spPr/>
      <dgm:t>
        <a:bodyPr/>
        <a:lstStyle/>
        <a:p>
          <a:endParaRPr lang="en-US">
            <a:latin typeface="+mj-lt"/>
          </a:endParaRPr>
        </a:p>
      </dgm:t>
    </dgm:pt>
    <dgm:pt modelId="{4282ECC6-5996-4B2B-9168-94E90878C6F0}" type="pres">
      <dgm:prSet presAssocID="{7145B0BB-5966-484E-9D03-3D34DA5D10FB}" presName="Name0" presStyleCnt="0">
        <dgm:presLayoutVars>
          <dgm:chMax/>
          <dgm:chPref/>
          <dgm:dir/>
        </dgm:presLayoutVars>
      </dgm:prSet>
      <dgm:spPr/>
    </dgm:pt>
    <dgm:pt modelId="{76D1EC25-002F-40E1-8A7C-6935C6687B69}" type="pres">
      <dgm:prSet presAssocID="{1CE376BE-67D0-4F59-9ED3-1404018BC432}" presName="composite" presStyleCnt="0">
        <dgm:presLayoutVars>
          <dgm:chMax val="1"/>
          <dgm:chPref val="1"/>
        </dgm:presLayoutVars>
      </dgm:prSet>
      <dgm:spPr/>
    </dgm:pt>
    <dgm:pt modelId="{FB26F18F-2B74-4863-B0CB-EF94BDEEEE90}" type="pres">
      <dgm:prSet presAssocID="{1CE376BE-67D0-4F59-9ED3-1404018BC432}" presName="Accent" presStyleLbl="trAlignAcc1" presStyleIdx="0" presStyleCnt="2">
        <dgm:presLayoutVars>
          <dgm:chMax val="0"/>
          <dgm:chPref val="0"/>
        </dgm:presLayoutVars>
      </dgm:prSet>
      <dgm:spPr/>
    </dgm:pt>
    <dgm:pt modelId="{68A4B8C4-A644-4D20-B787-E91CF08AF59E}" type="pres">
      <dgm:prSet presAssocID="{1CE376BE-67D0-4F59-9ED3-1404018BC432}" presName="Image" presStyleLbl="alignImgPlace1" presStyleIdx="0" presStyleCnt="2">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CF58A5C-2D33-4E8B-8D0B-E1A556352BB1}" type="pres">
      <dgm:prSet presAssocID="{1CE376BE-67D0-4F59-9ED3-1404018BC432}" presName="ChildComposite" presStyleCnt="0"/>
      <dgm:spPr/>
    </dgm:pt>
    <dgm:pt modelId="{8AB6368A-AFF9-4C64-B341-66364692755C}" type="pres">
      <dgm:prSet presAssocID="{1CE376BE-67D0-4F59-9ED3-1404018BC432}" presName="Child" presStyleLbl="node1" presStyleIdx="0" presStyleCnt="0">
        <dgm:presLayoutVars>
          <dgm:chMax val="0"/>
          <dgm:chPref val="0"/>
          <dgm:bulletEnabled val="1"/>
        </dgm:presLayoutVars>
      </dgm:prSet>
      <dgm:spPr/>
    </dgm:pt>
    <dgm:pt modelId="{1978FBAD-221F-4070-A039-3FF5E575C093}" type="pres">
      <dgm:prSet presAssocID="{1CE376BE-67D0-4F59-9ED3-1404018BC432}" presName="Parent" presStyleLbl="revTx" presStyleIdx="0" presStyleCnt="2">
        <dgm:presLayoutVars>
          <dgm:chMax val="1"/>
          <dgm:chPref val="0"/>
          <dgm:bulletEnabled val="1"/>
        </dgm:presLayoutVars>
      </dgm:prSet>
      <dgm:spPr/>
    </dgm:pt>
    <dgm:pt modelId="{032DAD8A-46DC-447A-B134-4CF07831B435}" type="pres">
      <dgm:prSet presAssocID="{79F651ED-8671-4223-9231-5A994A51B799}" presName="sibTrans" presStyleCnt="0"/>
      <dgm:spPr/>
    </dgm:pt>
    <dgm:pt modelId="{82C3EA74-418D-4146-8DD5-080D949B230B}" type="pres">
      <dgm:prSet presAssocID="{B2D0D22F-A2B9-4169-941D-208252163554}" presName="composite" presStyleCnt="0">
        <dgm:presLayoutVars>
          <dgm:chMax val="1"/>
          <dgm:chPref val="1"/>
        </dgm:presLayoutVars>
      </dgm:prSet>
      <dgm:spPr/>
    </dgm:pt>
    <dgm:pt modelId="{37AD294A-27F2-4B47-A8D7-55346726FCB2}" type="pres">
      <dgm:prSet presAssocID="{B2D0D22F-A2B9-4169-941D-208252163554}" presName="Accent" presStyleLbl="trAlignAcc1" presStyleIdx="1" presStyleCnt="2">
        <dgm:presLayoutVars>
          <dgm:chMax val="0"/>
          <dgm:chPref val="0"/>
        </dgm:presLayoutVars>
      </dgm:prSet>
      <dgm:spPr/>
    </dgm:pt>
    <dgm:pt modelId="{7D16CFE5-CC9F-42AF-861D-862B42525B1D}" type="pres">
      <dgm:prSet presAssocID="{B2D0D22F-A2B9-4169-941D-208252163554}" presName="Image" presStyleLbl="alignImgPlace1" presStyleIdx="1" presStyleCnt="2">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B65C338-A6B1-4969-BB74-6F6A82AA64F3}" type="pres">
      <dgm:prSet presAssocID="{B2D0D22F-A2B9-4169-941D-208252163554}" presName="ChildComposite" presStyleCnt="0"/>
      <dgm:spPr/>
    </dgm:pt>
    <dgm:pt modelId="{8ABC6425-D0AA-495A-8626-8B0353822641}" type="pres">
      <dgm:prSet presAssocID="{B2D0D22F-A2B9-4169-941D-208252163554}" presName="Child" presStyleLbl="node1" presStyleIdx="0" presStyleCnt="0">
        <dgm:presLayoutVars>
          <dgm:chMax val="0"/>
          <dgm:chPref val="0"/>
          <dgm:bulletEnabled val="1"/>
        </dgm:presLayoutVars>
      </dgm:prSet>
      <dgm:spPr/>
    </dgm:pt>
    <dgm:pt modelId="{1F69D43D-03F4-465C-A43E-1CCE3F6F3AEF}" type="pres">
      <dgm:prSet presAssocID="{B2D0D22F-A2B9-4169-941D-208252163554}" presName="Parent" presStyleLbl="revTx" presStyleIdx="1" presStyleCnt="2">
        <dgm:presLayoutVars>
          <dgm:chMax val="1"/>
          <dgm:chPref val="0"/>
          <dgm:bulletEnabled val="1"/>
        </dgm:presLayoutVars>
      </dgm:prSet>
      <dgm:spPr/>
    </dgm:pt>
  </dgm:ptLst>
  <dgm:cxnLst>
    <dgm:cxn modelId="{0B20EA15-A9DF-4A2D-A5A0-CEC6A4BE7794}" type="presOf" srcId="{B2D0D22F-A2B9-4169-941D-208252163554}" destId="{1F69D43D-03F4-465C-A43E-1CCE3F6F3AEF}" srcOrd="0" destOrd="0" presId="urn:microsoft.com/office/officeart/2008/layout/CaptionedPictures"/>
    <dgm:cxn modelId="{E5481B19-F224-49B9-8503-9DC0DA2E7DA7}" srcId="{7145B0BB-5966-484E-9D03-3D34DA5D10FB}" destId="{B2D0D22F-A2B9-4169-941D-208252163554}" srcOrd="1" destOrd="0" parTransId="{77E41A57-DB0F-4A6E-9401-ED747272639E}" sibTransId="{B1AF94AA-33B7-40B4-A5E4-B8087F3A25F7}"/>
    <dgm:cxn modelId="{A241302C-3592-4926-B22B-60C6ACE2214D}" type="presOf" srcId="{1CE376BE-67D0-4F59-9ED3-1404018BC432}" destId="{1978FBAD-221F-4070-A039-3FF5E575C093}" srcOrd="0" destOrd="0" presId="urn:microsoft.com/office/officeart/2008/layout/CaptionedPictures"/>
    <dgm:cxn modelId="{92C9B7C9-CAD9-4778-81A4-52FC71C16AE5}" type="presOf" srcId="{7145B0BB-5966-484E-9D03-3D34DA5D10FB}" destId="{4282ECC6-5996-4B2B-9168-94E90878C6F0}" srcOrd="0" destOrd="0" presId="urn:microsoft.com/office/officeart/2008/layout/CaptionedPictures"/>
    <dgm:cxn modelId="{4A0743E9-867B-4EF2-905B-E2FF44733176}" srcId="{7145B0BB-5966-484E-9D03-3D34DA5D10FB}" destId="{1CE376BE-67D0-4F59-9ED3-1404018BC432}" srcOrd="0" destOrd="0" parTransId="{33CAB483-739B-4AED-B55E-0CBD73B8D9F7}" sibTransId="{79F651ED-8671-4223-9231-5A994A51B799}"/>
    <dgm:cxn modelId="{1F4DEC00-FB49-4707-B421-1C2C918F6E01}" type="presParOf" srcId="{4282ECC6-5996-4B2B-9168-94E90878C6F0}" destId="{76D1EC25-002F-40E1-8A7C-6935C6687B69}" srcOrd="0" destOrd="0" presId="urn:microsoft.com/office/officeart/2008/layout/CaptionedPictures"/>
    <dgm:cxn modelId="{37A74DC5-8413-4381-AB08-5B55CE2AB471}" type="presParOf" srcId="{76D1EC25-002F-40E1-8A7C-6935C6687B69}" destId="{FB26F18F-2B74-4863-B0CB-EF94BDEEEE90}" srcOrd="0" destOrd="0" presId="urn:microsoft.com/office/officeart/2008/layout/CaptionedPictures"/>
    <dgm:cxn modelId="{39B8CDCF-4B1E-4060-8D39-6505B09699A7}" type="presParOf" srcId="{76D1EC25-002F-40E1-8A7C-6935C6687B69}" destId="{68A4B8C4-A644-4D20-B787-E91CF08AF59E}" srcOrd="1" destOrd="0" presId="urn:microsoft.com/office/officeart/2008/layout/CaptionedPictures"/>
    <dgm:cxn modelId="{9876D1AC-441B-481B-8689-B3D7E9719970}" type="presParOf" srcId="{76D1EC25-002F-40E1-8A7C-6935C6687B69}" destId="{ACF58A5C-2D33-4E8B-8D0B-E1A556352BB1}" srcOrd="2" destOrd="0" presId="urn:microsoft.com/office/officeart/2008/layout/CaptionedPictures"/>
    <dgm:cxn modelId="{C02C8AF5-B859-4403-A15C-6F30370BF88E}" type="presParOf" srcId="{ACF58A5C-2D33-4E8B-8D0B-E1A556352BB1}" destId="{8AB6368A-AFF9-4C64-B341-66364692755C}" srcOrd="0" destOrd="0" presId="urn:microsoft.com/office/officeart/2008/layout/CaptionedPictures"/>
    <dgm:cxn modelId="{EA37193C-D0E4-42DF-AD2F-368F213854BC}" type="presParOf" srcId="{ACF58A5C-2D33-4E8B-8D0B-E1A556352BB1}" destId="{1978FBAD-221F-4070-A039-3FF5E575C093}" srcOrd="1" destOrd="0" presId="urn:microsoft.com/office/officeart/2008/layout/CaptionedPictures"/>
    <dgm:cxn modelId="{132F86A6-5E57-4522-8F09-3D547E41B753}" type="presParOf" srcId="{4282ECC6-5996-4B2B-9168-94E90878C6F0}" destId="{032DAD8A-46DC-447A-B134-4CF07831B435}" srcOrd="1" destOrd="0" presId="urn:microsoft.com/office/officeart/2008/layout/CaptionedPictures"/>
    <dgm:cxn modelId="{79B29CCF-A07A-4621-BB9F-DE5DE014B3BD}" type="presParOf" srcId="{4282ECC6-5996-4B2B-9168-94E90878C6F0}" destId="{82C3EA74-418D-4146-8DD5-080D949B230B}" srcOrd="2" destOrd="0" presId="urn:microsoft.com/office/officeart/2008/layout/CaptionedPictures"/>
    <dgm:cxn modelId="{C0EE6F79-DBCC-4855-BBCB-53E7CC660217}" type="presParOf" srcId="{82C3EA74-418D-4146-8DD5-080D949B230B}" destId="{37AD294A-27F2-4B47-A8D7-55346726FCB2}" srcOrd="0" destOrd="0" presId="urn:microsoft.com/office/officeart/2008/layout/CaptionedPictures"/>
    <dgm:cxn modelId="{D78EBEF4-E17A-4139-B65B-5FFEAFE7AA8C}" type="presParOf" srcId="{82C3EA74-418D-4146-8DD5-080D949B230B}" destId="{7D16CFE5-CC9F-42AF-861D-862B42525B1D}" srcOrd="1" destOrd="0" presId="urn:microsoft.com/office/officeart/2008/layout/CaptionedPictures"/>
    <dgm:cxn modelId="{9ECF0C88-3BB9-41A9-90F1-1AB94E3579EF}" type="presParOf" srcId="{82C3EA74-418D-4146-8DD5-080D949B230B}" destId="{2B65C338-A6B1-4969-BB74-6F6A82AA64F3}" srcOrd="2" destOrd="0" presId="urn:microsoft.com/office/officeart/2008/layout/CaptionedPictures"/>
    <dgm:cxn modelId="{864F6866-D0EE-4D3C-BE93-02D7B3E98BC3}" type="presParOf" srcId="{2B65C338-A6B1-4969-BB74-6F6A82AA64F3}" destId="{8ABC6425-D0AA-495A-8626-8B0353822641}" srcOrd="0" destOrd="0" presId="urn:microsoft.com/office/officeart/2008/layout/CaptionedPictures"/>
    <dgm:cxn modelId="{32FAA6A1-F74C-4CC1-B177-49C0F0349E72}" type="presParOf" srcId="{2B65C338-A6B1-4969-BB74-6F6A82AA64F3}" destId="{1F69D43D-03F4-465C-A43E-1CCE3F6F3AE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B7FE2-F197-46F4-AF6F-88CFA4F44DD3}">
      <dsp:nvSpPr>
        <dsp:cNvPr id="0" name=""/>
        <dsp:cNvSpPr/>
      </dsp:nvSpPr>
      <dsp:spPr>
        <a:xfrm>
          <a:off x="1244441" y="2277"/>
          <a:ext cx="2936974" cy="2349579"/>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210D6-B2C0-49D4-9758-8F33D1F6A778}">
      <dsp:nvSpPr>
        <dsp:cNvPr id="0" name=""/>
        <dsp:cNvSpPr/>
      </dsp:nvSpPr>
      <dsp:spPr>
        <a:xfrm>
          <a:off x="1508768" y="2116898"/>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Pesticide containers</a:t>
          </a:r>
        </a:p>
      </dsp:txBody>
      <dsp:txXfrm>
        <a:off x="1508768" y="2116898"/>
        <a:ext cx="2613907" cy="822352"/>
      </dsp:txXfrm>
    </dsp:sp>
    <dsp:sp modelId="{3452D10B-FBD3-4C86-B44B-BD39E2BAB8A2}">
      <dsp:nvSpPr>
        <dsp:cNvPr id="0" name=""/>
        <dsp:cNvSpPr/>
      </dsp:nvSpPr>
      <dsp:spPr>
        <a:xfrm>
          <a:off x="4475112" y="2277"/>
          <a:ext cx="2936974" cy="2349579"/>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0C663-B990-44E8-A391-F2EEEDBFFC15}">
      <dsp:nvSpPr>
        <dsp:cNvPr id="0" name=""/>
        <dsp:cNvSpPr/>
      </dsp:nvSpPr>
      <dsp:spPr>
        <a:xfrm>
          <a:off x="4739440" y="2116898"/>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Pesticide application equipment</a:t>
          </a:r>
        </a:p>
      </dsp:txBody>
      <dsp:txXfrm>
        <a:off x="4739440" y="2116898"/>
        <a:ext cx="2613907" cy="822352"/>
      </dsp:txXfrm>
    </dsp:sp>
    <dsp:sp modelId="{F94B503A-2FA6-4DE4-A754-525BA4CFC366}">
      <dsp:nvSpPr>
        <dsp:cNvPr id="0" name=""/>
        <dsp:cNvSpPr/>
      </dsp:nvSpPr>
      <dsp:spPr>
        <a:xfrm>
          <a:off x="7705784" y="2277"/>
          <a:ext cx="2936974" cy="2349579"/>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0DB32F-2CCB-427A-9737-FFB383D54F7F}">
      <dsp:nvSpPr>
        <dsp:cNvPr id="0" name=""/>
        <dsp:cNvSpPr/>
      </dsp:nvSpPr>
      <dsp:spPr>
        <a:xfrm>
          <a:off x="7970112" y="2116898"/>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mj-lt"/>
            </a:rPr>
            <a:t>Pesticide mixing and loading areas</a:t>
          </a:r>
          <a:endParaRPr lang="en-US" sz="1800" kern="1200" dirty="0">
            <a:latin typeface="+mj-lt"/>
          </a:endParaRPr>
        </a:p>
      </dsp:txBody>
      <dsp:txXfrm>
        <a:off x="7970112" y="2116898"/>
        <a:ext cx="2613907" cy="822352"/>
      </dsp:txXfrm>
    </dsp:sp>
    <dsp:sp modelId="{1110756D-5A4E-415B-BB9D-85EF2B44E57A}">
      <dsp:nvSpPr>
        <dsp:cNvPr id="0" name=""/>
        <dsp:cNvSpPr/>
      </dsp:nvSpPr>
      <dsp:spPr>
        <a:xfrm>
          <a:off x="4475112" y="3232948"/>
          <a:ext cx="2936974" cy="2349579"/>
        </a:xfrm>
        <a:prstGeom prst="rect">
          <a:avLst/>
        </a:prstGeom>
        <a:blipFill rotWithShape="1">
          <a:blip xmlns:r="http://schemas.openxmlformats.org/officeDocument/2006/relationships" r:embed="rId4">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F47C9D-8415-4795-BDB8-0433ACD34950}">
      <dsp:nvSpPr>
        <dsp:cNvPr id="0" name=""/>
        <dsp:cNvSpPr/>
      </dsp:nvSpPr>
      <dsp:spPr>
        <a:xfrm>
          <a:off x="4739440" y="5347570"/>
          <a:ext cx="2613907" cy="822352"/>
        </a:xfrm>
        <a:prstGeom prst="wedgeRectCallout">
          <a:avLst>
            <a:gd name="adj1" fmla="val 20250"/>
            <a:gd name="adj2" fmla="val -607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Irrigation water and chemigation equipment</a:t>
          </a:r>
        </a:p>
      </dsp:txBody>
      <dsp:txXfrm>
        <a:off x="4739440" y="5347570"/>
        <a:ext cx="2613907" cy="822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6F18F-2B74-4863-B0CB-EF94BDEEEE90}">
      <dsp:nvSpPr>
        <dsp:cNvPr id="0" name=""/>
        <dsp:cNvSpPr/>
      </dsp:nvSpPr>
      <dsp:spPr>
        <a:xfrm>
          <a:off x="1314450" y="0"/>
          <a:ext cx="3691890" cy="434340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8A4B8C4-A644-4D20-B787-E91CF08AF59E}">
      <dsp:nvSpPr>
        <dsp:cNvPr id="0" name=""/>
        <dsp:cNvSpPr/>
      </dsp:nvSpPr>
      <dsp:spPr>
        <a:xfrm>
          <a:off x="1499044" y="173736"/>
          <a:ext cx="3322701" cy="2823210"/>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78FBAD-221F-4070-A039-3FF5E575C093}">
      <dsp:nvSpPr>
        <dsp:cNvPr id="0" name=""/>
        <dsp:cNvSpPr/>
      </dsp:nvSpPr>
      <dsp:spPr>
        <a:xfrm>
          <a:off x="1499044" y="2996946"/>
          <a:ext cx="3322701" cy="11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Oral</a:t>
          </a:r>
        </a:p>
      </dsp:txBody>
      <dsp:txXfrm>
        <a:off x="1499044" y="2996946"/>
        <a:ext cx="3322701" cy="1172718"/>
      </dsp:txXfrm>
    </dsp:sp>
    <dsp:sp modelId="{37AD294A-27F2-4B47-A8D7-55346726FCB2}">
      <dsp:nvSpPr>
        <dsp:cNvPr id="0" name=""/>
        <dsp:cNvSpPr/>
      </dsp:nvSpPr>
      <dsp:spPr>
        <a:xfrm>
          <a:off x="6118860" y="0"/>
          <a:ext cx="3691890" cy="4343400"/>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D16CFE5-CC9F-42AF-861D-862B42525B1D}">
      <dsp:nvSpPr>
        <dsp:cNvPr id="0" name=""/>
        <dsp:cNvSpPr/>
      </dsp:nvSpPr>
      <dsp:spPr>
        <a:xfrm>
          <a:off x="6303454" y="173736"/>
          <a:ext cx="3322701" cy="2823210"/>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69D43D-03F4-465C-A43E-1CCE3F6F3AEF}">
      <dsp:nvSpPr>
        <dsp:cNvPr id="0" name=""/>
        <dsp:cNvSpPr/>
      </dsp:nvSpPr>
      <dsp:spPr>
        <a:xfrm>
          <a:off x="6303454" y="2996946"/>
          <a:ext cx="3322701" cy="117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mj-lt"/>
            </a:rPr>
            <a:t>Sign</a:t>
          </a:r>
        </a:p>
      </dsp:txBody>
      <dsp:txXfrm>
        <a:off x="6303454" y="2996946"/>
        <a:ext cx="3322701" cy="117271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3B5E58D-4270-4369-A258-49B2E9A488C6}" type="datetimeFigureOut">
              <a:rPr lang="en-US" smtClean="0"/>
              <a:t>4/30/2021</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2155127-CA1E-478F-BA63-AAB13D71007A}" type="slidenum">
              <a:rPr lang="en-US" smtClean="0"/>
              <a:t>‹#›</a:t>
            </a:fld>
            <a:endParaRPr lang="en-US"/>
          </a:p>
        </p:txBody>
      </p:sp>
    </p:spTree>
    <p:extLst>
      <p:ext uri="{BB962C8B-B14F-4D97-AF65-F5344CB8AC3E}">
        <p14:creationId xmlns:p14="http://schemas.microsoft.com/office/powerpoint/2010/main" val="1463452072"/>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7"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8" algn="l" defTabSz="914218" rtl="0" eaLnBrk="1" latinLnBrk="0" hangingPunct="1">
      <a:defRPr sz="1200" kern="1200">
        <a:solidFill>
          <a:schemeClr val="tx1"/>
        </a:solidFill>
        <a:latin typeface="+mn-lt"/>
        <a:ea typeface="+mn-ea"/>
        <a:cs typeface="+mn-cs"/>
      </a:defRPr>
    </a:lvl4pPr>
    <a:lvl5pPr marL="1828437" algn="l" defTabSz="914218" rtl="0" eaLnBrk="1" latinLnBrk="0" hangingPunct="1">
      <a:defRPr sz="1200" kern="1200">
        <a:solidFill>
          <a:schemeClr val="tx1"/>
        </a:solidFill>
        <a:latin typeface="+mn-lt"/>
        <a:ea typeface="+mn-ea"/>
        <a:cs typeface="+mn-cs"/>
      </a:defRPr>
    </a:lvl5pPr>
    <a:lvl6pPr marL="2285550" algn="l" defTabSz="914218" rtl="0" eaLnBrk="1" latinLnBrk="0" hangingPunct="1">
      <a:defRPr sz="1200" kern="1200">
        <a:solidFill>
          <a:schemeClr val="tx1"/>
        </a:solidFill>
        <a:latin typeface="+mn-lt"/>
        <a:ea typeface="+mn-ea"/>
        <a:cs typeface="+mn-cs"/>
      </a:defRPr>
    </a:lvl6pPr>
    <a:lvl7pPr marL="2742654"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7"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Introduce yourself and the presentation briefly.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Trainer: Welcome to our training about pesticide safety. We’re going to start with an icebreaker to get us thinking about pesticides.</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a:t>
            </a:fld>
            <a:endParaRPr lang="en-US"/>
          </a:p>
        </p:txBody>
      </p:sp>
    </p:spTree>
    <p:extLst>
      <p:ext uri="{BB962C8B-B14F-4D97-AF65-F5344CB8AC3E}">
        <p14:creationId xmlns:p14="http://schemas.microsoft.com/office/powerpoint/2010/main" val="388919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Rodenticides are used to kill rodents like mice and rats.</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10</a:t>
            </a:fld>
            <a:endParaRPr lang="en-US"/>
          </a:p>
        </p:txBody>
      </p:sp>
    </p:spTree>
    <p:extLst>
      <p:ext uri="{BB962C8B-B14F-4D97-AF65-F5344CB8AC3E}">
        <p14:creationId xmlns:p14="http://schemas.microsoft.com/office/powerpoint/2010/main" val="48996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Allow participants to answer the question and write responses on a </a:t>
            </a:r>
            <a:r>
              <a:rPr lang="en-US" sz="1200" b="1" u="sng" kern="1200" dirty="0">
                <a:solidFill>
                  <a:schemeClr val="tx1"/>
                </a:solidFill>
                <a:effectLst/>
                <a:latin typeface="+mn-lt"/>
                <a:ea typeface="+mn-ea"/>
                <a:cs typeface="+mn-cs"/>
              </a:rPr>
              <a:t>flip chart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So, my question for you is: Where can we find pesticides? Can you tell me some places where pesticides are found?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told me some places. There are many places where we can find pesticides. In the next pictures we will talk about the places where we can find them.</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11</a:t>
            </a:fld>
            <a:endParaRPr lang="en-US"/>
          </a:p>
        </p:txBody>
      </p:sp>
    </p:spTree>
    <p:extLst>
      <p:ext uri="{BB962C8B-B14F-4D97-AF65-F5344CB8AC3E}">
        <p14:creationId xmlns:p14="http://schemas.microsoft.com/office/powerpoint/2010/main" val="3645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the ways that workers can get pesticides exposure. (Slides 12-14)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You can get exposed to pesticides through drift. Pesticides can drift or be carried by the wind from the place where it is applied to other places, away from the area that is being targeted. Sometimes it can drift on people. </a:t>
            </a:r>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6350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Another way you can be exposed to pesticides is when you are working in the field and you come in contact with the plants, fruits, vegetables and soil that has been treated with pesticides</a:t>
            </a:r>
            <a:r>
              <a:rPr lang="en-US" sz="1200" b="1" kern="1200" dirty="0">
                <a:solidFill>
                  <a:schemeClr val="tx1"/>
                </a:solidFill>
                <a:effectLst/>
                <a:latin typeface="+mn-lt"/>
                <a:ea typeface="+mn-ea"/>
                <a:cs typeface="+mn-cs"/>
              </a:rPr>
              <a:t>. Although you do not see them, the plants and fruits have pesticide residues and the residue can stick to your body and your clothes.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13</a:t>
            </a:fld>
            <a:endParaRPr lang="en-US"/>
          </a:p>
        </p:txBody>
      </p:sp>
    </p:spTree>
    <p:extLst>
      <p:ext uri="{BB962C8B-B14F-4D97-AF65-F5344CB8AC3E}">
        <p14:creationId xmlns:p14="http://schemas.microsoft.com/office/powerpoint/2010/main" val="1557647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Trainer: </a:t>
            </a:r>
          </a:p>
          <a:p>
            <a:r>
              <a:rPr lang="en-US" sz="1200" kern="1200" dirty="0">
                <a:solidFill>
                  <a:schemeClr val="tx1"/>
                </a:solidFill>
                <a:effectLst/>
                <a:latin typeface="+mn-lt"/>
                <a:ea typeface="+mn-ea"/>
                <a:cs typeface="+mn-cs"/>
              </a:rPr>
              <a:t>Other sources of exposure to pesticides include:</a:t>
            </a:r>
          </a:p>
          <a:p>
            <a:r>
              <a:rPr lang="en-US" sz="1200" kern="1200" dirty="0">
                <a:solidFill>
                  <a:schemeClr val="tx1"/>
                </a:solidFill>
                <a:effectLst/>
                <a:latin typeface="+mn-lt"/>
                <a:ea typeface="+mn-ea"/>
                <a:cs typeface="+mn-cs"/>
              </a:rPr>
              <a:t>Irrigation water and chemigation equipment.</a:t>
            </a:r>
          </a:p>
          <a:p>
            <a:r>
              <a:rPr lang="en-US" sz="1200" kern="1200" dirty="0">
                <a:solidFill>
                  <a:schemeClr val="tx1"/>
                </a:solidFill>
                <a:effectLst/>
                <a:latin typeface="+mn-lt"/>
                <a:ea typeface="+mn-ea"/>
                <a:cs typeface="+mn-cs"/>
              </a:rPr>
              <a:t>Pesticide containers (do not take empty pesticide containers to your home)</a:t>
            </a:r>
          </a:p>
          <a:p>
            <a:r>
              <a:rPr lang="en-US" sz="1200" kern="1200" dirty="0">
                <a:solidFill>
                  <a:schemeClr val="tx1"/>
                </a:solidFill>
                <a:effectLst/>
                <a:latin typeface="+mn-lt"/>
                <a:ea typeface="+mn-ea"/>
                <a:cs typeface="+mn-cs"/>
              </a:rPr>
              <a:t>Personal Protective Equipment (PPE)</a:t>
            </a:r>
          </a:p>
          <a:p>
            <a:r>
              <a:rPr lang="en-US" sz="1200" kern="1200" dirty="0">
                <a:solidFill>
                  <a:schemeClr val="tx1"/>
                </a:solidFill>
                <a:effectLst/>
                <a:latin typeface="+mn-lt"/>
                <a:ea typeface="+mn-ea"/>
                <a:cs typeface="+mn-cs"/>
              </a:rPr>
              <a:t>Equipment used to apply pesticides, including tractors</a:t>
            </a:r>
          </a:p>
          <a:p>
            <a:r>
              <a:rPr lang="en-US" sz="1200" kern="1200" dirty="0">
                <a:solidFill>
                  <a:schemeClr val="tx1"/>
                </a:solidFill>
                <a:effectLst/>
                <a:latin typeface="+mn-lt"/>
                <a:ea typeface="+mn-ea"/>
                <a:cs typeface="+mn-cs"/>
              </a:rPr>
              <a:t>Areas where pesticides are loaded or mixed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if you see irrigation water, it may has pesticides in it. Stay away from it. Don’t drink it.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14</a:t>
            </a:fld>
            <a:endParaRPr lang="en-US"/>
          </a:p>
        </p:txBody>
      </p:sp>
    </p:spTree>
    <p:extLst>
      <p:ext uri="{BB962C8B-B14F-4D97-AF65-F5344CB8AC3E}">
        <p14:creationId xmlns:p14="http://schemas.microsoft.com/office/powerpoint/2010/main" val="11151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and write responses on a </a:t>
            </a:r>
            <a:r>
              <a:rPr lang="en-US" sz="1200" b="1" u="sng" kern="1200" dirty="0">
                <a:solidFill>
                  <a:schemeClr val="tx1"/>
                </a:solidFill>
                <a:effectLst/>
                <a:latin typeface="+mn-lt"/>
                <a:ea typeface="+mn-ea"/>
                <a:cs typeface="+mn-cs"/>
              </a:rPr>
              <a:t>flip chart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Do you know anyone who has been harmed or made sick by using chemicals at work? What happened? Why do you think the worker was harmed?</a:t>
            </a:r>
            <a:endParaRPr lang="en-US" i="1" dirty="0"/>
          </a:p>
        </p:txBody>
      </p:sp>
      <p:sp>
        <p:nvSpPr>
          <p:cNvPr id="4" name="Slide Number Placeholder 3"/>
          <p:cNvSpPr>
            <a:spLocks noGrp="1"/>
          </p:cNvSpPr>
          <p:nvPr>
            <p:ph type="sldNum" sz="quarter" idx="10"/>
          </p:nvPr>
        </p:nvSpPr>
        <p:spPr/>
        <p:txBody>
          <a:bodyPr/>
          <a:lstStyle/>
          <a:p>
            <a:fld id="{22155127-CA1E-478F-BA63-AAB13D71007A}" type="slidenum">
              <a:rPr lang="en-US" smtClean="0"/>
              <a:t>15</a:t>
            </a:fld>
            <a:endParaRPr lang="en-US"/>
          </a:p>
        </p:txBody>
      </p:sp>
    </p:spTree>
    <p:extLst>
      <p:ext uri="{BB962C8B-B14F-4D97-AF65-F5344CB8AC3E}">
        <p14:creationId xmlns:p14="http://schemas.microsoft.com/office/powerpoint/2010/main" val="170630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79375"/>
            <a:ext cx="3333751" cy="1876425"/>
          </a:xfrm>
        </p:spPr>
      </p:sp>
      <p:sp>
        <p:nvSpPr>
          <p:cNvPr id="3" name="Notes Placeholder 2"/>
          <p:cNvSpPr>
            <a:spLocks noGrp="1"/>
          </p:cNvSpPr>
          <p:nvPr>
            <p:ph type="body" idx="1"/>
          </p:nvPr>
        </p:nvSpPr>
        <p:spPr>
          <a:xfrm>
            <a:off x="243840" y="1888763"/>
            <a:ext cx="6827520" cy="6846757"/>
          </a:xfrm>
        </p:spPr>
        <p:txBody>
          <a:bodyPr/>
          <a:lstStyle/>
          <a:p>
            <a:pPr lvl="0"/>
            <a:r>
              <a:rPr lang="en-US" sz="1200" b="1" kern="1200" dirty="0">
                <a:solidFill>
                  <a:schemeClr val="tx1"/>
                </a:solidFill>
                <a:effectLst/>
                <a:latin typeface="+mn-lt"/>
                <a:ea typeface="+mn-ea"/>
                <a:cs typeface="+mn-cs"/>
              </a:rPr>
              <a:t>Explain the ways that pesticides get into our body and point out that different ways have different level of impact on our body.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Each one of you told us about the different ways pesticides get in our bodies. Let's summarize because how pesticides enter your body is an important factor that determines how much damage this can cause. Pesticides enter your body through your mouth, your skin and eyes and through your nose, when you breathe again makes a difference how it enters your body. For example, if you drink a spoonful of chlorine it is more harmful than if that spoonful of chlorine falls on your skin.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most common way pesticides enter the body of workers in the field is through the skin, including the eyes.</a:t>
            </a:r>
            <a:r>
              <a:rPr lang="en-US" sz="1200" kern="1200" dirty="0">
                <a:solidFill>
                  <a:schemeClr val="tx1"/>
                </a:solidFill>
                <a:effectLst/>
                <a:latin typeface="+mn-lt"/>
                <a:ea typeface="+mn-ea"/>
                <a:cs typeface="+mn-cs"/>
              </a:rPr>
              <a:t> Sometimes, you cannot see or feel that a chemical is entering your body through the skin. For certain chemicals, your skin is like a sponge.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For example, think about putting lotion on your hands and rubbing it in. The cream disappears because it is entering our body through our skin.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Activity: Ask for a volunteer or two to apply hand cream or hand sanitizer on their hands and rub it in.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thing that is important to know is that pesticides also enter your body through the genitals.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many ways that you can protect yourself from pesticides and we will talk more about that in a minute. But washing your hands is one way to protect yourself. So if you go to the bathroom, you need to wash your hands before you to go to prevent pesticides from entering your body.</a:t>
            </a:r>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16</a:t>
            </a:fld>
            <a:endParaRPr lang="es-MX">
              <a:solidFill>
                <a:prstClr val="black"/>
              </a:solidFill>
            </a:endParaRPr>
          </a:p>
        </p:txBody>
      </p:sp>
    </p:spTree>
    <p:extLst>
      <p:ext uri="{BB962C8B-B14F-4D97-AF65-F5344CB8AC3E}">
        <p14:creationId xmlns:p14="http://schemas.microsoft.com/office/powerpoint/2010/main" val="124961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400800" cy="3600450"/>
          </a:xfrm>
        </p:spPr>
      </p:sp>
      <p:sp>
        <p:nvSpPr>
          <p:cNvPr id="3" name="Notes Placeholder 2"/>
          <p:cNvSpPr>
            <a:spLocks noGrp="1"/>
          </p:cNvSpPr>
          <p:nvPr>
            <p:ph type="body" idx="1"/>
          </p:nvPr>
        </p:nvSpPr>
        <p:spPr/>
        <p:txBody>
          <a:bodyPr/>
          <a:lstStyle/>
          <a:p>
            <a:pPr lvl="0"/>
            <a:r>
              <a:rPr lang="en-US" sz="1400" b="1" kern="1200" dirty="0">
                <a:solidFill>
                  <a:schemeClr val="tx1"/>
                </a:solidFill>
                <a:effectLst/>
                <a:latin typeface="+mn-lt"/>
                <a:ea typeface="+mn-ea"/>
                <a:cs typeface="+mn-cs"/>
              </a:rPr>
              <a:t>Use does-time relationship to explain the effect of being exposed to pesticides can also depend on the amount of time and the amount of pesticide you are using.</a:t>
            </a:r>
            <a:endParaRPr lang="en-US" sz="1400"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Trainer:</a:t>
            </a:r>
            <a:r>
              <a:rPr lang="en-US" sz="1400" kern="1200" dirty="0">
                <a:solidFill>
                  <a:schemeClr val="tx1"/>
                </a:solidFill>
                <a:effectLst/>
                <a:latin typeface="+mn-lt"/>
                <a:ea typeface="+mn-ea"/>
                <a:cs typeface="+mn-cs"/>
              </a:rPr>
              <a:t> The effect of being exposed to pesticides can also depend on the amount of time you are exposed to a pesticide and the amount or the dose of pesticide you are using. Let’s think about beer. What happens when you slowly drink one beer over the course of one hour? What happens if you drink three beers in one hour? What happens if you drink six beers in an hour? The effect of the beer will differ depending on the amount you drink. But time makes a difference too. Drinking three beers in 15 minutes is going to affect you differently than if you drink three beers in three hours. Drinking a lot of beer in a short period of time means your body can’t get rid of the chemical as needed.</a:t>
            </a:r>
            <a:endParaRPr lang="en-US" sz="1400" dirty="0"/>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17</a:t>
            </a:fld>
            <a:endParaRPr lang="es-MX">
              <a:solidFill>
                <a:prstClr val="black"/>
              </a:solidFill>
            </a:endParaRPr>
          </a:p>
        </p:txBody>
      </p:sp>
    </p:spTree>
    <p:extLst>
      <p:ext uri="{BB962C8B-B14F-4D97-AF65-F5344CB8AC3E}">
        <p14:creationId xmlns:p14="http://schemas.microsoft.com/office/powerpoint/2010/main" val="387559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550863"/>
            <a:ext cx="6400800" cy="3600450"/>
          </a:xfrm>
        </p:spPr>
      </p:sp>
      <p:sp>
        <p:nvSpPr>
          <p:cNvPr id="3" name="Notes Placeholder 2"/>
          <p:cNvSpPr>
            <a:spLocks noGrp="1"/>
          </p:cNvSpPr>
          <p:nvPr>
            <p:ph type="body" idx="1"/>
          </p:nvPr>
        </p:nvSpPr>
        <p:spPr>
          <a:xfrm>
            <a:off x="731520" y="4171013"/>
            <a:ext cx="5852160" cy="4320540"/>
          </a:xfrm>
        </p:spPr>
        <p:txBody>
          <a:bodyPr/>
          <a:lstStyle/>
          <a:p>
            <a:pPr lvl="0"/>
            <a:r>
              <a:rPr lang="en-US" dirty="0"/>
              <a:t>Discuss the other factors that impact how pesticides harm a person.</a:t>
            </a:r>
          </a:p>
          <a:p>
            <a:pPr lvl="0"/>
            <a:r>
              <a:rPr lang="en-US" dirty="0"/>
              <a:t> </a:t>
            </a:r>
          </a:p>
          <a:p>
            <a:pPr lvl="0"/>
            <a:r>
              <a:rPr lang="en-US" dirty="0"/>
              <a:t>Trainer: Other factors that impact the way pesticides can harm a person: </a:t>
            </a:r>
          </a:p>
          <a:p>
            <a:pPr lvl="0"/>
            <a:r>
              <a:rPr lang="en-US" dirty="0"/>
              <a:t>The type of pesticides: There are some pesticides that are more toxic than others. And of course, the more toxic pesticide causes more damage than one that is less toxic.</a:t>
            </a:r>
          </a:p>
          <a:p>
            <a:pPr lvl="0"/>
            <a:r>
              <a:rPr lang="en-US" dirty="0"/>
              <a:t>Sensitivity to pesticides: There are some people who are more sensitive than others to pesticides. Repeated exposure to a pesticide may cause some people to become sensitive to the pesticide and have a bad reaction, similar to that of an allergic reaction.</a:t>
            </a:r>
          </a:p>
          <a:p>
            <a:pPr lvl="0"/>
            <a:r>
              <a:rPr lang="en-US" dirty="0"/>
              <a:t>The sex of the person: Women and men do not process chemicals in the same way, and this will determine how pesticides will affect them. </a:t>
            </a:r>
          </a:p>
          <a:p>
            <a:pPr lvl="0"/>
            <a:r>
              <a:rPr lang="en-US" dirty="0"/>
              <a:t>Age: Children are affected much differently than adults because their body is smaller. Even if an adult and child are exposed to the same amount of a pesticide, it is going to have a greater effect on the child. </a:t>
            </a:r>
          </a:p>
          <a:p>
            <a:pPr lvl="0"/>
            <a:r>
              <a:rPr lang="en-US" dirty="0"/>
              <a:t>The health of the person: Sick people are also affected much more than a healthy person. </a:t>
            </a:r>
          </a:p>
          <a:p>
            <a:pPr lvl="0"/>
            <a:r>
              <a:rPr lang="en-US" dirty="0"/>
              <a:t>The size of the person: Just like with the child, a person who weighs less could be affected more than a heavier person. </a:t>
            </a:r>
          </a:p>
          <a:p>
            <a:pPr lvl="0"/>
            <a:r>
              <a:rPr lang="en-US" dirty="0"/>
              <a:t> exposed. You can also become sensitize to pesticide overtime or after suffering of pesticide exposure.</a:t>
            </a:r>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18</a:t>
            </a:fld>
            <a:endParaRPr lang="es-MX">
              <a:solidFill>
                <a:prstClr val="black"/>
              </a:solidFill>
            </a:endParaRPr>
          </a:p>
        </p:txBody>
      </p:sp>
    </p:spTree>
    <p:extLst>
      <p:ext uri="{BB962C8B-B14F-4D97-AF65-F5344CB8AC3E}">
        <p14:creationId xmlns:p14="http://schemas.microsoft.com/office/powerpoint/2010/main" val="2452474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ES" dirty="0"/>
              <a:t>¿Qué pasa si yo estoy sobre expuesto a los pesticidas?</a:t>
            </a:r>
          </a:p>
          <a:p>
            <a:endParaRPr lang="es-ES" dirty="0"/>
          </a:p>
          <a:p>
            <a:pPr marL="0" marR="0" indent="0" algn="l" defTabSz="914218" rtl="0" eaLnBrk="1" fontAlgn="auto" latinLnBrk="0" hangingPunct="1">
              <a:lnSpc>
                <a:spcPct val="100000"/>
              </a:lnSpc>
              <a:spcBef>
                <a:spcPts val="0"/>
              </a:spcBef>
              <a:spcAft>
                <a:spcPts val="0"/>
              </a:spcAft>
              <a:buClrTx/>
              <a:buSzTx/>
              <a:buFontTx/>
              <a:buNone/>
              <a:tabLst/>
              <a:defRPr/>
            </a:pPr>
            <a:r>
              <a:rPr lang="es-ES" i="1" baseline="0" dirty="0"/>
              <a:t>Permita tiempo para que los participantes respondan.</a:t>
            </a:r>
            <a:endParaRPr lang="en-US" i="1" dirty="0"/>
          </a:p>
          <a:p>
            <a:endParaRPr lang="es-ES" dirty="0"/>
          </a:p>
          <a:p>
            <a:r>
              <a:rPr lang="es-ES" dirty="0"/>
              <a:t>Recuerde que hay varios factores que influyen en cómo la exposición a los pesticidas podría afectarnos, pero queremos asegurarnos que evitemos estar sobre expuestos/</a:t>
            </a:r>
          </a:p>
        </p:txBody>
      </p:sp>
      <p:sp>
        <p:nvSpPr>
          <p:cNvPr id="4" name="Slide Number Placeholder 3"/>
          <p:cNvSpPr>
            <a:spLocks noGrp="1"/>
          </p:cNvSpPr>
          <p:nvPr>
            <p:ph type="sldNum" sz="quarter" idx="10"/>
          </p:nvPr>
        </p:nvSpPr>
        <p:spPr/>
        <p:txBody>
          <a:bodyPr/>
          <a:lstStyle/>
          <a:p>
            <a:fld id="{22155127-CA1E-478F-BA63-AAB13D71007A}" type="slidenum">
              <a:rPr lang="en-US" smtClean="0"/>
              <a:t>19</a:t>
            </a:fld>
            <a:endParaRPr lang="en-US"/>
          </a:p>
        </p:txBody>
      </p:sp>
    </p:spTree>
    <p:extLst>
      <p:ext uri="{BB962C8B-B14F-4D97-AF65-F5344CB8AC3E}">
        <p14:creationId xmlns:p14="http://schemas.microsoft.com/office/powerpoint/2010/main" val="378597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 the icebreaker activity.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Option 1 (Guessing Game)                                </a:t>
            </a:r>
          </a:p>
          <a:p>
            <a:r>
              <a:rPr lang="en-US" sz="1200" kern="1200" dirty="0">
                <a:solidFill>
                  <a:schemeClr val="tx1"/>
                </a:solidFill>
                <a:effectLst/>
                <a:latin typeface="+mn-lt"/>
                <a:ea typeface="+mn-ea"/>
                <a:cs typeface="+mn-cs"/>
              </a:rPr>
              <a:t>Prepare three cards with a picture. (Note: You can use any fun and easy picture like a soccer game or a party. One of the cards should have an image of pesticides and the word “pesticides” written on the card.)</a:t>
            </a:r>
          </a:p>
          <a:p>
            <a:r>
              <a:rPr lang="en-US" sz="1200" kern="1200" dirty="0">
                <a:solidFill>
                  <a:schemeClr val="tx1"/>
                </a:solidFill>
                <a:effectLst/>
                <a:latin typeface="+mn-lt"/>
                <a:ea typeface="+mn-ea"/>
                <a:cs typeface="+mn-cs"/>
              </a:rPr>
              <a:t>Ask for three volunteer. Show one picture to each volunteer and the volunteer to act out or describe it. </a:t>
            </a:r>
          </a:p>
          <a:p>
            <a:r>
              <a:rPr lang="en-US" sz="1200" kern="1200" dirty="0">
                <a:solidFill>
                  <a:schemeClr val="tx1"/>
                </a:solidFill>
                <a:effectLst/>
                <a:latin typeface="+mn-lt"/>
                <a:ea typeface="+mn-ea"/>
                <a:cs typeface="+mn-cs"/>
              </a:rPr>
              <a:t>Show the image of the pesticide last. After the volunteer is done, explain that you will talk about pesticide in today’s training.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Option 2 (Introduction Activity)                          </a:t>
            </a:r>
          </a:p>
          <a:p>
            <a:r>
              <a:rPr lang="en-US" sz="1200" kern="1200" dirty="0">
                <a:solidFill>
                  <a:schemeClr val="tx1"/>
                </a:solidFill>
                <a:effectLst/>
                <a:latin typeface="+mn-lt"/>
                <a:ea typeface="+mn-ea"/>
                <a:cs typeface="+mn-cs"/>
              </a:rPr>
              <a:t>Ask participants to share their name and their favorite good.</a:t>
            </a:r>
          </a:p>
        </p:txBody>
      </p:sp>
      <p:sp>
        <p:nvSpPr>
          <p:cNvPr id="4" name="Slide Number Placeholder 3"/>
          <p:cNvSpPr>
            <a:spLocks noGrp="1"/>
          </p:cNvSpPr>
          <p:nvPr>
            <p:ph type="sldNum" sz="quarter" idx="10"/>
          </p:nvPr>
        </p:nvSpPr>
        <p:spPr/>
        <p:txBody>
          <a:bodyPr/>
          <a:lstStyle/>
          <a:p>
            <a:fld id="{22155127-CA1E-478F-BA63-AAB13D71007A}" type="slidenum">
              <a:rPr lang="en-US" smtClean="0"/>
              <a:t>2</a:t>
            </a:fld>
            <a:endParaRPr lang="en-US"/>
          </a:p>
        </p:txBody>
      </p:sp>
    </p:spTree>
    <p:extLst>
      <p:ext uri="{BB962C8B-B14F-4D97-AF65-F5344CB8AC3E}">
        <p14:creationId xmlns:p14="http://schemas.microsoft.com/office/powerpoint/2010/main" val="1230143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 the signs and symptoms of being over exposed to pesticides.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As we talked before, there are many factors that influence how pesticides can affect us. One has to be careful not to be overexposed to pesticides. There are many signs and symptoms that occur when you are exposed to pesticides, one simple exposure can result in an acute reaction right away or can be delay for some hours or days. Some of this immediate effects from a pesticide poisoning include eye irritation, skin rashes, and dizziness. Some symptoms are milder than others. Others are more severe including convulsions, chest pain, and breathing difficulties and even death.</a:t>
            </a:r>
          </a:p>
          <a:p>
            <a:r>
              <a:rPr lang="en-US" sz="1200" kern="1200" dirty="0">
                <a:solidFill>
                  <a:schemeClr val="tx1"/>
                </a:solidFill>
                <a:effectLst/>
                <a:latin typeface="+mn-lt"/>
                <a:ea typeface="+mn-ea"/>
                <a:cs typeface="+mn-cs"/>
              </a:rPr>
              <a:t>It is extremely important that you take care that pesticides do not get into your body. </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20</a:t>
            </a:fld>
            <a:endParaRPr lang="en-US"/>
          </a:p>
        </p:txBody>
      </p:sp>
    </p:spTree>
    <p:extLst>
      <p:ext uri="{BB962C8B-B14F-4D97-AF65-F5344CB8AC3E}">
        <p14:creationId xmlns:p14="http://schemas.microsoft.com/office/powerpoint/2010/main" val="316235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 what chronic health effects are.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Some pesticides can cause injuries and illnesses right away, but there are also pesticides that can have delayed effects. Delayed effects do not immediately appear after an exposure. When they do appear, they can take the form of acute and severe symptoms. Moreover, some pesticides can have long-term effects.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would be the possible long-term effects that could be caused by being exposed to pesticides? That is, 3, 5 or 10 years from 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Chronic health effects include diseases that result from being exposed to pesticides. Exposure can be caused by a small amount that the worker is exposed to many times. You may not notice anything at the moment because the effect is takes place over time. This type of exposure could cause asthma, sterility, cancer and neurological defects or problems in the nervous system such as epilepsy and Parkinson's disease. Remember Mohamed Ali. Since I know that you all like boxing, I be you then you know who Mohamed Ali was. He suffered from Parkinson's disease. It is a disease where the person cannot control the body.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very important that you are aware of sterility or infertility, because that affects your future and make it hard for you to have kids. If you are overexposed to pesticides when you are young, it is possible that in the future you could become sterile and could not have children.</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21</a:t>
            </a:fld>
            <a:endParaRPr lang="en-US"/>
          </a:p>
        </p:txBody>
      </p:sp>
    </p:spTree>
    <p:extLst>
      <p:ext uri="{BB962C8B-B14F-4D97-AF65-F5344CB8AC3E}">
        <p14:creationId xmlns:p14="http://schemas.microsoft.com/office/powerpoint/2010/main" val="115527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Point out the impact of pesticides on pregnant women.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We know that there are many things that cause miscarriage or birth defects in children. It is important that we know that pesticides may also cause miscarriages and birth defects. There is a lot of confusion in translation with the word miscarriage. In Latin America we use the word “</a:t>
            </a:r>
            <a:r>
              <a:rPr lang="en-US" sz="1200" kern="1200" dirty="0" err="1">
                <a:solidFill>
                  <a:schemeClr val="tx1"/>
                </a:solidFill>
                <a:effectLst/>
                <a:latin typeface="+mn-lt"/>
                <a:ea typeface="+mn-ea"/>
                <a:cs typeface="+mn-cs"/>
              </a:rPr>
              <a:t>aborto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espontáneo</a:t>
            </a:r>
            <a:r>
              <a:rPr lang="en-US" sz="1200" kern="1200" dirty="0">
                <a:solidFill>
                  <a:schemeClr val="tx1"/>
                </a:solidFill>
                <a:effectLst/>
                <a:latin typeface="+mn-lt"/>
                <a:ea typeface="+mn-ea"/>
                <a:cs typeface="+mn-cs"/>
              </a:rPr>
              <a:t>” to describe miscarriage. But the term “</a:t>
            </a:r>
            <a:r>
              <a:rPr lang="en-US" sz="1200" kern="1200" dirty="0" err="1">
                <a:solidFill>
                  <a:schemeClr val="tx1"/>
                </a:solidFill>
                <a:effectLst/>
                <a:latin typeface="+mn-lt"/>
                <a:ea typeface="+mn-ea"/>
                <a:cs typeface="+mn-cs"/>
              </a:rPr>
              <a:t>aborto</a:t>
            </a:r>
            <a:r>
              <a:rPr lang="en-US" sz="1200" kern="1200" dirty="0">
                <a:solidFill>
                  <a:schemeClr val="tx1"/>
                </a:solidFill>
                <a:effectLst/>
                <a:latin typeface="+mn-lt"/>
                <a:ea typeface="+mn-ea"/>
                <a:cs typeface="+mn-cs"/>
              </a:rPr>
              <a:t>” or abortion in the US can be interpreted that a woman chose to do this. Therefore, it is important that, if a woman loses a baby, and goes to the clinic or the social services office, she should carefully explain what happened.</a:t>
            </a:r>
          </a:p>
        </p:txBody>
      </p:sp>
      <p:sp>
        <p:nvSpPr>
          <p:cNvPr id="4" name="Slide Number Placeholder 3"/>
          <p:cNvSpPr>
            <a:spLocks noGrp="1"/>
          </p:cNvSpPr>
          <p:nvPr>
            <p:ph type="sldNum" sz="quarter" idx="10"/>
          </p:nvPr>
        </p:nvSpPr>
        <p:spPr/>
        <p:txBody>
          <a:bodyPr/>
          <a:lstStyle/>
          <a:p>
            <a:fld id="{22155127-CA1E-478F-BA63-AAB13D71007A}" type="slidenum">
              <a:rPr lang="en-US" smtClean="0"/>
              <a:t>22</a:t>
            </a:fld>
            <a:endParaRPr lang="en-US"/>
          </a:p>
        </p:txBody>
      </p:sp>
    </p:spTree>
    <p:extLst>
      <p:ext uri="{BB962C8B-B14F-4D97-AF65-F5344CB8AC3E}">
        <p14:creationId xmlns:p14="http://schemas.microsoft.com/office/powerpoint/2010/main" val="115464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Point out the impact of pesticides on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Do not allow children to work or play in pesticide treated areas. Pesticides may cause children to have learning difficulties such as problems paying attention (attention deficit disorder) and problems with growth and development.  Illnesses such as asthma and some cancers have been associated with pesticide exposure in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keep children and nonworking family members out of areas where pesticides have been applied and do not bring pesticides to your home.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thing you can do to protect your children is to avoid bringing pesticides home, leave your work clothes and shoes outside the house and bathe immediately when you get home.</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23</a:t>
            </a:fld>
            <a:endParaRPr lang="en-US"/>
          </a:p>
        </p:txBody>
      </p:sp>
    </p:spTree>
    <p:extLst>
      <p:ext uri="{BB962C8B-B14F-4D97-AF65-F5344CB8AC3E}">
        <p14:creationId xmlns:p14="http://schemas.microsoft.com/office/powerpoint/2010/main" val="4050787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Allow participants to answer the question.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24</a:t>
            </a:fld>
            <a:endParaRPr lang="en-US"/>
          </a:p>
        </p:txBody>
      </p:sp>
    </p:spTree>
    <p:extLst>
      <p:ext uri="{BB962C8B-B14F-4D97-AF65-F5344CB8AC3E}">
        <p14:creationId xmlns:p14="http://schemas.microsoft.com/office/powerpoint/2010/main" val="1020778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anose="05000000000000000000" pitchFamily="2" charset="2"/>
              <a:buChar char=""/>
            </a:pPr>
            <a:r>
              <a:rPr lang="en-US" sz="1200" b="1" dirty="0">
                <a:effectLst/>
                <a:latin typeface="Arial" panose="020B0604020202020204" pitchFamily="34" charset="0"/>
                <a:ea typeface="DengXian" panose="02010600030101010101" pitchFamily="2" charset="-122"/>
                <a:cs typeface="Times New Roman" panose="02020603050405020304" pitchFamily="18" charset="0"/>
              </a:rPr>
              <a:t>Explain when REI is used in the field, and the regulations related to REI.</a:t>
            </a:r>
            <a:endParaRPr lang="en-US" sz="1200" dirty="0">
              <a:effectLst/>
              <a:latin typeface="DengXian" panose="02010600030101010101" pitchFamily="2" charset="-122"/>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rPr>
              <a:t> </a:t>
            </a:r>
            <a:endParaRPr lang="en-US" sz="1200" dirty="0">
              <a:effectLst/>
              <a:latin typeface="Times New Roman" panose="02020603050405020304" pitchFamily="18" charset="0"/>
              <a:ea typeface="Times New Roman" panose="02020603050405020304" pitchFamily="18" charset="0"/>
            </a:endParaRPr>
          </a:p>
          <a:p>
            <a:r>
              <a:rPr lang="en-US" sz="1200" b="1" kern="0" dirty="0">
                <a:effectLst/>
                <a:latin typeface="Arial" panose="020B0604020202020204" pitchFamily="34" charset="0"/>
                <a:ea typeface="DengXian" panose="02010600030101010101" pitchFamily="2" charset="-122"/>
              </a:rPr>
              <a:t>Trainer: </a:t>
            </a:r>
            <a:r>
              <a:rPr lang="en-US" sz="1200" b="1" kern="0" dirty="0">
                <a:effectLst/>
                <a:latin typeface="Arial" panose="020B0604020202020204" pitchFamily="34" charset="0"/>
                <a:ea typeface="Times New Roman" panose="02020603050405020304" pitchFamily="18" charset="0"/>
              </a:rPr>
              <a:t>A restricted entry interval area or REI the time immediately after a pesticide has been applied when entry into that treated area is not allowed or is limited. It’s restricted. </a:t>
            </a:r>
            <a:r>
              <a:rPr lang="en-US" sz="1200" kern="0" dirty="0">
                <a:solidFill>
                  <a:srgbClr val="000000"/>
                </a:solidFill>
                <a:effectLst/>
                <a:latin typeface="Arial" panose="020B0604020202020204" pitchFamily="34" charset="0"/>
                <a:ea typeface="Times New Roman" panose="02020603050405020304" pitchFamily="18" charset="0"/>
              </a:rPr>
              <a:t>Different pesticides have different REIs Some may have one hour, others four hours and some have several days. That depends on the pesticide. The employer has to put a sign that tells the amount of time a worker has to wait. </a:t>
            </a:r>
            <a:r>
              <a:rPr lang="en-US" sz="1200" kern="0" dirty="0">
                <a:effectLst/>
                <a:latin typeface="Arial" panose="020B0604020202020204" pitchFamily="34" charset="0"/>
                <a:ea typeface="Times New Roman" panose="02020603050405020304" pitchFamily="18" charset="0"/>
              </a:rPr>
              <a:t>Some workers who have their PPE (Personal Protective Equipment) and special training can enter. All workers under the age of 18 cannot enter even with PPE.</a:t>
            </a:r>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25</a:t>
            </a:fld>
            <a:endParaRPr lang="en-US"/>
          </a:p>
        </p:txBody>
      </p:sp>
    </p:spTree>
    <p:extLst>
      <p:ext uri="{BB962C8B-B14F-4D97-AF65-F5344CB8AC3E}">
        <p14:creationId xmlns:p14="http://schemas.microsoft.com/office/powerpoint/2010/main" val="182965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Introduce two types of warnings of restricted areas.</a:t>
            </a:r>
          </a:p>
          <a:p>
            <a:r>
              <a:rPr lang="en-US" dirty="0"/>
              <a:t> </a:t>
            </a:r>
          </a:p>
          <a:p>
            <a:r>
              <a:rPr lang="en-US" dirty="0"/>
              <a:t>Trainer: There are two types of warnings used to inform farmworkers of where a pesticide application has taken place or where there are restricted entries. </a:t>
            </a:r>
          </a:p>
          <a:p>
            <a:endParaRPr lang="en-US" dirty="0"/>
          </a:p>
          <a:p>
            <a:r>
              <a:rPr lang="en-US" dirty="0"/>
              <a:t>Your employer or supervisor can warn you by telling you that a pesticide has been applied and when it will be ok to enter. This is an oral warning. </a:t>
            </a:r>
          </a:p>
          <a:p>
            <a:endParaRPr lang="en-US" dirty="0"/>
          </a:p>
          <a:p>
            <a:r>
              <a:rPr lang="en-US" dirty="0"/>
              <a:t>Your employer or supervisor can also post a warning sign that says a pesticide has been applied and you have to stay away until the sign has been removed. These signs should boarder all the areas where pesticides are being applied or were applied. These signs warn not enter the area until your supervisor tells you it is okay and all signs have been removed. </a:t>
            </a:r>
          </a:p>
          <a:p>
            <a:r>
              <a:rPr lang="en-US" dirty="0"/>
              <a:t> </a:t>
            </a:r>
          </a:p>
          <a:p>
            <a:r>
              <a:rPr lang="en-US" dirty="0"/>
              <a:t>Your employer or supervisor can do both, post a warning sign and give you an oral warning, by telling you about the restrictions. Some pesticides require both forms of warming on their label.</a:t>
            </a:r>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26</a:t>
            </a:fld>
            <a:endParaRPr lang="en-US"/>
          </a:p>
        </p:txBody>
      </p:sp>
    </p:spTree>
    <p:extLst>
      <p:ext uri="{BB962C8B-B14F-4D97-AF65-F5344CB8AC3E}">
        <p14:creationId xmlns:p14="http://schemas.microsoft.com/office/powerpoint/2010/main" val="4258011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400800" cy="3600450"/>
          </a:xfrm>
        </p:spPr>
      </p:sp>
      <p:sp>
        <p:nvSpPr>
          <p:cNvPr id="3" name="Notes Placeholder 2"/>
          <p:cNvSpPr>
            <a:spLocks noGrp="1"/>
          </p:cNvSpPr>
          <p:nvPr>
            <p:ph type="body" idx="1"/>
          </p:nvPr>
        </p:nvSpPr>
        <p:spPr/>
        <p:txBody>
          <a:bodyPr/>
          <a:lstStyle/>
          <a:p>
            <a:r>
              <a:rPr lang="en-US" dirty="0"/>
              <a:t>Show participants how to read Safety Data Sheet (SDS). (Slides 27-33)</a:t>
            </a:r>
          </a:p>
          <a:p>
            <a:r>
              <a:rPr lang="en-US" dirty="0"/>
              <a:t> </a:t>
            </a:r>
          </a:p>
          <a:p>
            <a:r>
              <a:rPr lang="en-US" dirty="0"/>
              <a:t>Trainer: Another thing that you need to know is that your employer is required to have safety data sheets or SDS for all pesticides used on the job site. SDSs provide information on the hazards of substances and how to use them safely, such as storing, transporting and disposing of them. These SDSs also provide information on what to do in case of an emergency related to the chemical. </a:t>
            </a:r>
          </a:p>
          <a:p>
            <a:endParaRPr lang="en-US" dirty="0"/>
          </a:p>
          <a:p>
            <a:r>
              <a:rPr lang="en-US" dirty="0"/>
              <a:t>The employer is required to: </a:t>
            </a:r>
          </a:p>
          <a:p>
            <a:endParaRPr lang="en-US" dirty="0"/>
          </a:p>
          <a:p>
            <a:r>
              <a:rPr lang="en-US" dirty="0"/>
              <a:t>1) to make the SDS (and the application information) available during the workers’ normal working hours, and </a:t>
            </a:r>
          </a:p>
          <a:p>
            <a:endParaRPr lang="en-US" dirty="0"/>
          </a:p>
          <a:p>
            <a:r>
              <a:rPr lang="en-US" dirty="0"/>
              <a:t>2) The employer not only is required to place SDSs at a central location but also has to tell the workers where the central location is on his/her farm.</a:t>
            </a:r>
            <a:endParaRPr lang="es-ES" dirty="0"/>
          </a:p>
        </p:txBody>
      </p:sp>
      <p:sp>
        <p:nvSpPr>
          <p:cNvPr id="4" name="Slide Number Placeholder 3"/>
          <p:cNvSpPr>
            <a:spLocks noGrp="1"/>
          </p:cNvSpPr>
          <p:nvPr>
            <p:ph type="sldNum" sz="quarter" idx="10"/>
          </p:nvPr>
        </p:nvSpPr>
        <p:spPr/>
        <p:txBody>
          <a:bodyPr/>
          <a:lstStyle/>
          <a:p>
            <a:pPr>
              <a:defRPr/>
            </a:pPr>
            <a:fld id="{5596B54F-D5C4-40B0-B75B-64E373A81ED6}" type="slidenum">
              <a:rPr lang="es-MX" smtClean="0">
                <a:solidFill>
                  <a:prstClr val="black"/>
                </a:solidFill>
              </a:rPr>
              <a:pPr>
                <a:defRPr/>
              </a:pPr>
              <a:t>27</a:t>
            </a:fld>
            <a:endParaRPr lang="es-MX">
              <a:solidFill>
                <a:prstClr val="black"/>
              </a:solidFill>
            </a:endParaRPr>
          </a:p>
        </p:txBody>
      </p:sp>
    </p:spTree>
    <p:extLst>
      <p:ext uri="{BB962C8B-B14F-4D97-AF65-F5344CB8AC3E}">
        <p14:creationId xmlns:p14="http://schemas.microsoft.com/office/powerpoint/2010/main" val="997390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have an example of a Safety Data Sheet. It has: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Name of product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Hazard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aid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Storage and handling information </a:t>
            </a:r>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28</a:t>
            </a:fld>
            <a:endParaRPr lang="en-US"/>
          </a:p>
        </p:txBody>
      </p:sp>
    </p:spTree>
    <p:extLst>
      <p:ext uri="{BB962C8B-B14F-4D97-AF65-F5344CB8AC3E}">
        <p14:creationId xmlns:p14="http://schemas.microsoft.com/office/powerpoint/2010/main" val="393475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 Here we can see the name of the pesticide.</a:t>
            </a:r>
          </a:p>
        </p:txBody>
      </p:sp>
      <p:sp>
        <p:nvSpPr>
          <p:cNvPr id="4" name="Slide Number Placeholder 3"/>
          <p:cNvSpPr>
            <a:spLocks noGrp="1"/>
          </p:cNvSpPr>
          <p:nvPr>
            <p:ph type="sldNum" sz="quarter" idx="10"/>
          </p:nvPr>
        </p:nvSpPr>
        <p:spPr/>
        <p:txBody>
          <a:bodyPr/>
          <a:lstStyle/>
          <a:p>
            <a:fld id="{22155127-CA1E-478F-BA63-AAB13D71007A}" type="slidenum">
              <a:rPr lang="en-US" smtClean="0"/>
              <a:t>29</a:t>
            </a:fld>
            <a:endParaRPr lang="en-US"/>
          </a:p>
        </p:txBody>
      </p:sp>
    </p:spTree>
    <p:extLst>
      <p:ext uri="{BB962C8B-B14F-4D97-AF65-F5344CB8AC3E}">
        <p14:creationId xmlns:p14="http://schemas.microsoft.com/office/powerpoint/2010/main" val="325377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question on the slide: Why are taking this training? Allow participants to answer the question.</a:t>
            </a:r>
          </a:p>
          <a:p>
            <a:r>
              <a:rPr lang="en-US" sz="1200" kern="1200" dirty="0">
                <a:solidFill>
                  <a:schemeClr val="tx1"/>
                </a:solidFill>
                <a:effectLst/>
                <a:latin typeface="+mn-lt"/>
                <a:ea typeface="+mn-ea"/>
                <a:cs typeface="+mn-cs"/>
              </a:rPr>
              <a:t>Explain the Worker Protection Standard and point out that handlers need additional trainings.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Trainer: Now, why are you taking this training? The Worker Protection Standard or WPS is a rule that is part of a federal law. The WPS was designed to reduce the risks of illness or injury for workers who work with pesticides. Following the recommendations of this training can reduce the exposures to pesticides among agricultural workers. This includes workers like you who are paid to work in the fields, in groves, in orchards, in groves, in nurseries, and packing houses. Your employer has to provide this training every year. This training we are doing today is for regular farmworkers. If any of you apply or mix pesticides, you will receive additional training to be able to do that kind of work.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Sometimes if we’ve been working on farms when we talk about pesticides it can make us worried and sometimes it scares us. This training is about understanding how to work safely around pesticides so that we can protect ourselves and our families.</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a:t>
            </a:fld>
            <a:endParaRPr lang="en-US"/>
          </a:p>
        </p:txBody>
      </p:sp>
    </p:spTree>
    <p:extLst>
      <p:ext uri="{BB962C8B-B14F-4D97-AF65-F5344CB8AC3E}">
        <p14:creationId xmlns:p14="http://schemas.microsoft.com/office/powerpoint/2010/main" val="949387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Hazard information</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30</a:t>
            </a:fld>
            <a:endParaRPr lang="en-US"/>
          </a:p>
        </p:txBody>
      </p:sp>
    </p:spTree>
    <p:extLst>
      <p:ext uri="{BB962C8B-B14F-4D97-AF65-F5344CB8AC3E}">
        <p14:creationId xmlns:p14="http://schemas.microsoft.com/office/powerpoint/2010/main" val="2868952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It includes first aid information.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me summarize the SDS information. If you want some information about the pesticides that are being used in the field, you can go to the safety data sheets and get most of that information there. If you want to know what to do in case of a poisoning, you look for it there. If you want to know about the dangers they present, you look for it there. In other words, the important things you need to know about the pesticide are on the SDS. </a:t>
            </a:r>
          </a:p>
        </p:txBody>
      </p:sp>
      <p:sp>
        <p:nvSpPr>
          <p:cNvPr id="4" name="Slide Number Placeholder 3"/>
          <p:cNvSpPr>
            <a:spLocks noGrp="1"/>
          </p:cNvSpPr>
          <p:nvPr>
            <p:ph type="sldNum" sz="quarter" idx="10"/>
          </p:nvPr>
        </p:nvSpPr>
        <p:spPr/>
        <p:txBody>
          <a:bodyPr/>
          <a:lstStyle/>
          <a:p>
            <a:fld id="{22155127-CA1E-478F-BA63-AAB13D71007A}" type="slidenum">
              <a:rPr lang="en-US" smtClean="0"/>
              <a:t>31</a:t>
            </a:fld>
            <a:endParaRPr lang="en-US"/>
          </a:p>
        </p:txBody>
      </p:sp>
    </p:spTree>
    <p:extLst>
      <p:ext uri="{BB962C8B-B14F-4D97-AF65-F5344CB8AC3E}">
        <p14:creationId xmlns:p14="http://schemas.microsoft.com/office/powerpoint/2010/main" val="2665085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218" rtl="0" eaLnBrk="1" fontAlgn="auto" latinLnBrk="0" hangingPunct="1">
              <a:lnSpc>
                <a:spcPct val="100000"/>
              </a:lnSpc>
              <a:spcBef>
                <a:spcPts val="0"/>
              </a:spcBef>
              <a:spcAft>
                <a:spcPts val="0"/>
              </a:spcAft>
              <a:buClrTx/>
              <a:buSzTx/>
              <a:buFontTx/>
              <a:buNone/>
              <a:tabLst/>
              <a:defRPr/>
            </a:pPr>
            <a:r>
              <a:rPr lang="en-US" dirty="0"/>
              <a:t>Trainer:</a:t>
            </a:r>
            <a:r>
              <a:rPr lang="en-US" baseline="0" dirty="0"/>
              <a:t> And it includes information about the type of personal protection equipment that is required. </a:t>
            </a:r>
            <a:r>
              <a:rPr lang="en-US" dirty="0"/>
              <a:t> </a:t>
            </a:r>
          </a:p>
        </p:txBody>
      </p:sp>
      <p:sp>
        <p:nvSpPr>
          <p:cNvPr id="4" name="Slide Number Placeholder 3"/>
          <p:cNvSpPr>
            <a:spLocks noGrp="1"/>
          </p:cNvSpPr>
          <p:nvPr>
            <p:ph type="sldNum" sz="quarter" idx="10"/>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2155127-CA1E-478F-BA63-AAB13D71007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832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Your employer can’t force you to mix, load or apply pesticide BEFORE you have additional training to certify you as a pesticide handler. This training is not providing you with such information.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same is</a:t>
            </a:r>
            <a:r>
              <a:rPr lang="en-US" sz="1200" kern="1200" baseline="0" dirty="0">
                <a:solidFill>
                  <a:schemeClr val="tx1"/>
                </a:solidFill>
                <a:effectLst/>
                <a:latin typeface="+mn-lt"/>
                <a:ea typeface="+mn-ea"/>
                <a:cs typeface="+mn-cs"/>
              </a:rPr>
              <a:t> true for workers who have to enter treated fields before the restricted entry interval (REI) is lifted. </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33</a:t>
            </a:fld>
            <a:endParaRPr lang="en-US"/>
          </a:p>
        </p:txBody>
      </p:sp>
    </p:spTree>
    <p:extLst>
      <p:ext uri="{BB962C8B-B14F-4D97-AF65-F5344CB8AC3E}">
        <p14:creationId xmlns:p14="http://schemas.microsoft.com/office/powerpoint/2010/main" val="393475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It is important to stay away from areas where pesticides are being applied. When pesticides are being applied, the applicator and the employer have to make sure that other workers are not in the areas where pesticides are being applied. If there are workers or other persons in the area surrounding the application equipment, the applicator must suspend the application. The official name of this zone is “Application Exclusion Zone” (AEZ). Employers must not allow or direct any worker or other persons to enter or to remain in the treated area.</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34</a:t>
            </a:fld>
            <a:endParaRPr lang="en-US"/>
          </a:p>
        </p:txBody>
      </p:sp>
    </p:spTree>
    <p:extLst>
      <p:ext uri="{BB962C8B-B14F-4D97-AF65-F5344CB8AC3E}">
        <p14:creationId xmlns:p14="http://schemas.microsoft.com/office/powerpoint/2010/main" val="131075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I suppose everyone here is over 18 years old. But if you are under 18 you cannot apply pesticides. </a:t>
            </a:r>
          </a:p>
          <a:p>
            <a:r>
              <a:rPr lang="en-US" sz="1200" b="1" kern="1200" dirty="0">
                <a:solidFill>
                  <a:schemeClr val="tx1"/>
                </a:solidFill>
                <a:effectLst/>
                <a:latin typeface="+mn-lt"/>
                <a:ea typeface="+mn-ea"/>
                <a:cs typeface="+mn-cs"/>
              </a:rPr>
              <a:t>Remember, you can not apply pesticides or enter a restricted area if you are under 18 years old.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35</a:t>
            </a:fld>
            <a:endParaRPr lang="en-US"/>
          </a:p>
        </p:txBody>
      </p:sp>
    </p:spTree>
    <p:extLst>
      <p:ext uri="{BB962C8B-B14F-4D97-AF65-F5344CB8AC3E}">
        <p14:creationId xmlns:p14="http://schemas.microsoft.com/office/powerpoint/2010/main" val="3758279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Write responses on </a:t>
            </a:r>
            <a:r>
              <a:rPr lang="en-US" sz="1200" b="1" u="sng" kern="1200" dirty="0">
                <a:solidFill>
                  <a:schemeClr val="tx1"/>
                </a:solidFill>
                <a:effectLst/>
                <a:latin typeface="+mn-lt"/>
                <a:ea typeface="+mn-ea"/>
                <a:cs typeface="+mn-cs"/>
              </a:rPr>
              <a:t>flip chart</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We’ve talked about how you can get exposed to pesticides. We’ve talked about how pesticides enter your body and what can happen if exposed to pesticides. Now let’s talk about how you can protect yourself from pesticides. What do you think? How can you protect yourself from pesticides? </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36</a:t>
            </a:fld>
            <a:endParaRPr lang="en-US"/>
          </a:p>
        </p:txBody>
      </p:sp>
    </p:spTree>
    <p:extLst>
      <p:ext uri="{BB962C8B-B14F-4D97-AF65-F5344CB8AC3E}">
        <p14:creationId xmlns:p14="http://schemas.microsoft.com/office/powerpoint/2010/main" val="949387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Allow participants to answer the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Do you think there is something wrong with what this person is wearing? </a:t>
            </a:r>
          </a:p>
          <a:p>
            <a:r>
              <a:rPr lang="en-US" sz="1200" kern="1200" dirty="0">
                <a:solidFill>
                  <a:schemeClr val="tx1"/>
                </a:solidFill>
                <a:effectLst/>
                <a:latin typeface="+mn-lt"/>
                <a:ea typeface="+mn-ea"/>
                <a:cs typeface="+mn-cs"/>
              </a:rPr>
              <a:t>We can see that this man is not dressed properly. He has flip-flops, he has shorts, he has a short-sleeved shirt and he's bald and has nothing on his head to protect himself. This person is not well protected.</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37</a:t>
            </a:fld>
            <a:endParaRPr lang="en-US"/>
          </a:p>
        </p:txBody>
      </p:sp>
    </p:spTree>
    <p:extLst>
      <p:ext uri="{BB962C8B-B14F-4D97-AF65-F5344CB8AC3E}">
        <p14:creationId xmlns:p14="http://schemas.microsoft.com/office/powerpoint/2010/main" val="1150607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Allow participants to answer the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What do you think of this person?</a:t>
            </a:r>
          </a:p>
          <a:p>
            <a:r>
              <a:rPr lang="en-US" sz="1200" kern="1200" dirty="0">
                <a:solidFill>
                  <a:schemeClr val="tx1"/>
                </a:solidFill>
                <a:effectLst/>
                <a:latin typeface="+mn-lt"/>
                <a:ea typeface="+mn-ea"/>
                <a:cs typeface="+mn-cs"/>
              </a:rPr>
              <a:t>This man is protecting himself against pesticide exposure.  This man has his cap or hat, a bandana, gloves, long pants, and closed shoes. He is better protected and pesticides are not likely going to get on his skin. While the man in the previous photo was leaving his skin uncovered. You should wear clothing that protects you from pesticides. This includes long-sleeved shirt, long pants, caps, gloves. The bandana can also help a lot.</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38</a:t>
            </a:fld>
            <a:endParaRPr lang="en-US"/>
          </a:p>
        </p:txBody>
      </p:sp>
    </p:spTree>
    <p:extLst>
      <p:ext uri="{BB962C8B-B14F-4D97-AF65-F5344CB8AC3E}">
        <p14:creationId xmlns:p14="http://schemas.microsoft.com/office/powerpoint/2010/main" val="1018565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Point out the importance of washing hands and discuss their concerns according to Hispanic culture.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Another thing that is extremely important is to wash your hands. </a:t>
            </a:r>
            <a:r>
              <a:rPr lang="en-US" sz="1200" kern="1200" dirty="0">
                <a:solidFill>
                  <a:schemeClr val="tx1"/>
                </a:solidFill>
                <a:effectLst/>
                <a:latin typeface="+mn-lt"/>
                <a:ea typeface="+mn-ea"/>
                <a:cs typeface="+mn-cs"/>
              </a:rPr>
              <a:t>You should wash your hands before eating, drinking, smoking, using the bathroom, chewing gum or tobacco, touching your eyes or mouth and before getting in the car.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know that many of us believe that washing your hands with water might make you sick. When we are hot and working with think that washing with water will cause problems like arthritis.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understand that and our thinking that this is actually keeping us healthy. But remember that there are risks associated with pesticides. We recommend that you wash your hands because you are actually protecting yourself when you do this. It is responsibility of your employer to have water, soap, and paper towels near you.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when you get home, you should bathe immediately, wash or shower with soap and shampoo, and put on clean clothes. Once again we know that many people come home from work and say “I cannot bathe because my body is hot. If I bathe, I will feel bad, I will get a headache, I will get rheumatism or something else”. Please remember that if you have children and you have pesticides on your body and the children come to hug you, the pesticide will get on your children and that is not good for your children. And if you bathe immediately and put on clean clothes, you avoid a potential danger for your family.</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39</a:t>
            </a:fld>
            <a:endParaRPr lang="en-US"/>
          </a:p>
        </p:txBody>
      </p:sp>
    </p:spTree>
    <p:extLst>
      <p:ext uri="{BB962C8B-B14F-4D97-AF65-F5344CB8AC3E}">
        <p14:creationId xmlns:p14="http://schemas.microsoft.com/office/powerpoint/2010/main" val="34601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the three main areas of WPS.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Trainer: The Worker Protection Standard is focused on three main areas: Information, protection, and 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Information:</a:t>
            </a:r>
          </a:p>
          <a:p>
            <a:r>
              <a:rPr lang="en-US" sz="1200" kern="1200" dirty="0">
                <a:solidFill>
                  <a:schemeClr val="tx1"/>
                </a:solidFill>
                <a:effectLst/>
                <a:latin typeface="+mn-lt"/>
                <a:ea typeface="+mn-ea"/>
                <a:cs typeface="+mn-cs"/>
              </a:rPr>
              <a:t>Employers must provide you with information about pesticides and workers protections through pesticide safety trainings like this one every year. They must provide information about what pesticides are being applied and when it is safe for workers to enter fields treated with pesticides. They also must have information accessible about the type of pesticides being used.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Protection:</a:t>
            </a:r>
          </a:p>
          <a:p>
            <a:r>
              <a:rPr lang="en-US" sz="1200" kern="1200" dirty="0">
                <a:solidFill>
                  <a:schemeClr val="tx1"/>
                </a:solidFill>
                <a:effectLst/>
                <a:latin typeface="+mn-lt"/>
                <a:ea typeface="+mn-ea"/>
                <a:cs typeface="+mn-cs"/>
              </a:rPr>
              <a:t>Employers must provide different resources including warning signs and or oral notifications and keep workers and other people away from pesticide treated areas during and after applications.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Action:</a:t>
            </a:r>
          </a:p>
          <a:p>
            <a:r>
              <a:rPr lang="en-US" sz="1200" kern="1200" dirty="0">
                <a:solidFill>
                  <a:schemeClr val="tx1"/>
                </a:solidFill>
                <a:effectLst/>
                <a:latin typeface="+mn-lt"/>
                <a:ea typeface="+mn-ea"/>
                <a:cs typeface="+mn-cs"/>
              </a:rPr>
              <a:t>In case you have an accident, for example, where pesticides get on your body, employers must be prepared to act when a worker has been exposed to pesticides. In case something like this happens, they have to provide materials for emergency washing and decontaminating and provide emergency transportation to a clinic or hospital, if necessary.</a:t>
            </a:r>
          </a:p>
        </p:txBody>
      </p:sp>
      <p:sp>
        <p:nvSpPr>
          <p:cNvPr id="4" name="Slide Number Placeholder 3"/>
          <p:cNvSpPr>
            <a:spLocks noGrp="1"/>
          </p:cNvSpPr>
          <p:nvPr>
            <p:ph type="sldNum" sz="quarter" idx="10"/>
          </p:nvPr>
        </p:nvSpPr>
        <p:spPr/>
        <p:txBody>
          <a:bodyPr/>
          <a:lstStyle/>
          <a:p>
            <a:fld id="{22155127-CA1E-478F-BA63-AAB13D71007A}" type="slidenum">
              <a:rPr lang="en-US" smtClean="0"/>
              <a:t>4</a:t>
            </a:fld>
            <a:endParaRPr lang="en-US"/>
          </a:p>
        </p:txBody>
      </p:sp>
    </p:spTree>
    <p:extLst>
      <p:ext uri="{BB962C8B-B14F-4D97-AF65-F5344CB8AC3E}">
        <p14:creationId xmlns:p14="http://schemas.microsoft.com/office/powerpoint/2010/main" val="1890423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Allow participants to answer the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How can we protect ourselves and our families?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to do everything we can to avoid being overexposed to pesticides. And that does not include only us, but we also have to protect our family. Overexposed means that you were exposed to enough pesticides that it impacts your health or leads to signs and symptoms of exposure.</a:t>
            </a:r>
            <a:endParaRPr lang="en-US" dirty="0"/>
          </a:p>
          <a:p>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40</a:t>
            </a:fld>
            <a:endParaRPr lang="en-US"/>
          </a:p>
        </p:txBody>
      </p:sp>
    </p:spTree>
    <p:extLst>
      <p:ext uri="{BB962C8B-B14F-4D97-AF65-F5344CB8AC3E}">
        <p14:creationId xmlns:p14="http://schemas.microsoft.com/office/powerpoint/2010/main" val="3564457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the steps for farmworkers to protect themselves and their families. (Slides 41-46)</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Leave work shoes outside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Bathing immediately after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work clothes separate. If possible, put</a:t>
            </a:r>
            <a:r>
              <a:rPr lang="en-US" sz="1200" kern="1200" baseline="0" dirty="0">
                <a:solidFill>
                  <a:schemeClr val="tx1"/>
                </a:solidFill>
                <a:effectLst/>
                <a:latin typeface="+mn-lt"/>
                <a:ea typeface="+mn-ea"/>
                <a:cs typeface="+mn-cs"/>
              </a:rPr>
              <a:t> them in plastic bags at the end of each working day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Never bring pesticide containers back home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When you are working, pesticides can stick to your work clothes and shoes. Therefore, if possible, change out of your work clothes and shoes at work and put you work clothes in a plastic bag.</a:t>
            </a:r>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41</a:t>
            </a:fld>
            <a:endParaRPr lang="en-US"/>
          </a:p>
        </p:txBody>
      </p:sp>
    </p:spTree>
    <p:extLst>
      <p:ext uri="{BB962C8B-B14F-4D97-AF65-F5344CB8AC3E}">
        <p14:creationId xmlns:p14="http://schemas.microsoft.com/office/powerpoint/2010/main" val="2177774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the steps for farmworkers to protect themselves and their families. (Slides 41-46)</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Leave work shoes outside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Bathing immediately after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work clothes separate. If possible, put</a:t>
            </a:r>
            <a:r>
              <a:rPr lang="en-US" sz="1200" kern="1200" baseline="0" dirty="0">
                <a:solidFill>
                  <a:schemeClr val="tx1"/>
                </a:solidFill>
                <a:effectLst/>
                <a:latin typeface="+mn-lt"/>
                <a:ea typeface="+mn-ea"/>
                <a:cs typeface="+mn-cs"/>
              </a:rPr>
              <a:t> them in plastic bags at the end of each working day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Never bring pesticide containers back home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When you are working, pesticides can stick to your work clothes and shoes. Therefore, if possible, change out of your work clothes and shoes at work and put you work clothes in a plastic bag.</a:t>
            </a:r>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47034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Leave your shoes and work clothes outside the house.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man here took off his shoes and clothes outside the house and is now ready to enter his house. Changing your work shoes and clothes before entering the home reduces the amount of pesticides you bring home.  And this helps your family.</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45429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We talked about this before, but it is important to repeat. It is important to bathe immediately after work. Once again, we understand our beliefs about bathing after work and our thinking that we could get sick from getting out of the heat and into the cold. We recommend that you bathe immediately using soap and shampooing your hair, because that way you protect your children and your whole family.</a:t>
            </a:r>
          </a:p>
        </p:txBody>
      </p:sp>
      <p:sp>
        <p:nvSpPr>
          <p:cNvPr id="4" name="Slide Number Placeholder 3"/>
          <p:cNvSpPr>
            <a:spLocks noGrp="1"/>
          </p:cNvSpPr>
          <p:nvPr>
            <p:ph type="sldNum" sz="quarter" idx="10"/>
          </p:nvPr>
        </p:nvSpPr>
        <p:spPr/>
        <p:txBody>
          <a:bodyPr/>
          <a:lstStyle/>
          <a:p>
            <a:fld id="{22155127-CA1E-478F-BA63-AAB13D71007A}" type="slidenum">
              <a:rPr lang="en-US" smtClean="0"/>
              <a:t>44</a:t>
            </a:fld>
            <a:endParaRPr lang="en-US"/>
          </a:p>
        </p:txBody>
      </p:sp>
    </p:spTree>
    <p:extLst>
      <p:ext uri="{BB962C8B-B14F-4D97-AF65-F5344CB8AC3E}">
        <p14:creationId xmlns:p14="http://schemas.microsoft.com/office/powerpoint/2010/main" val="3426977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Keep work clothes separate from other clothes.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Wash work clothes separately from other clothing. Take off your work clothes immediately upon arriving at the house. After you remove your work clothes, keep them separate from other laundry. Wash them separately, and if you can, dry them outside to let the sun and fresh air break down any pesticides still left on them. Wash work clothes before wearing them again.</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45</a:t>
            </a:fld>
            <a:endParaRPr lang="en-US"/>
          </a:p>
        </p:txBody>
      </p:sp>
    </p:spTree>
    <p:extLst>
      <p:ext uri="{BB962C8B-B14F-4D97-AF65-F5344CB8AC3E}">
        <p14:creationId xmlns:p14="http://schemas.microsoft.com/office/powerpoint/2010/main" val="3838516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We know that many people bring empty pesticide containers to their homes and sometimes they bring the pesticides. We recommend that you never bring any pesticide that is used at work to your home or the place where you are staying. This could be very dangerous; pesticide use in the fields are not meant to be used around the home. They are very strong and can make you sick. And do not bring empty pesticide containers to your house either. As much as you wash them, they will always have pesticide residues in them. We recommend that, to protect your families and yourself, do not bring empty pesticide containers or pesticides home. The empty containers must be left to the employer to properly dispose or get rid of them.</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46</a:t>
            </a:fld>
            <a:endParaRPr lang="en-US"/>
          </a:p>
        </p:txBody>
      </p:sp>
    </p:spTree>
    <p:extLst>
      <p:ext uri="{BB962C8B-B14F-4D97-AF65-F5344CB8AC3E}">
        <p14:creationId xmlns:p14="http://schemas.microsoft.com/office/powerpoint/2010/main" val="2590357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the question on the slide. Allow participants to answer the question.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What can I do in case of an emergency?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talked a lot about how to prevent exposure to pesticides and how important it is to take measures to prevent that exposure. Now, let's talk about what to do in case of an emergency in the event that you or a coworker is exposed to a large amount of pesticides. That is, you got a lot of pesticides in your body or someone you work with was exposed. It is responsibility of your employer to have decontamination supplies all the time.</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47</a:t>
            </a:fld>
            <a:endParaRPr lang="en-US"/>
          </a:p>
        </p:txBody>
      </p:sp>
    </p:spTree>
    <p:extLst>
      <p:ext uri="{BB962C8B-B14F-4D97-AF65-F5344CB8AC3E}">
        <p14:creationId xmlns:p14="http://schemas.microsoft.com/office/powerpoint/2010/main" val="210066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Present the three steps when dealing with emergency clean-up.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Emergency clean up should be initiated if a pesticide is spilled or sprayed on your clothing or skin. </a:t>
            </a:r>
          </a:p>
          <a:p>
            <a:pPr marL="228600" lvl="0" indent="-228600">
              <a:buFont typeface="+mj-lt"/>
              <a:buAutoNum type="arabicPeriod"/>
            </a:pPr>
            <a:r>
              <a:rPr lang="en-US" sz="1200" kern="1200" dirty="0">
                <a:solidFill>
                  <a:schemeClr val="tx1"/>
                </a:solidFill>
                <a:effectLst/>
                <a:latin typeface="+mn-lt"/>
                <a:ea typeface="+mn-ea"/>
                <a:cs typeface="+mn-cs"/>
              </a:rPr>
              <a:t>Stop the exposure! </a:t>
            </a:r>
          </a:p>
          <a:p>
            <a:pPr marL="228600" lvl="0" indent="-228600">
              <a:buFont typeface="+mj-lt"/>
              <a:buAutoNum type="arabicPeriod"/>
            </a:pPr>
            <a:r>
              <a:rPr lang="en-US" sz="1200" kern="1200" dirty="0">
                <a:solidFill>
                  <a:schemeClr val="tx1"/>
                </a:solidFill>
                <a:effectLst/>
                <a:latin typeface="+mn-lt"/>
                <a:ea typeface="+mn-ea"/>
                <a:cs typeface="+mn-cs"/>
              </a:rPr>
              <a:t>Stop work and leave the work area. </a:t>
            </a:r>
          </a:p>
          <a:p>
            <a:pPr marL="228600" lvl="0" indent="-228600">
              <a:buFont typeface="+mj-lt"/>
              <a:buAutoNum type="arabicPeriod"/>
            </a:pPr>
            <a:r>
              <a:rPr lang="en-US" sz="1200" kern="1200" dirty="0">
                <a:solidFill>
                  <a:schemeClr val="tx1"/>
                </a:solidFill>
                <a:effectLst/>
                <a:latin typeface="+mn-lt"/>
                <a:ea typeface="+mn-ea"/>
                <a:cs typeface="+mn-cs"/>
              </a:rPr>
              <a:t>Remove the pesticide contaminated clothing right away and wash immediately with the decontamination supplies provided or in the nearest clean water.</a:t>
            </a:r>
          </a:p>
          <a:p>
            <a:pPr marL="228600" indent="-228600">
              <a:buFont typeface="+mj-lt"/>
              <a:buAutoNum type="arabicPeriod"/>
            </a:pPr>
            <a:r>
              <a:rPr lang="en-US" sz="1200" kern="1200" dirty="0">
                <a:solidFill>
                  <a:schemeClr val="tx1"/>
                </a:solidFill>
                <a:effectLst/>
                <a:latin typeface="+mn-lt"/>
                <a:ea typeface="+mn-ea"/>
                <a:cs typeface="+mn-cs"/>
              </a:rPr>
              <a:t>As soon as possible, follow up with wash or shower with soap and water, shampoo hair, and change into clean clothes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48</a:t>
            </a:fld>
            <a:endParaRPr lang="en-US"/>
          </a:p>
        </p:txBody>
      </p:sp>
    </p:spTree>
    <p:extLst>
      <p:ext uri="{BB962C8B-B14F-4D97-AF65-F5344CB8AC3E}">
        <p14:creationId xmlns:p14="http://schemas.microsoft.com/office/powerpoint/2010/main" val="3051447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 the first aid steps for pesticides exposure in the eyes.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In the case of pesticide exposure in the eyes the following first aid steps must be taken:</a:t>
            </a:r>
          </a:p>
          <a:p>
            <a:pPr lvl="0"/>
            <a:r>
              <a:rPr lang="en-US" sz="1200" kern="1200" dirty="0">
                <a:solidFill>
                  <a:schemeClr val="tx1"/>
                </a:solidFill>
                <a:effectLst/>
                <a:latin typeface="+mn-lt"/>
                <a:ea typeface="+mn-ea"/>
                <a:cs typeface="+mn-cs"/>
              </a:rPr>
              <a:t>Wash eye quickly but gently</a:t>
            </a:r>
          </a:p>
          <a:p>
            <a:pPr lvl="0"/>
            <a:r>
              <a:rPr lang="en-US" sz="1200" kern="1200" dirty="0">
                <a:solidFill>
                  <a:schemeClr val="tx1"/>
                </a:solidFill>
                <a:effectLst/>
                <a:latin typeface="+mn-lt"/>
                <a:ea typeface="+mn-ea"/>
                <a:cs typeface="+mn-cs"/>
              </a:rPr>
              <a:t>Hold eyelid open and wash with a gentle drip of clean running water positioned so that it flows across the eye rather than directly into the eye</a:t>
            </a:r>
          </a:p>
          <a:p>
            <a:pPr lvl="0"/>
            <a:r>
              <a:rPr lang="en-US" sz="1200" kern="1200" dirty="0">
                <a:solidFill>
                  <a:schemeClr val="tx1"/>
                </a:solidFill>
                <a:effectLst/>
                <a:latin typeface="+mn-lt"/>
                <a:ea typeface="+mn-ea"/>
                <a:cs typeface="+mn-cs"/>
              </a:rPr>
              <a:t>Rinse eye for 15 minutes or more</a:t>
            </a:r>
          </a:p>
          <a:p>
            <a:pPr lvl="0"/>
            <a:r>
              <a:rPr lang="en-US" sz="1200" kern="1200" dirty="0">
                <a:solidFill>
                  <a:schemeClr val="tx1"/>
                </a:solidFill>
                <a:effectLst/>
                <a:latin typeface="+mn-lt"/>
                <a:ea typeface="+mn-ea"/>
                <a:cs typeface="+mn-cs"/>
              </a:rPr>
              <a:t>Do not use chemicals or drugs in the rinse water, they may increase the injury </a:t>
            </a:r>
          </a:p>
          <a:p>
            <a:pPr lvl="0"/>
            <a:r>
              <a:rPr lang="en-US" sz="1200" kern="1200" dirty="0">
                <a:solidFill>
                  <a:schemeClr val="tx1"/>
                </a:solidFill>
                <a:effectLst/>
                <a:latin typeface="+mn-lt"/>
                <a:ea typeface="+mn-ea"/>
                <a:cs typeface="+mn-cs"/>
              </a:rPr>
              <a:t>Your employer is required to have water available to rinse your eyes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2155127-CA1E-478F-BA63-AAB13D71007A}" type="slidenum">
              <a:rPr lang="en-US" smtClean="0"/>
              <a:t>49</a:t>
            </a:fld>
            <a:endParaRPr lang="en-US"/>
          </a:p>
        </p:txBody>
      </p:sp>
    </p:spTree>
    <p:extLst>
      <p:ext uri="{BB962C8B-B14F-4D97-AF65-F5344CB8AC3E}">
        <p14:creationId xmlns:p14="http://schemas.microsoft.com/office/powerpoint/2010/main" val="237005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Tell participants the objectives of this training</a:t>
            </a:r>
          </a:p>
          <a:p>
            <a:pPr defTabSz="966612">
              <a:defRPr/>
            </a:pPr>
            <a:r>
              <a:rPr lang="en-US" sz="1300" dirty="0"/>
              <a:t> </a:t>
            </a:r>
          </a:p>
          <a:p>
            <a:pPr defTabSz="966612">
              <a:defRPr/>
            </a:pPr>
            <a:r>
              <a:rPr lang="en-US" sz="1300" dirty="0"/>
              <a:t>Trainer: Okay. Now let's talk about how to protect yourself and your family. In this training:</a:t>
            </a:r>
          </a:p>
          <a:p>
            <a:pPr defTabSz="966612">
              <a:defRPr/>
            </a:pPr>
            <a:endParaRPr lang="en-US" sz="1300" dirty="0"/>
          </a:p>
          <a:p>
            <a:pPr defTabSz="966612">
              <a:defRPr/>
            </a:pPr>
            <a:r>
              <a:rPr lang="en-US" sz="1300" dirty="0"/>
              <a:t>You will receive information about the possible risks of exposure to pesticides in your workplace. </a:t>
            </a:r>
          </a:p>
          <a:p>
            <a:pPr defTabSz="966612">
              <a:defRPr/>
            </a:pPr>
            <a:r>
              <a:rPr lang="en-US" sz="1300" dirty="0"/>
              <a:t>You will be shown the steps you can take to protect yourself, protect your family or anyone else from exposure to pesticides. </a:t>
            </a:r>
          </a:p>
          <a:p>
            <a:pPr defTabSz="966612">
              <a:defRPr/>
            </a:pPr>
            <a:r>
              <a:rPr lang="en-US" sz="1300" dirty="0"/>
              <a:t>In addition, you will also learn the steps to follow in the event that you or anyone else is affected by pesticides. </a:t>
            </a:r>
          </a:p>
          <a:p>
            <a:pPr defTabSz="966612">
              <a:defRPr/>
            </a:pPr>
            <a:r>
              <a:rPr lang="en-US" sz="1300" dirty="0"/>
              <a:t>You will learn the employer's responsibilities to your workers when they work in areas where pesticides are used. </a:t>
            </a:r>
          </a:p>
          <a:p>
            <a:pPr defTabSz="966612">
              <a:defRPr/>
            </a:pPr>
            <a:r>
              <a:rPr lang="en-US" sz="1300" dirty="0"/>
              <a:t>In addition, you will receive information about your rights as a worker.</a:t>
            </a: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a:t>
            </a:fld>
            <a:endParaRPr lang="en-US"/>
          </a:p>
        </p:txBody>
      </p:sp>
    </p:spTree>
    <p:extLst>
      <p:ext uri="{BB962C8B-B14F-4D97-AF65-F5344CB8AC3E}">
        <p14:creationId xmlns:p14="http://schemas.microsoft.com/office/powerpoint/2010/main" val="2365212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 the first aid steps for pesticides exposure on the skin.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In the case of pesticide exposure on the skin the following first aid steps must be taken:</a:t>
            </a:r>
          </a:p>
          <a:p>
            <a:pPr marL="228600" lvl="0" indent="-228600">
              <a:buFont typeface="+mj-lt"/>
              <a:buAutoNum type="arabicPeriod"/>
            </a:pPr>
            <a:r>
              <a:rPr lang="en-US" sz="1200" kern="1200" dirty="0">
                <a:solidFill>
                  <a:schemeClr val="tx1"/>
                </a:solidFill>
                <a:effectLst/>
                <a:latin typeface="+mn-lt"/>
                <a:ea typeface="+mn-ea"/>
                <a:cs typeface="+mn-cs"/>
              </a:rPr>
              <a:t>Remove contaminated clothing</a:t>
            </a:r>
          </a:p>
          <a:p>
            <a:pPr marL="228600" lvl="0" indent="-228600">
              <a:buFont typeface="+mj-lt"/>
              <a:buAutoNum type="arabicPeriod"/>
            </a:pPr>
            <a:r>
              <a:rPr lang="en-US" sz="1200" kern="1200" dirty="0">
                <a:solidFill>
                  <a:schemeClr val="tx1"/>
                </a:solidFill>
                <a:effectLst/>
                <a:latin typeface="+mn-lt"/>
                <a:ea typeface="+mn-ea"/>
                <a:cs typeface="+mn-cs"/>
              </a:rPr>
              <a:t>Rinse with decontamination supplies or in the nearest source of water</a:t>
            </a:r>
          </a:p>
          <a:p>
            <a:pPr marL="228600" indent="-228600">
              <a:buFont typeface="+mj-lt"/>
              <a:buAutoNum type="arabicPeriod"/>
            </a:pPr>
            <a:r>
              <a:rPr lang="en-US" sz="1200" kern="1200" dirty="0">
                <a:solidFill>
                  <a:schemeClr val="tx1"/>
                </a:solidFill>
                <a:effectLst/>
                <a:latin typeface="+mn-lt"/>
                <a:ea typeface="+mn-ea"/>
                <a:cs typeface="+mn-cs"/>
              </a:rPr>
              <a:t>Take a shower with soap as soon as possible</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50</a:t>
            </a:fld>
            <a:endParaRPr lang="en-US"/>
          </a:p>
        </p:txBody>
      </p:sp>
    </p:spTree>
    <p:extLst>
      <p:ext uri="{BB962C8B-B14F-4D97-AF65-F5344CB8AC3E}">
        <p14:creationId xmlns:p14="http://schemas.microsoft.com/office/powerpoint/2010/main" val="2819404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shower is not available, still ash with plenty of soap and water in the field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51</a:t>
            </a:fld>
            <a:endParaRPr lang="en-US"/>
          </a:p>
        </p:txBody>
      </p:sp>
    </p:spTree>
    <p:extLst>
      <p:ext uri="{BB962C8B-B14F-4D97-AF65-F5344CB8AC3E}">
        <p14:creationId xmlns:p14="http://schemas.microsoft.com/office/powerpoint/2010/main" val="1655494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Ask participants “What are the first aid steps for breathing difficulties?” Allow participants time to provide answers.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In the case of breathing difficulties:</a:t>
            </a:r>
          </a:p>
          <a:p>
            <a:pPr marL="228600" lvl="0" indent="-228600">
              <a:buFont typeface="+mj-lt"/>
              <a:buAutoNum type="arabicPeriod"/>
            </a:pPr>
            <a:r>
              <a:rPr lang="en-US" sz="1200" kern="1200" dirty="0">
                <a:solidFill>
                  <a:schemeClr val="tx1"/>
                </a:solidFill>
                <a:effectLst/>
                <a:latin typeface="+mn-lt"/>
                <a:ea typeface="+mn-ea"/>
                <a:cs typeface="+mn-cs"/>
              </a:rPr>
              <a:t>Get the person to fresh air</a:t>
            </a:r>
          </a:p>
          <a:p>
            <a:pPr marL="228600" lvl="0" indent="-228600">
              <a:buFont typeface="+mj-lt"/>
              <a:buAutoNum type="arabicPeriod"/>
            </a:pPr>
            <a:r>
              <a:rPr lang="en-US" sz="1200" kern="1200" dirty="0">
                <a:solidFill>
                  <a:schemeClr val="tx1"/>
                </a:solidFill>
                <a:effectLst/>
                <a:latin typeface="+mn-lt"/>
                <a:ea typeface="+mn-ea"/>
                <a:cs typeface="+mn-cs"/>
              </a:rPr>
              <a:t>Remove any tight clothing</a:t>
            </a:r>
          </a:p>
          <a:p>
            <a:pPr marL="228600" lvl="0" indent="-228600">
              <a:buFont typeface="+mj-lt"/>
              <a:buAutoNum type="arabicPeriod"/>
            </a:pPr>
            <a:r>
              <a:rPr lang="en-US" sz="1200" kern="1200" dirty="0">
                <a:solidFill>
                  <a:schemeClr val="tx1"/>
                </a:solidFill>
                <a:effectLst/>
                <a:latin typeface="+mn-lt"/>
                <a:ea typeface="+mn-ea"/>
                <a:cs typeface="+mn-cs"/>
              </a:rPr>
              <a:t>Open the airway </a:t>
            </a:r>
          </a:p>
          <a:p>
            <a:pPr marL="228600" lvl="0" indent="-228600">
              <a:buFont typeface="+mj-lt"/>
              <a:buAutoNum type="arabicPeriod"/>
            </a:pPr>
            <a:r>
              <a:rPr lang="en-US" sz="1200" kern="1200" dirty="0">
                <a:solidFill>
                  <a:schemeClr val="tx1"/>
                </a:solidFill>
                <a:effectLst/>
                <a:latin typeface="+mn-lt"/>
                <a:ea typeface="+mn-ea"/>
                <a:cs typeface="+mn-cs"/>
              </a:rPr>
              <a:t>Seek medical attention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victim is in a greenhouse or other enclosed area, the rescuer should be careful to protect themselves before entering (such as wearing a respirator, or getting help) so they are not affected as well.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Only train workers on cardiopulmonary resuscitation (CPR) should try to help the victim if they are struggling. </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52</a:t>
            </a:fld>
            <a:endParaRPr lang="en-US"/>
          </a:p>
        </p:txBody>
      </p:sp>
    </p:spTree>
    <p:extLst>
      <p:ext uri="{BB962C8B-B14F-4D97-AF65-F5344CB8AC3E}">
        <p14:creationId xmlns:p14="http://schemas.microsoft.com/office/powerpoint/2010/main" val="3126870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the cases that need calling 911.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You may need to call 911 depending on the severity of the exposure such 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Difficulty breathing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 is vomiting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 has passed 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whenever someone swallows the pesticide</a:t>
            </a:r>
          </a:p>
          <a:p>
            <a:r>
              <a:rPr lang="en-US" sz="1200" kern="1200" dirty="0">
                <a:solidFill>
                  <a:schemeClr val="tx1"/>
                </a:solidFill>
                <a:effectLst/>
                <a:latin typeface="+mn-lt"/>
                <a:ea typeface="+mn-ea"/>
                <a:cs typeface="+mn-cs"/>
              </a:rPr>
              <a:t>These are urgent matters, get them to a facility </a:t>
            </a:r>
            <a:r>
              <a:rPr lang="en-US" sz="1200" b="1" kern="1200" dirty="0">
                <a:solidFill>
                  <a:schemeClr val="tx1"/>
                </a:solidFill>
                <a:effectLst/>
                <a:latin typeface="+mn-lt"/>
                <a:ea typeface="+mn-ea"/>
                <a:cs typeface="+mn-cs"/>
              </a:rPr>
              <a:t>IMMEDIATELY. Call 911!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if decontamination at the worksite included removing clothes, the clothes should be bagged and be brought to the medical facility. </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53</a:t>
            </a:fld>
            <a:endParaRPr lang="en-US"/>
          </a:p>
        </p:txBody>
      </p:sp>
    </p:spTree>
    <p:extLst>
      <p:ext uri="{BB962C8B-B14F-4D97-AF65-F5344CB8AC3E}">
        <p14:creationId xmlns:p14="http://schemas.microsoft.com/office/powerpoint/2010/main" val="1447291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the case that needs medical facility.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If experiencing any pesticide poisoning signs or symptoms go to a medical facility immediately. Your employer is required to provide transportation to a medical center to receive care.</a:t>
            </a:r>
          </a:p>
        </p:txBody>
      </p:sp>
      <p:sp>
        <p:nvSpPr>
          <p:cNvPr id="4" name="Slide Number Placeholder 3"/>
          <p:cNvSpPr>
            <a:spLocks noGrp="1"/>
          </p:cNvSpPr>
          <p:nvPr>
            <p:ph type="sldNum" sz="quarter" idx="10"/>
          </p:nvPr>
        </p:nvSpPr>
        <p:spPr/>
        <p:txBody>
          <a:bodyPr/>
          <a:lstStyle/>
          <a:p>
            <a:fld id="{22155127-CA1E-478F-BA63-AAB13D71007A}" type="slidenum">
              <a:rPr lang="en-US" smtClean="0"/>
              <a:t>54</a:t>
            </a:fld>
            <a:endParaRPr lang="en-US"/>
          </a:p>
        </p:txBody>
      </p:sp>
    </p:spTree>
    <p:extLst>
      <p:ext uri="{BB962C8B-B14F-4D97-AF65-F5344CB8AC3E}">
        <p14:creationId xmlns:p14="http://schemas.microsoft.com/office/powerpoint/2010/main" val="2328972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Discuss the information needed from employers when getting medical 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When a worker is taken to get medical attention, the employer is required by the EPA to provide certain information to the medical facility.</a:t>
            </a:r>
          </a:p>
          <a:p>
            <a:r>
              <a:rPr lang="en-US" sz="1200" kern="1200" dirty="0">
                <a:solidFill>
                  <a:schemeClr val="tx1"/>
                </a:solidFill>
                <a:effectLst/>
                <a:latin typeface="+mn-lt"/>
                <a:ea typeface="+mn-ea"/>
                <a:cs typeface="+mn-cs"/>
              </a:rPr>
              <a:t>This includes: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Safety data sheet for the product – we talked about that before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Name of the product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Registration number Active ingredients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Circumstances of the use of the product and of the exposure.</a:t>
            </a:r>
            <a:endParaRPr lang="es-ES" dirty="0"/>
          </a:p>
        </p:txBody>
      </p:sp>
      <p:sp>
        <p:nvSpPr>
          <p:cNvPr id="4" name="Slide Number Placeholder 3"/>
          <p:cNvSpPr>
            <a:spLocks noGrp="1"/>
          </p:cNvSpPr>
          <p:nvPr>
            <p:ph type="sldNum" sz="quarter" idx="10"/>
          </p:nvPr>
        </p:nvSpPr>
        <p:spPr/>
        <p:txBody>
          <a:bodyPr/>
          <a:lstStyle/>
          <a:p>
            <a:fld id="{22155127-CA1E-478F-BA63-AAB13D71007A}" type="slidenum">
              <a:rPr lang="en-US" smtClean="0"/>
              <a:t>55</a:t>
            </a:fld>
            <a:endParaRPr lang="en-US"/>
          </a:p>
        </p:txBody>
      </p:sp>
    </p:spTree>
    <p:extLst>
      <p:ext uri="{BB962C8B-B14F-4D97-AF65-F5344CB8AC3E}">
        <p14:creationId xmlns:p14="http://schemas.microsoft.com/office/powerpoint/2010/main" val="617904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Explain the responsibilities of employers.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(Slides 56-58)</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Now, let’s look at the things that your employers should do for you. First of all, your employer needs to train workers (those who do not apply pesticides) and handlers (those who apply pesticides) about pesticide safety and exposure prevention BEFORE starting work.</a:t>
            </a:r>
          </a:p>
        </p:txBody>
      </p:sp>
      <p:sp>
        <p:nvSpPr>
          <p:cNvPr id="4" name="Slide Number Placeholder 3"/>
          <p:cNvSpPr>
            <a:spLocks noGrp="1"/>
          </p:cNvSpPr>
          <p:nvPr>
            <p:ph type="sldNum" sz="quarter" idx="10"/>
          </p:nvPr>
        </p:nvSpPr>
        <p:spPr/>
        <p:txBody>
          <a:bodyPr/>
          <a:lstStyle/>
          <a:p>
            <a:fld id="{22155127-CA1E-478F-BA63-AAB13D71007A}" type="slidenum">
              <a:rPr lang="en-US" smtClean="0"/>
              <a:t>56</a:t>
            </a:fld>
            <a:endParaRPr lang="en-US"/>
          </a:p>
        </p:txBody>
      </p:sp>
    </p:spTree>
    <p:extLst>
      <p:ext uri="{BB962C8B-B14F-4D97-AF65-F5344CB8AC3E}">
        <p14:creationId xmlns:p14="http://schemas.microsoft.com/office/powerpoint/2010/main" val="3728056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Your employer must display pesticide safety information in where is call the Central Location. The Central Location is a place where workers can access, pesticide application information, and hazard information during normal work hours. As we saw before in this location you will find the Safety Data Sheet (SDS): The SDS will tell you the name of the pesticide(s) used at the moment, want kind of risks present, and most importantly what to do in case of poisoning. Do not ignore Central Location, take it as a reminder of the main ways in which you can protect yourselves from pesticides. </a:t>
            </a:r>
            <a:endParaRPr lang="en-US" dirty="0"/>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57</a:t>
            </a:fld>
            <a:endParaRPr lang="en-US"/>
          </a:p>
        </p:txBody>
      </p:sp>
    </p:spTree>
    <p:extLst>
      <p:ext uri="{BB962C8B-B14F-4D97-AF65-F5344CB8AC3E}">
        <p14:creationId xmlns:p14="http://schemas.microsoft.com/office/powerpoint/2010/main" val="3304120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a:t>
            </a:r>
            <a:r>
              <a:rPr lang="en-US" sz="1200" kern="1200" dirty="0">
                <a:solidFill>
                  <a:schemeClr val="tx1"/>
                </a:solidFill>
                <a:effectLst/>
                <a:latin typeface="+mn-lt"/>
                <a:ea typeface="+mn-ea"/>
                <a:cs typeface="+mn-cs"/>
              </a:rPr>
              <a:t> The Central Location should include a poster like the one in here, in the left side of the poster employers should post information about where the nearest medical facility is located and of any changes to the emergency medical facility information.</a:t>
            </a:r>
          </a:p>
        </p:txBody>
      </p:sp>
      <p:sp>
        <p:nvSpPr>
          <p:cNvPr id="4" name="Slide Number Placeholder 3"/>
          <p:cNvSpPr>
            <a:spLocks noGrp="1"/>
          </p:cNvSpPr>
          <p:nvPr>
            <p:ph type="sldNum" sz="quarter" idx="10"/>
          </p:nvPr>
        </p:nvSpPr>
        <p:spPr/>
        <p:txBody>
          <a:bodyPr/>
          <a:lstStyle/>
          <a:p>
            <a:fld id="{22155127-CA1E-478F-BA63-AAB13D71007A}" type="slidenum">
              <a:rPr lang="en-US" smtClean="0"/>
              <a:t>58</a:t>
            </a:fld>
            <a:endParaRPr lang="en-US"/>
          </a:p>
        </p:txBody>
      </p:sp>
    </p:spTree>
    <p:extLst>
      <p:ext uri="{BB962C8B-B14F-4D97-AF65-F5344CB8AC3E}">
        <p14:creationId xmlns:p14="http://schemas.microsoft.com/office/powerpoint/2010/main" val="41349979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Trainer: What are your rights as farmworkers? </a:t>
            </a:r>
          </a:p>
          <a:p>
            <a:r>
              <a:rPr lang="en-US" dirty="0"/>
              <a:t>Employers cannot intimidate, threaten, coerce, discriminate against, discourage, or fire any worker or handler from complying or attempting to comply with the WPS.  In other words, they can not retaliate. </a:t>
            </a:r>
          </a:p>
          <a:p>
            <a:pPr>
              <a:buFont typeface="Arial" panose="020B0604020202020204" pitchFamily="34" charset="0"/>
              <a:buNone/>
            </a:pPr>
            <a:endParaRPr lang="en-US" dirty="0"/>
          </a:p>
          <a:p>
            <a:pPr>
              <a:buFont typeface="Arial" panose="020B0604020202020204" pitchFamily="34" charset="0"/>
              <a:buNone/>
            </a:pPr>
            <a:r>
              <a:rPr lang="en-US" dirty="0"/>
              <a:t>Trainer: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a:t>
            </a:r>
            <a:r>
              <a:rPr lang="en-US" sz="1200" b="1" kern="1200" dirty="0">
                <a:solidFill>
                  <a:schemeClr val="tx1"/>
                </a:solidFill>
                <a:effectLst/>
                <a:latin typeface="+mn-lt"/>
                <a:ea typeface="+mn-ea"/>
                <a:cs typeface="+mn-cs"/>
              </a:rPr>
              <a:t>refuse</a:t>
            </a:r>
            <a:r>
              <a:rPr lang="en-US" sz="1200" kern="1200" dirty="0">
                <a:solidFill>
                  <a:schemeClr val="tx1"/>
                </a:solidFill>
                <a:effectLst/>
                <a:latin typeface="+mn-lt"/>
                <a:ea typeface="+mn-ea"/>
                <a:cs typeface="+mn-cs"/>
              </a:rPr>
              <a:t> to participate in any activity that you believe is violating the WPS.</a:t>
            </a:r>
            <a:endParaRPr lang="es-P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a:t>
            </a:r>
            <a:r>
              <a:rPr lang="en-US" sz="1200" b="1" kern="1200" dirty="0">
                <a:solidFill>
                  <a:schemeClr val="tx1"/>
                </a:solidFill>
                <a:effectLst/>
                <a:latin typeface="+mn-lt"/>
                <a:ea typeface="+mn-ea"/>
                <a:cs typeface="+mn-cs"/>
              </a:rPr>
              <a:t>report</a:t>
            </a:r>
            <a:r>
              <a:rPr lang="en-US" sz="1200" kern="1200" dirty="0">
                <a:solidFill>
                  <a:schemeClr val="tx1"/>
                </a:solidFill>
                <a:effectLst/>
                <a:latin typeface="+mn-lt"/>
                <a:ea typeface="+mn-ea"/>
                <a:cs typeface="+mn-cs"/>
              </a:rPr>
              <a:t> any WPS violations.</a:t>
            </a:r>
            <a:endParaRPr lang="es-P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provide information to the EPA or any authorized representative of a Federal, State or Tribal government about the WPS compliance.</a:t>
            </a:r>
            <a:endParaRPr lang="es-P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have </a:t>
            </a:r>
            <a:r>
              <a:rPr lang="en-US" sz="1200" b="1" kern="1200" dirty="0">
                <a:solidFill>
                  <a:schemeClr val="tx1"/>
                </a:solidFill>
                <a:effectLst/>
                <a:latin typeface="+mn-lt"/>
                <a:ea typeface="+mn-ea"/>
                <a:cs typeface="+mn-cs"/>
              </a:rPr>
              <a:t>unrestricted</a:t>
            </a:r>
            <a:r>
              <a:rPr lang="en-US" sz="1200" kern="1200" dirty="0">
                <a:solidFill>
                  <a:schemeClr val="tx1"/>
                </a:solidFill>
                <a:effectLst/>
                <a:latin typeface="+mn-lt"/>
                <a:ea typeface="+mn-ea"/>
                <a:cs typeface="+mn-cs"/>
              </a:rPr>
              <a:t> access to posted information about pesticides including pesticide safety information, safety data sheets, and pesticide application information, but ONLY during normal work hours. </a:t>
            </a:r>
            <a:endParaRPr lang="es-P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also </a:t>
            </a:r>
            <a:r>
              <a:rPr lang="en-US" sz="1200" b="1" kern="1200" dirty="0">
                <a:solidFill>
                  <a:schemeClr val="tx1"/>
                </a:solidFill>
                <a:effectLst/>
                <a:latin typeface="+mn-lt"/>
                <a:ea typeface="+mn-ea"/>
                <a:cs typeface="+mn-cs"/>
              </a:rPr>
              <a:t>designate</a:t>
            </a:r>
            <a:r>
              <a:rPr lang="en-US" sz="1200" kern="1200" dirty="0">
                <a:solidFill>
                  <a:schemeClr val="tx1"/>
                </a:solidFill>
                <a:effectLst/>
                <a:latin typeface="+mn-lt"/>
                <a:ea typeface="+mn-ea"/>
                <a:cs typeface="+mn-cs"/>
              </a:rPr>
              <a:t> another person to help you get the information you need about pesticides.</a:t>
            </a:r>
            <a:endParaRPr lang="es-P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59</a:t>
            </a:fld>
            <a:endParaRPr lang="en-US"/>
          </a:p>
        </p:txBody>
      </p:sp>
    </p:spTree>
    <p:extLst>
      <p:ext uri="{BB962C8B-B14F-4D97-AF65-F5344CB8AC3E}">
        <p14:creationId xmlns:p14="http://schemas.microsoft.com/office/powerpoint/2010/main" val="344229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question on the slide. Allow participants to answer the question and write responses on a flip chart.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Trainer: You already named several pesticides. Now let's review.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pesticide is a substance used to protect plants and control pests such as insects, weeds, fungi and diseases caused by fungi and rodenticides</a:t>
            </a:r>
          </a:p>
        </p:txBody>
      </p:sp>
      <p:sp>
        <p:nvSpPr>
          <p:cNvPr id="4" name="Slide Number Placeholder 3"/>
          <p:cNvSpPr>
            <a:spLocks noGrp="1"/>
          </p:cNvSpPr>
          <p:nvPr>
            <p:ph type="sldNum" sz="quarter" idx="10"/>
          </p:nvPr>
        </p:nvSpPr>
        <p:spPr/>
        <p:txBody>
          <a:bodyPr/>
          <a:lstStyle/>
          <a:p>
            <a:fld id="{22155127-CA1E-478F-BA63-AAB13D71007A}" type="slidenum">
              <a:rPr lang="en-US" smtClean="0"/>
              <a:t>6</a:t>
            </a:fld>
            <a:endParaRPr lang="en-US"/>
          </a:p>
        </p:txBody>
      </p:sp>
    </p:spTree>
    <p:extLst>
      <p:ext uri="{BB962C8B-B14F-4D97-AF65-F5344CB8AC3E}">
        <p14:creationId xmlns:p14="http://schemas.microsoft.com/office/powerpoint/2010/main" val="36450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Trainer: To report a violation here is the information you need.</a:t>
            </a:r>
          </a:p>
        </p:txBody>
      </p:sp>
      <p:sp>
        <p:nvSpPr>
          <p:cNvPr id="4" name="Slide Number Placeholder 3"/>
          <p:cNvSpPr>
            <a:spLocks noGrp="1"/>
          </p:cNvSpPr>
          <p:nvPr>
            <p:ph type="sldNum" sz="quarter" idx="10"/>
          </p:nvPr>
        </p:nvSpPr>
        <p:spPr/>
        <p:txBody>
          <a:bodyPr/>
          <a:lstStyle/>
          <a:p>
            <a:fld id="{F1DD816E-4997-4701-848D-ABDBDC08B7C5}" type="slidenum">
              <a:rPr lang="en-US" smtClean="0"/>
              <a:t>60</a:t>
            </a:fld>
            <a:endParaRPr lang="en-US"/>
          </a:p>
        </p:txBody>
      </p:sp>
    </p:spTree>
    <p:extLst>
      <p:ext uri="{BB962C8B-B14F-4D97-AF65-F5344CB8AC3E}">
        <p14:creationId xmlns:p14="http://schemas.microsoft.com/office/powerpoint/2010/main" val="2306274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Trainer: To report a violation here is the information you need.</a:t>
            </a:r>
          </a:p>
        </p:txBody>
      </p:sp>
      <p:sp>
        <p:nvSpPr>
          <p:cNvPr id="4" name="Slide Number Placeholder 3"/>
          <p:cNvSpPr>
            <a:spLocks noGrp="1"/>
          </p:cNvSpPr>
          <p:nvPr>
            <p:ph type="sldNum" sz="quarter" idx="10"/>
          </p:nvPr>
        </p:nvSpPr>
        <p:spPr/>
        <p:txBody>
          <a:bodyPr/>
          <a:lstStyle/>
          <a:p>
            <a:fld id="{F1DD816E-4997-4701-848D-ABDBDC08B7C5}" type="slidenum">
              <a:rPr lang="en-US" smtClean="0"/>
              <a:t>61</a:t>
            </a:fld>
            <a:endParaRPr lang="en-US"/>
          </a:p>
        </p:txBody>
      </p:sp>
    </p:spTree>
    <p:extLst>
      <p:ext uri="{BB962C8B-B14F-4D97-AF65-F5344CB8AC3E}">
        <p14:creationId xmlns:p14="http://schemas.microsoft.com/office/powerpoint/2010/main" val="2306274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Trainer: Thank</a:t>
            </a:r>
            <a:r>
              <a:rPr lang="en-US" baseline="0" dirty="0"/>
              <a:t> your taking part in this training.  We really want to encourage you to make sure you protect yourself and your family from pesticide exposure. </a:t>
            </a:r>
            <a:endParaRPr lang="en-US" dirty="0"/>
          </a:p>
        </p:txBody>
      </p:sp>
      <p:sp>
        <p:nvSpPr>
          <p:cNvPr id="4" name="Slide Number Placeholder 3"/>
          <p:cNvSpPr>
            <a:spLocks noGrp="1"/>
          </p:cNvSpPr>
          <p:nvPr>
            <p:ph type="sldNum" sz="quarter" idx="10"/>
          </p:nvPr>
        </p:nvSpPr>
        <p:spPr/>
        <p:txBody>
          <a:bodyPr/>
          <a:lstStyle/>
          <a:p>
            <a:fld id="{22155127-CA1E-478F-BA63-AAB13D71007A}" type="slidenum">
              <a:rPr lang="en-US" smtClean="0"/>
              <a:t>62</a:t>
            </a:fld>
            <a:endParaRPr lang="en-US"/>
          </a:p>
        </p:txBody>
      </p:sp>
    </p:spTree>
    <p:extLst>
      <p:ext uri="{BB962C8B-B14F-4D97-AF65-F5344CB8AC3E}">
        <p14:creationId xmlns:p14="http://schemas.microsoft.com/office/powerpoint/2010/main" val="388747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Trainer: Let’s review the he types of pesticides most commonly used in agriculture Insecticides are used to kill insects. </a:t>
            </a:r>
          </a:p>
        </p:txBody>
      </p:sp>
      <p:sp>
        <p:nvSpPr>
          <p:cNvPr id="4" name="Slide Number Placeholder 3"/>
          <p:cNvSpPr>
            <a:spLocks noGrp="1"/>
          </p:cNvSpPr>
          <p:nvPr>
            <p:ph type="sldNum" sz="quarter" idx="10"/>
          </p:nvPr>
        </p:nvSpPr>
        <p:spPr/>
        <p:txBody>
          <a:bodyPr/>
          <a:lstStyle/>
          <a:p>
            <a:fld id="{22155127-CA1E-478F-BA63-AAB13D71007A}" type="slidenum">
              <a:rPr lang="en-US" smtClean="0"/>
              <a:t>7</a:t>
            </a:fld>
            <a:endParaRPr lang="en-US"/>
          </a:p>
        </p:txBody>
      </p:sp>
    </p:spTree>
    <p:extLst>
      <p:ext uri="{BB962C8B-B14F-4D97-AF65-F5344CB8AC3E}">
        <p14:creationId xmlns:p14="http://schemas.microsoft.com/office/powerpoint/2010/main" val="120378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Herbicides are used to kill grass or weeds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55127-CA1E-478F-BA63-AAB13D71007A}" type="slidenum">
              <a:rPr lang="en-US" smtClean="0"/>
              <a:t>8</a:t>
            </a:fld>
            <a:endParaRPr lang="en-US"/>
          </a:p>
        </p:txBody>
      </p:sp>
    </p:spTree>
    <p:extLst>
      <p:ext uri="{BB962C8B-B14F-4D97-AF65-F5344CB8AC3E}">
        <p14:creationId xmlns:p14="http://schemas.microsoft.com/office/powerpoint/2010/main" val="1455982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Trainer: </a:t>
            </a:r>
            <a:r>
              <a:rPr lang="en-US" sz="1200" kern="1200" dirty="0">
                <a:solidFill>
                  <a:schemeClr val="tx1"/>
                </a:solidFill>
                <a:effectLst/>
                <a:latin typeface="+mn-lt"/>
                <a:ea typeface="+mn-ea"/>
                <a:cs typeface="+mn-cs"/>
              </a:rPr>
              <a:t>Fungicides are those that are used to kill fungi or diseases caused by fungi. </a:t>
            </a:r>
          </a:p>
        </p:txBody>
      </p:sp>
      <p:sp>
        <p:nvSpPr>
          <p:cNvPr id="4" name="Slide Number Placeholder 3"/>
          <p:cNvSpPr>
            <a:spLocks noGrp="1"/>
          </p:cNvSpPr>
          <p:nvPr>
            <p:ph type="sldNum" sz="quarter" idx="10"/>
          </p:nvPr>
        </p:nvSpPr>
        <p:spPr/>
        <p:txBody>
          <a:bodyPr/>
          <a:lstStyle/>
          <a:p>
            <a:fld id="{22155127-CA1E-478F-BA63-AAB13D71007A}" type="slidenum">
              <a:rPr lang="en-US" smtClean="0"/>
              <a:t>9</a:t>
            </a:fld>
            <a:endParaRPr lang="en-US"/>
          </a:p>
        </p:txBody>
      </p:sp>
    </p:spTree>
    <p:extLst>
      <p:ext uri="{BB962C8B-B14F-4D97-AF65-F5344CB8AC3E}">
        <p14:creationId xmlns:p14="http://schemas.microsoft.com/office/powerpoint/2010/main" val="376534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6.xml"/><Relationship Id="rId5" Type="http://schemas.openxmlformats.org/officeDocument/2006/relationships/tags" Target="../tags/tag18.xml"/><Relationship Id="rId4" Type="http://schemas.openxmlformats.org/officeDocument/2006/relationships/tags" Target="../tags/tag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7" indent="0" algn="ctr">
              <a:buNone/>
              <a:defRPr>
                <a:solidFill>
                  <a:schemeClr val="tx1">
                    <a:tint val="75000"/>
                  </a:schemeClr>
                </a:solidFill>
              </a:defRPr>
            </a:lvl2pPr>
            <a:lvl3pPr marL="914218" indent="0" algn="ctr">
              <a:buNone/>
              <a:defRPr>
                <a:solidFill>
                  <a:schemeClr val="tx1">
                    <a:tint val="75000"/>
                  </a:schemeClr>
                </a:solidFill>
              </a:defRPr>
            </a:lvl3pPr>
            <a:lvl4pPr marL="1371328" indent="0" algn="ctr">
              <a:buNone/>
              <a:defRPr>
                <a:solidFill>
                  <a:schemeClr val="tx1">
                    <a:tint val="75000"/>
                  </a:schemeClr>
                </a:solidFill>
              </a:defRPr>
            </a:lvl4pPr>
            <a:lvl5pPr marL="1828437" indent="0" algn="ctr">
              <a:buNone/>
              <a:defRPr>
                <a:solidFill>
                  <a:schemeClr val="tx1">
                    <a:tint val="75000"/>
                  </a:schemeClr>
                </a:solidFill>
              </a:defRPr>
            </a:lvl5pPr>
            <a:lvl6pPr marL="2285550" indent="0" algn="ctr">
              <a:buNone/>
              <a:defRPr>
                <a:solidFill>
                  <a:schemeClr val="tx1">
                    <a:tint val="75000"/>
                  </a:schemeClr>
                </a:solidFill>
              </a:defRPr>
            </a:lvl6pPr>
            <a:lvl7pPr marL="2742654" indent="0" algn="ctr">
              <a:buNone/>
              <a:defRPr>
                <a:solidFill>
                  <a:schemeClr val="tx1">
                    <a:tint val="75000"/>
                  </a:schemeClr>
                </a:solidFill>
              </a:defRPr>
            </a:lvl7pPr>
            <a:lvl8pPr marL="3199760" indent="0" algn="ctr">
              <a:buNone/>
              <a:defRPr>
                <a:solidFill>
                  <a:schemeClr val="tx1">
                    <a:tint val="75000"/>
                  </a:schemeClr>
                </a:solidFill>
              </a:defRPr>
            </a:lvl8pPr>
            <a:lvl9pPr marL="36568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062050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418633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44431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p:txBody>
          <a:bodyPr/>
          <a:lstStyle>
            <a:lvl1pPr>
              <a:defRPr>
                <a:latin typeface="Calibri" pitchFamily="34" charset="0"/>
              </a:defRPr>
            </a:lvl1pPr>
          </a:lstStyle>
          <a:p>
            <a:pPr>
              <a:defRPr/>
            </a:pPr>
            <a:endParaRPr lang="es-CL"/>
          </a:p>
        </p:txBody>
      </p:sp>
      <p:sp>
        <p:nvSpPr>
          <p:cNvPr id="3" name="Rectangle 5"/>
          <p:cNvSpPr>
            <a:spLocks noGrp="1" noChangeArrowheads="1"/>
          </p:cNvSpPr>
          <p:nvPr>
            <p:ph type="ftr" sz="quarter" idx="11"/>
            <p:custDataLst>
              <p:tags r:id="rId2"/>
            </p:custDataLst>
          </p:nvPr>
        </p:nvSpPr>
        <p:spPr/>
        <p:txBody>
          <a:bodyPr/>
          <a:lstStyle>
            <a:lvl1pPr algn="l">
              <a:defRPr>
                <a:latin typeface="Calibri" pitchFamily="34" charset="0"/>
              </a:defRPr>
            </a:lvl1pPr>
          </a:lstStyle>
          <a:p>
            <a:pPr>
              <a:defRPr/>
            </a:pPr>
            <a:endParaRPr lang="es-CL"/>
          </a:p>
        </p:txBody>
      </p:sp>
    </p:spTree>
    <p:extLst>
      <p:ext uri="{BB962C8B-B14F-4D97-AF65-F5344CB8AC3E}">
        <p14:creationId xmlns:p14="http://schemas.microsoft.com/office/powerpoint/2010/main" val="1892666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006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AFBDC-7256-41B1-A2A3-45652747C3DA}" type="datetimeFigureOut">
              <a:rPr lang="en-US" smtClean="0">
                <a:solidFill>
                  <a:srgbClr val="000000">
                    <a:tint val="75000"/>
                  </a:srgbClr>
                </a:solidFill>
              </a:rPr>
              <a:pPr/>
              <a:t>4/30/2021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64995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AFBDC-7256-41B1-A2A3-45652747C3DA}" type="datetimeFigureOut">
              <a:rPr lang="en-US" smtClean="0">
                <a:solidFill>
                  <a:srgbClr val="000000">
                    <a:tint val="75000"/>
                  </a:srgbClr>
                </a:solidFill>
              </a:rPr>
              <a:pPr/>
              <a:t>4/30/2021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64995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AFBDC-7256-41B1-A2A3-45652747C3DA}" type="datetimeFigureOut">
              <a:rPr lang="en-US" smtClean="0">
                <a:solidFill>
                  <a:srgbClr val="000000">
                    <a:tint val="75000"/>
                  </a:srgbClr>
                </a:solidFill>
              </a:rPr>
              <a:pPr/>
              <a:t>4/30/2021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64995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721" indent="0" algn="ctr">
              <a:buNone/>
              <a:defRPr/>
            </a:lvl2pPr>
            <a:lvl3pPr marL="913437" indent="0" algn="ctr">
              <a:buNone/>
              <a:defRPr/>
            </a:lvl3pPr>
            <a:lvl4pPr marL="1370158" indent="0" algn="ctr">
              <a:buNone/>
              <a:defRPr/>
            </a:lvl4pPr>
            <a:lvl5pPr marL="1826876" indent="0" algn="ctr">
              <a:buNone/>
              <a:defRPr/>
            </a:lvl5pPr>
            <a:lvl6pPr marL="2283597" indent="0" algn="ctr">
              <a:buNone/>
              <a:defRPr/>
            </a:lvl6pPr>
            <a:lvl7pPr marL="2740313" indent="0" algn="ctr">
              <a:buNone/>
              <a:defRPr/>
            </a:lvl7pPr>
            <a:lvl8pPr marL="3197034" indent="0" algn="ctr">
              <a:buNone/>
              <a:defRPr/>
            </a:lvl8pPr>
            <a:lvl9pPr marL="365375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5"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6" name="Rectangle 6"/>
          <p:cNvSpPr>
            <a:spLocks noGrp="1" noChangeArrowheads="1"/>
          </p:cNvSpPr>
          <p:nvPr>
            <p:ph type="sldNum" sz="quarter" idx="12"/>
          </p:nvPr>
        </p:nvSpPr>
        <p:spPr/>
        <p:txBody>
          <a:bodyPr/>
          <a:lstStyle>
            <a:lvl1pPr>
              <a:defRPr>
                <a:latin typeface="Calibri" pitchFamily="34" charset="0"/>
              </a:defRPr>
            </a:lvl1pPr>
          </a:lstStyle>
          <a:p>
            <a:pPr>
              <a:defRPr/>
            </a:pPr>
            <a:fld id="{43C76891-C6F8-4239-9C22-1CE83D5375A8}" type="slidenum">
              <a:rPr lang="es-CL"/>
              <a:pPr>
                <a:defRPr/>
              </a:pPr>
              <a:t>‹#›</a:t>
            </a:fld>
            <a:endParaRPr lang="es-CL"/>
          </a:p>
        </p:txBody>
      </p:sp>
    </p:spTree>
    <p:extLst>
      <p:ext uri="{BB962C8B-B14F-4D97-AF65-F5344CB8AC3E}">
        <p14:creationId xmlns:p14="http://schemas.microsoft.com/office/powerpoint/2010/main" val="1383303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3"/>
            </p:custDataLst>
          </p:nvPr>
        </p:nvSpPr>
        <p:spPr/>
        <p:txBody>
          <a:bodyPr/>
          <a:lstStyle>
            <a:lvl1pPr>
              <a:defRPr>
                <a:latin typeface="Calibri" pitchFamily="34" charset="0"/>
              </a:defRPr>
            </a:lvl1pPr>
          </a:lstStyle>
          <a:p>
            <a:pPr>
              <a:defRPr/>
            </a:pPr>
            <a:endParaRPr lang="es-CL"/>
          </a:p>
        </p:txBody>
      </p:sp>
      <p:sp>
        <p:nvSpPr>
          <p:cNvPr id="5" name="Rectangle 5"/>
          <p:cNvSpPr>
            <a:spLocks noGrp="1" noChangeArrowheads="1"/>
          </p:cNvSpPr>
          <p:nvPr>
            <p:ph type="ftr" sz="quarter" idx="11"/>
            <p:custDataLst>
              <p:tags r:id="rId4"/>
            </p:custDataLst>
          </p:nvPr>
        </p:nvSpPr>
        <p:spPr/>
        <p:txBody>
          <a:bodyPr/>
          <a:lstStyle>
            <a:lvl1pPr algn="l">
              <a:defRPr>
                <a:latin typeface="Calibri" pitchFamily="34" charset="0"/>
              </a:defRPr>
            </a:lvl1pPr>
          </a:lstStyle>
          <a:p>
            <a:pPr>
              <a:defRPr/>
            </a:pPr>
            <a:endParaRPr lang="es-CL"/>
          </a:p>
        </p:txBody>
      </p:sp>
      <p:sp>
        <p:nvSpPr>
          <p:cNvPr id="6" name="Rectangle 6"/>
          <p:cNvSpPr>
            <a:spLocks noGrp="1" noChangeArrowheads="1"/>
          </p:cNvSpPr>
          <p:nvPr>
            <p:ph type="sldNum" sz="quarter" idx="12"/>
            <p:custDataLst>
              <p:tags r:id="rId5"/>
            </p:custDataLst>
          </p:nvPr>
        </p:nvSpPr>
        <p:spPr/>
        <p:txBody>
          <a:bodyPr/>
          <a:lstStyle>
            <a:lvl1pPr>
              <a:defRPr>
                <a:latin typeface="Calibri" pitchFamily="34" charset="0"/>
              </a:defRPr>
            </a:lvl1pPr>
          </a:lstStyle>
          <a:p>
            <a:pPr>
              <a:defRPr/>
            </a:pPr>
            <a:fld id="{EB8338F2-687F-4308-85CB-F7873FC603FB}" type="slidenum">
              <a:rPr lang="es-CL"/>
              <a:pPr>
                <a:defRPr/>
              </a:pPr>
              <a:t>‹#›</a:t>
            </a:fld>
            <a:endParaRPr lang="es-CL"/>
          </a:p>
        </p:txBody>
      </p:sp>
    </p:spTree>
    <p:extLst>
      <p:ext uri="{BB962C8B-B14F-4D97-AF65-F5344CB8AC3E}">
        <p14:creationId xmlns:p14="http://schemas.microsoft.com/office/powerpoint/2010/main" val="112498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721" indent="0">
              <a:buNone/>
              <a:defRPr sz="1800"/>
            </a:lvl2pPr>
            <a:lvl3pPr marL="913437" indent="0">
              <a:buNone/>
              <a:defRPr sz="1600"/>
            </a:lvl3pPr>
            <a:lvl4pPr marL="1370158" indent="0">
              <a:buNone/>
              <a:defRPr sz="1400"/>
            </a:lvl4pPr>
            <a:lvl5pPr marL="1826876" indent="0">
              <a:buNone/>
              <a:defRPr sz="1400"/>
            </a:lvl5pPr>
            <a:lvl6pPr marL="2283597" indent="0">
              <a:buNone/>
              <a:defRPr sz="1400"/>
            </a:lvl6pPr>
            <a:lvl7pPr marL="2740313" indent="0">
              <a:buNone/>
              <a:defRPr sz="1400"/>
            </a:lvl7pPr>
            <a:lvl8pPr marL="3197034" indent="0">
              <a:buNone/>
              <a:defRPr sz="1400"/>
            </a:lvl8pPr>
            <a:lvl9pPr marL="36537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5"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6" name="Rectangle 6"/>
          <p:cNvSpPr>
            <a:spLocks noGrp="1" noChangeArrowheads="1"/>
          </p:cNvSpPr>
          <p:nvPr>
            <p:ph type="sldNum" sz="quarter" idx="12"/>
          </p:nvPr>
        </p:nvSpPr>
        <p:spPr/>
        <p:txBody>
          <a:bodyPr/>
          <a:lstStyle>
            <a:lvl1pPr>
              <a:defRPr>
                <a:latin typeface="Calibri" pitchFamily="34" charset="0"/>
              </a:defRPr>
            </a:lvl1pPr>
          </a:lstStyle>
          <a:p>
            <a:pPr>
              <a:defRPr/>
            </a:pPr>
            <a:fld id="{9E228FF5-FB1F-4A6B-BD14-586B4DE05DC7}" type="slidenum">
              <a:rPr lang="es-CL"/>
              <a:pPr>
                <a:defRPr/>
              </a:pPr>
              <a:t>‹#›</a:t>
            </a:fld>
            <a:endParaRPr lang="es-CL"/>
          </a:p>
        </p:txBody>
      </p:sp>
    </p:spTree>
    <p:extLst>
      <p:ext uri="{BB962C8B-B14F-4D97-AF65-F5344CB8AC3E}">
        <p14:creationId xmlns:p14="http://schemas.microsoft.com/office/powerpoint/2010/main" val="3865346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451292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6"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7" name="Rectangle 6"/>
          <p:cNvSpPr>
            <a:spLocks noGrp="1" noChangeArrowheads="1"/>
          </p:cNvSpPr>
          <p:nvPr>
            <p:ph type="sldNum" sz="quarter" idx="12"/>
          </p:nvPr>
        </p:nvSpPr>
        <p:spPr/>
        <p:txBody>
          <a:bodyPr/>
          <a:lstStyle>
            <a:lvl1pPr>
              <a:defRPr>
                <a:latin typeface="Calibri" pitchFamily="34" charset="0"/>
              </a:defRPr>
            </a:lvl1pPr>
          </a:lstStyle>
          <a:p>
            <a:pPr>
              <a:defRPr/>
            </a:pPr>
            <a:fld id="{9B0FAFE3-1D0A-45C3-9101-ACEF5C55595B}" type="slidenum">
              <a:rPr lang="es-CL"/>
              <a:pPr>
                <a:defRPr/>
              </a:pPr>
              <a:t>‹#›</a:t>
            </a:fld>
            <a:endParaRPr lang="es-CL"/>
          </a:p>
        </p:txBody>
      </p:sp>
    </p:spTree>
    <p:extLst>
      <p:ext uri="{BB962C8B-B14F-4D97-AF65-F5344CB8AC3E}">
        <p14:creationId xmlns:p14="http://schemas.microsoft.com/office/powerpoint/2010/main" val="1684540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8"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9" name="Rectangle 6"/>
          <p:cNvSpPr>
            <a:spLocks noGrp="1" noChangeArrowheads="1"/>
          </p:cNvSpPr>
          <p:nvPr>
            <p:ph type="sldNum" sz="quarter" idx="12"/>
          </p:nvPr>
        </p:nvSpPr>
        <p:spPr/>
        <p:txBody>
          <a:bodyPr/>
          <a:lstStyle>
            <a:lvl1pPr>
              <a:defRPr>
                <a:latin typeface="Calibri" pitchFamily="34" charset="0"/>
              </a:defRPr>
            </a:lvl1pPr>
          </a:lstStyle>
          <a:p>
            <a:pPr>
              <a:defRPr/>
            </a:pPr>
            <a:fld id="{FF89F0F2-F64F-41E0-97A3-E33A6D8E97CE}" type="slidenum">
              <a:rPr lang="es-CL"/>
              <a:pPr>
                <a:defRPr/>
              </a:pPr>
              <a:t>‹#›</a:t>
            </a:fld>
            <a:endParaRPr lang="es-CL"/>
          </a:p>
        </p:txBody>
      </p:sp>
    </p:spTree>
    <p:extLst>
      <p:ext uri="{BB962C8B-B14F-4D97-AF65-F5344CB8AC3E}">
        <p14:creationId xmlns:p14="http://schemas.microsoft.com/office/powerpoint/2010/main" val="1607071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Rectangle 4"/>
          <p:cNvSpPr>
            <a:spLocks noGrp="1" noChangeArrowheads="1"/>
          </p:cNvSpPr>
          <p:nvPr>
            <p:ph type="dt" sz="half" idx="10"/>
            <p:custDataLst>
              <p:tags r:id="rId2"/>
            </p:custDataLst>
          </p:nvPr>
        </p:nvSpPr>
        <p:spPr/>
        <p:txBody>
          <a:bodyPr/>
          <a:lstStyle>
            <a:lvl1pPr>
              <a:defRPr>
                <a:latin typeface="Calibri" pitchFamily="34" charset="0"/>
              </a:defRPr>
            </a:lvl1pPr>
          </a:lstStyle>
          <a:p>
            <a:pPr>
              <a:defRPr/>
            </a:pPr>
            <a:endParaRPr lang="es-CL"/>
          </a:p>
        </p:txBody>
      </p:sp>
      <p:sp>
        <p:nvSpPr>
          <p:cNvPr id="4" name="Rectangle 5"/>
          <p:cNvSpPr>
            <a:spLocks noGrp="1" noChangeArrowheads="1"/>
          </p:cNvSpPr>
          <p:nvPr>
            <p:ph type="ftr" sz="quarter" idx="11"/>
            <p:custDataLst>
              <p:tags r:id="rId3"/>
            </p:custDataLst>
          </p:nvPr>
        </p:nvSpPr>
        <p:spPr/>
        <p:txBody>
          <a:bodyPr/>
          <a:lstStyle>
            <a:lvl1pPr algn="l">
              <a:defRPr>
                <a:latin typeface="Calibri" pitchFamily="34" charset="0"/>
              </a:defRPr>
            </a:lvl1pPr>
          </a:lstStyle>
          <a:p>
            <a:pPr>
              <a:defRPr/>
            </a:pPr>
            <a:endParaRPr lang="es-CL"/>
          </a:p>
        </p:txBody>
      </p:sp>
    </p:spTree>
    <p:extLst>
      <p:ext uri="{BB962C8B-B14F-4D97-AF65-F5344CB8AC3E}">
        <p14:creationId xmlns:p14="http://schemas.microsoft.com/office/powerpoint/2010/main" val="2157813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p:txBody>
          <a:bodyPr/>
          <a:lstStyle>
            <a:lvl1pPr>
              <a:defRPr>
                <a:latin typeface="Calibri" pitchFamily="34" charset="0"/>
              </a:defRPr>
            </a:lvl1pPr>
          </a:lstStyle>
          <a:p>
            <a:pPr>
              <a:defRPr/>
            </a:pPr>
            <a:endParaRPr lang="es-CL"/>
          </a:p>
        </p:txBody>
      </p:sp>
      <p:sp>
        <p:nvSpPr>
          <p:cNvPr id="3" name="Rectangle 5"/>
          <p:cNvSpPr>
            <a:spLocks noGrp="1" noChangeArrowheads="1"/>
          </p:cNvSpPr>
          <p:nvPr>
            <p:ph type="ftr" sz="quarter" idx="11"/>
            <p:custDataLst>
              <p:tags r:id="rId2"/>
            </p:custDataLst>
          </p:nvPr>
        </p:nvSpPr>
        <p:spPr/>
        <p:txBody>
          <a:bodyPr/>
          <a:lstStyle>
            <a:lvl1pPr algn="l">
              <a:defRPr>
                <a:latin typeface="Calibri" pitchFamily="34" charset="0"/>
              </a:defRPr>
            </a:lvl1pPr>
          </a:lstStyle>
          <a:p>
            <a:pPr>
              <a:defRPr/>
            </a:pPr>
            <a:endParaRPr lang="es-CL"/>
          </a:p>
        </p:txBody>
      </p:sp>
    </p:spTree>
    <p:extLst>
      <p:ext uri="{BB962C8B-B14F-4D97-AF65-F5344CB8AC3E}">
        <p14:creationId xmlns:p14="http://schemas.microsoft.com/office/powerpoint/2010/main" val="3626429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6"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7" name="Rectangle 6"/>
          <p:cNvSpPr>
            <a:spLocks noGrp="1" noChangeArrowheads="1"/>
          </p:cNvSpPr>
          <p:nvPr>
            <p:ph type="sldNum" sz="quarter" idx="12"/>
          </p:nvPr>
        </p:nvSpPr>
        <p:spPr/>
        <p:txBody>
          <a:bodyPr/>
          <a:lstStyle>
            <a:lvl1pPr>
              <a:defRPr>
                <a:latin typeface="Calibri" pitchFamily="34" charset="0"/>
              </a:defRPr>
            </a:lvl1pPr>
          </a:lstStyle>
          <a:p>
            <a:pPr>
              <a:defRPr/>
            </a:pPr>
            <a:fld id="{C5CFEDC3-67C8-45C5-850D-06AFDE1BAB01}" type="slidenum">
              <a:rPr lang="es-CL"/>
              <a:pPr>
                <a:defRPr/>
              </a:pPr>
              <a:t>‹#›</a:t>
            </a:fld>
            <a:endParaRPr lang="es-CL"/>
          </a:p>
        </p:txBody>
      </p:sp>
    </p:spTree>
    <p:extLst>
      <p:ext uri="{BB962C8B-B14F-4D97-AF65-F5344CB8AC3E}">
        <p14:creationId xmlns:p14="http://schemas.microsoft.com/office/powerpoint/2010/main" val="176651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6"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7" name="Rectangle 6"/>
          <p:cNvSpPr>
            <a:spLocks noGrp="1" noChangeArrowheads="1"/>
          </p:cNvSpPr>
          <p:nvPr>
            <p:ph type="sldNum" sz="quarter" idx="12"/>
          </p:nvPr>
        </p:nvSpPr>
        <p:spPr/>
        <p:txBody>
          <a:bodyPr/>
          <a:lstStyle>
            <a:lvl1pPr>
              <a:defRPr>
                <a:latin typeface="Calibri" pitchFamily="34" charset="0"/>
              </a:defRPr>
            </a:lvl1pPr>
          </a:lstStyle>
          <a:p>
            <a:pPr>
              <a:defRPr/>
            </a:pPr>
            <a:fld id="{CFCAF983-EE3F-44B4-B657-1BA65E79A1D0}" type="slidenum">
              <a:rPr lang="es-CL"/>
              <a:pPr>
                <a:defRPr/>
              </a:pPr>
              <a:t>‹#›</a:t>
            </a:fld>
            <a:endParaRPr lang="es-CL"/>
          </a:p>
        </p:txBody>
      </p:sp>
    </p:spTree>
    <p:extLst>
      <p:ext uri="{BB962C8B-B14F-4D97-AF65-F5344CB8AC3E}">
        <p14:creationId xmlns:p14="http://schemas.microsoft.com/office/powerpoint/2010/main" val="2843235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5"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6" name="Rectangle 6"/>
          <p:cNvSpPr>
            <a:spLocks noGrp="1" noChangeArrowheads="1"/>
          </p:cNvSpPr>
          <p:nvPr>
            <p:ph type="sldNum" sz="quarter" idx="12"/>
          </p:nvPr>
        </p:nvSpPr>
        <p:spPr/>
        <p:txBody>
          <a:bodyPr/>
          <a:lstStyle>
            <a:lvl1pPr>
              <a:defRPr>
                <a:latin typeface="Calibri" pitchFamily="34" charset="0"/>
              </a:defRPr>
            </a:lvl1pPr>
          </a:lstStyle>
          <a:p>
            <a:pPr>
              <a:defRPr/>
            </a:pPr>
            <a:fld id="{0E23476A-2DED-423E-B584-1C39A2A4DA82}" type="slidenum">
              <a:rPr lang="es-CL"/>
              <a:pPr>
                <a:defRPr/>
              </a:pPr>
              <a:t>‹#›</a:t>
            </a:fld>
            <a:endParaRPr lang="es-CL"/>
          </a:p>
        </p:txBody>
      </p:sp>
    </p:spTree>
    <p:extLst>
      <p:ext uri="{BB962C8B-B14F-4D97-AF65-F5344CB8AC3E}">
        <p14:creationId xmlns:p14="http://schemas.microsoft.com/office/powerpoint/2010/main" val="2147781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5"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6" name="Rectangle 6"/>
          <p:cNvSpPr>
            <a:spLocks noGrp="1" noChangeArrowheads="1"/>
          </p:cNvSpPr>
          <p:nvPr>
            <p:ph type="sldNum" sz="quarter" idx="12"/>
          </p:nvPr>
        </p:nvSpPr>
        <p:spPr/>
        <p:txBody>
          <a:bodyPr/>
          <a:lstStyle>
            <a:lvl1pPr>
              <a:defRPr>
                <a:latin typeface="Calibri" pitchFamily="34" charset="0"/>
              </a:defRPr>
            </a:lvl1pPr>
          </a:lstStyle>
          <a:p>
            <a:pPr>
              <a:defRPr/>
            </a:pPr>
            <a:fld id="{24E98570-BE65-41B0-9EA9-6952F00474E5}" type="slidenum">
              <a:rPr lang="es-CL"/>
              <a:pPr>
                <a:defRPr/>
              </a:pPr>
              <a:t>‹#›</a:t>
            </a:fld>
            <a:endParaRPr lang="es-CL"/>
          </a:p>
        </p:txBody>
      </p:sp>
    </p:spTree>
    <p:extLst>
      <p:ext uri="{BB962C8B-B14F-4D97-AF65-F5344CB8AC3E}">
        <p14:creationId xmlns:p14="http://schemas.microsoft.com/office/powerpoint/2010/main" val="3854156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1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7"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8" name="Rectangle 6"/>
          <p:cNvSpPr>
            <a:spLocks noGrp="1" noChangeArrowheads="1"/>
          </p:cNvSpPr>
          <p:nvPr>
            <p:ph type="sldNum" sz="quarter" idx="12"/>
          </p:nvPr>
        </p:nvSpPr>
        <p:spPr/>
        <p:txBody>
          <a:bodyPr/>
          <a:lstStyle>
            <a:lvl1pPr>
              <a:defRPr>
                <a:latin typeface="Calibri" pitchFamily="34" charset="0"/>
              </a:defRPr>
            </a:lvl1pPr>
          </a:lstStyle>
          <a:p>
            <a:pPr>
              <a:defRPr/>
            </a:pPr>
            <a:fld id="{63940219-EFF5-4F1C-8A8E-1B0B08692AA8}" type="slidenum">
              <a:rPr lang="es-CL"/>
              <a:pPr>
                <a:defRPr/>
              </a:pPr>
              <a:t>‹#›</a:t>
            </a:fld>
            <a:endParaRPr lang="es-CL"/>
          </a:p>
        </p:txBody>
      </p:sp>
    </p:spTree>
    <p:extLst>
      <p:ext uri="{BB962C8B-B14F-4D97-AF65-F5344CB8AC3E}">
        <p14:creationId xmlns:p14="http://schemas.microsoft.com/office/powerpoint/2010/main" val="342290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s-CL"/>
          </a:p>
        </p:txBody>
      </p:sp>
      <p:sp>
        <p:nvSpPr>
          <p:cNvPr id="4" name="Rectangle 5"/>
          <p:cNvSpPr>
            <a:spLocks noGrp="1" noChangeArrowheads="1"/>
          </p:cNvSpPr>
          <p:nvPr>
            <p:ph type="ftr" sz="quarter" idx="11"/>
          </p:nvPr>
        </p:nvSpPr>
        <p:spPr/>
        <p:txBody>
          <a:bodyPr/>
          <a:lstStyle>
            <a:lvl1pPr algn="l">
              <a:defRPr>
                <a:latin typeface="Calibri" pitchFamily="34" charset="0"/>
              </a:defRPr>
            </a:lvl1pPr>
          </a:lstStyle>
          <a:p>
            <a:pPr>
              <a:defRPr/>
            </a:pPr>
            <a:endParaRPr lang="es-CL"/>
          </a:p>
        </p:txBody>
      </p:sp>
      <p:sp>
        <p:nvSpPr>
          <p:cNvPr id="5" name="Rectangle 6"/>
          <p:cNvSpPr>
            <a:spLocks noGrp="1" noChangeArrowheads="1"/>
          </p:cNvSpPr>
          <p:nvPr>
            <p:ph type="sldNum" sz="quarter" idx="12"/>
          </p:nvPr>
        </p:nvSpPr>
        <p:spPr/>
        <p:txBody>
          <a:bodyPr/>
          <a:lstStyle>
            <a:lvl1pPr>
              <a:defRPr>
                <a:latin typeface="Calibri" pitchFamily="34" charset="0"/>
              </a:defRPr>
            </a:lvl1pPr>
          </a:lstStyle>
          <a:p>
            <a:pPr>
              <a:defRPr/>
            </a:pPr>
            <a:fld id="{52D2A3F1-76A6-4EE8-B544-9F8CEC24EC5A}" type="slidenum">
              <a:rPr lang="es-CL"/>
              <a:pPr>
                <a:defRPr/>
              </a:pPr>
              <a:t>‹#›</a:t>
            </a:fld>
            <a:endParaRPr lang="es-CL"/>
          </a:p>
        </p:txBody>
      </p:sp>
    </p:spTree>
    <p:extLst>
      <p:ext uri="{BB962C8B-B14F-4D97-AF65-F5344CB8AC3E}">
        <p14:creationId xmlns:p14="http://schemas.microsoft.com/office/powerpoint/2010/main" val="23612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07" indent="0">
              <a:buNone/>
              <a:defRPr sz="1900">
                <a:solidFill>
                  <a:schemeClr val="tx1">
                    <a:tint val="75000"/>
                  </a:schemeClr>
                </a:solidFill>
              </a:defRPr>
            </a:lvl2pPr>
            <a:lvl3pPr marL="914218" indent="0">
              <a:buNone/>
              <a:defRPr sz="1600">
                <a:solidFill>
                  <a:schemeClr val="tx1">
                    <a:tint val="75000"/>
                  </a:schemeClr>
                </a:solidFill>
              </a:defRPr>
            </a:lvl3pPr>
            <a:lvl4pPr marL="1371328" indent="0">
              <a:buNone/>
              <a:defRPr sz="1500">
                <a:solidFill>
                  <a:schemeClr val="tx1">
                    <a:tint val="75000"/>
                  </a:schemeClr>
                </a:solidFill>
              </a:defRPr>
            </a:lvl4pPr>
            <a:lvl5pPr marL="1828437" indent="0">
              <a:buNone/>
              <a:defRPr sz="1500">
                <a:solidFill>
                  <a:schemeClr val="tx1">
                    <a:tint val="75000"/>
                  </a:schemeClr>
                </a:solidFill>
              </a:defRPr>
            </a:lvl5pPr>
            <a:lvl6pPr marL="2285550" indent="0">
              <a:buNone/>
              <a:defRPr sz="1500">
                <a:solidFill>
                  <a:schemeClr val="tx1">
                    <a:tint val="75000"/>
                  </a:schemeClr>
                </a:solidFill>
              </a:defRPr>
            </a:lvl6pPr>
            <a:lvl7pPr marL="2742654" indent="0">
              <a:buNone/>
              <a:defRPr sz="1500">
                <a:solidFill>
                  <a:schemeClr val="tx1">
                    <a:tint val="75000"/>
                  </a:schemeClr>
                </a:solidFill>
              </a:defRPr>
            </a:lvl7pPr>
            <a:lvl8pPr marL="3199760" indent="0">
              <a:buNone/>
              <a:defRPr sz="1500">
                <a:solidFill>
                  <a:schemeClr val="tx1">
                    <a:tint val="75000"/>
                  </a:schemeClr>
                </a:solidFill>
              </a:defRPr>
            </a:lvl8pPr>
            <a:lvl9pPr marL="365686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AFBDC-7256-41B1-A2A3-45652747C3DA}" type="datetimeFigureOut">
              <a:rPr lang="en-US" smtClean="0"/>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764620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2F657-62FE-4946-AAC4-A9DAE7887FE2}" type="datetime1">
              <a:rPr lang="en-US" smtClean="0">
                <a:solidFill>
                  <a:prstClr val="black">
                    <a:tint val="75000"/>
                  </a:prstClr>
                </a:solidFill>
              </a:rPr>
              <a:pPr/>
              <a:t>4/30/2021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467E62-ADD8-4514-ACA5-70148867CC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2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AFBDC-7256-41B1-A2A3-45652747C3DA}" type="datetimeFigureOut">
              <a:rPr lang="en-US" smtClean="0"/>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387703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4"/>
            <a:ext cx="5386917" cy="639763"/>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4"/>
            <a:ext cx="5389033" cy="639763"/>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AFBDC-7256-41B1-A2A3-45652747C3DA}" type="datetimeFigureOut">
              <a:rPr lang="en-US" smtClean="0"/>
              <a:t>4/30/2021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4118044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AFBDC-7256-41B1-A2A3-45652747C3DA}" type="datetimeFigureOut">
              <a:rPr lang="en-US" smtClean="0"/>
              <a:t>4/30/2021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218296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AFBDC-7256-41B1-A2A3-45652747C3DA}" type="datetimeFigureOut">
              <a:rPr lang="en-US" smtClean="0"/>
              <a:t>4/30/2021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1764995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0"/>
            <a:ext cx="4011084" cy="1162051"/>
          </a:xfrm>
        </p:spPr>
        <p:txBody>
          <a:bodyPr anchor="b"/>
          <a:lstStyle>
            <a:lvl1pPr algn="l">
              <a:defRPr sz="2000" b="1">
                <a:latin typeface="Helvetica" panose="020B0604020202020204" pitchFamily="34" charset="0"/>
                <a:cs typeface="Helvetica"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766746" y="273062"/>
            <a:ext cx="6815668" cy="5853113"/>
          </a:xfrm>
        </p:spPr>
        <p:txBody>
          <a:bodyPr/>
          <a:lstStyle>
            <a:lvl1pPr>
              <a:defRPr sz="3200">
                <a:latin typeface="Helvetica" panose="020B0604020202020204" pitchFamily="34" charset="0"/>
                <a:cs typeface="Helvetica" panose="020B0604020202020204" pitchFamily="34" charset="0"/>
              </a:defRPr>
            </a:lvl1pPr>
            <a:lvl2pPr>
              <a:defRPr sz="2800">
                <a:latin typeface="Georgia" panose="02040502050405020303" pitchFamily="18" charset="0"/>
              </a:defRPr>
            </a:lvl2pPr>
            <a:lvl3pPr>
              <a:defRPr sz="2400">
                <a:latin typeface="Georgia" panose="02040502050405020303" pitchFamily="18" charset="0"/>
              </a:defRPr>
            </a:lvl3pPr>
            <a:lvl4pPr>
              <a:defRPr sz="2000">
                <a:latin typeface="Georgia" panose="02040502050405020303" pitchFamily="18" charset="0"/>
              </a:defRPr>
            </a:lvl4pPr>
            <a:lvl5pPr>
              <a:defRPr sz="2000">
                <a:latin typeface="Georgia" panose="02040502050405020303"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500">
                <a:latin typeface="Helvetica" panose="020B0604020202020204" pitchFamily="34" charset="0"/>
                <a:cs typeface="Helvetica" panose="020B0604020202020204" pitchFamily="34" charset="0"/>
              </a:defRPr>
            </a:lvl1pPr>
            <a:lvl2pPr marL="457107" indent="0">
              <a:buNone/>
              <a:defRPr sz="1200"/>
            </a:lvl2pPr>
            <a:lvl3pPr marL="914218" indent="0">
              <a:buNone/>
              <a:defRPr sz="1100"/>
            </a:lvl3pPr>
            <a:lvl4pPr marL="1371328" indent="0">
              <a:buNone/>
              <a:defRPr sz="900"/>
            </a:lvl4pPr>
            <a:lvl5pPr marL="1828437" indent="0">
              <a:buNone/>
              <a:defRPr sz="900"/>
            </a:lvl5pPr>
            <a:lvl6pPr marL="2285550" indent="0">
              <a:buNone/>
              <a:defRPr sz="900"/>
            </a:lvl6pPr>
            <a:lvl7pPr marL="2742654" indent="0">
              <a:buNone/>
              <a:defRPr sz="900"/>
            </a:lvl7pPr>
            <a:lvl8pPr marL="3199760" indent="0">
              <a:buNone/>
              <a:defRPr sz="900"/>
            </a:lvl8pPr>
            <a:lvl9pPr marL="36568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AFBDC-7256-41B1-A2A3-45652747C3DA}" type="datetimeFigureOut">
              <a:rPr lang="en-US" smtClean="0"/>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43429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en-US"/>
          </a:p>
        </p:txBody>
      </p:sp>
      <p:sp>
        <p:nvSpPr>
          <p:cNvPr id="4" name="Text Placeholder 3"/>
          <p:cNvSpPr>
            <a:spLocks noGrp="1"/>
          </p:cNvSpPr>
          <p:nvPr>
            <p:ph type="body" sz="half" idx="2"/>
          </p:nvPr>
        </p:nvSpPr>
        <p:spPr>
          <a:xfrm>
            <a:off x="2389717" y="5367348"/>
            <a:ext cx="7315200" cy="804863"/>
          </a:xfrm>
        </p:spPr>
        <p:txBody>
          <a:bodyPr/>
          <a:lstStyle>
            <a:lvl1pPr marL="0" indent="0">
              <a:buNone/>
              <a:defRPr sz="1500"/>
            </a:lvl1pPr>
            <a:lvl2pPr marL="457107" indent="0">
              <a:buNone/>
              <a:defRPr sz="1200"/>
            </a:lvl2pPr>
            <a:lvl3pPr marL="914218" indent="0">
              <a:buNone/>
              <a:defRPr sz="1100"/>
            </a:lvl3pPr>
            <a:lvl4pPr marL="1371328" indent="0">
              <a:buNone/>
              <a:defRPr sz="900"/>
            </a:lvl4pPr>
            <a:lvl5pPr marL="1828437" indent="0">
              <a:buNone/>
              <a:defRPr sz="900"/>
            </a:lvl5pPr>
            <a:lvl6pPr marL="2285550" indent="0">
              <a:buNone/>
              <a:defRPr sz="900"/>
            </a:lvl6pPr>
            <a:lvl7pPr marL="2742654" indent="0">
              <a:buNone/>
              <a:defRPr sz="900"/>
            </a:lvl7pPr>
            <a:lvl8pPr marL="3199760" indent="0">
              <a:buNone/>
              <a:defRPr sz="900"/>
            </a:lvl8pPr>
            <a:lvl9pPr marL="365686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1AFBDC-7256-41B1-A2A3-45652747C3DA}" type="datetimeFigureOut">
              <a:rPr lang="en-US" smtClean="0"/>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85FD0-B85B-484E-BDC6-E1A44D1BA947}" type="slidenum">
              <a:rPr lang="en-US" smtClean="0"/>
              <a:t>‹#›</a:t>
            </a:fld>
            <a:endParaRPr lang="en-US"/>
          </a:p>
        </p:txBody>
      </p:sp>
    </p:spTree>
    <p:extLst>
      <p:ext uri="{BB962C8B-B14F-4D97-AF65-F5344CB8AC3E}">
        <p14:creationId xmlns:p14="http://schemas.microsoft.com/office/powerpoint/2010/main" val="115865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heme" Target="../theme/theme2.xml"/><Relationship Id="rId7" Type="http://schemas.openxmlformats.org/officeDocument/2006/relationships/tags" Target="../tags/tag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ags" Target="../tags/tag1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ags" Target="../tags/tag11.xml"/><Relationship Id="rId2" Type="http://schemas.openxmlformats.org/officeDocument/2006/relationships/slideLayout" Target="../slideLayouts/slideLayout18.xml"/><Relationship Id="rId16" Type="http://schemas.openxmlformats.org/officeDocument/2006/relationships/tags" Target="../tags/tag1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ags" Target="../tags/tag9.xml"/><Relationship Id="rId10" Type="http://schemas.openxmlformats.org/officeDocument/2006/relationships/slideLayout" Target="../slideLayouts/slideLayout26.xml"/><Relationship Id="rId19" Type="http://schemas.openxmlformats.org/officeDocument/2006/relationships/tags" Target="../tags/tag1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fld id="{C11AFBDC-7256-41B1-A2A3-45652747C3DA}" type="datetimeFigureOut">
              <a:rPr lang="en-US" smtClean="0"/>
              <a:t>4/30/2021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fld id="{43985FD0-B85B-484E-BDC6-E1A44D1BA947}" type="slidenum">
              <a:rPr lang="en-US" smtClean="0"/>
              <a:t>‹#›</a:t>
            </a:fld>
            <a:endParaRPr lang="en-US"/>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4"/>
            </p:custDataLst>
          </p:nvPr>
        </p:nvSpPr>
        <p:spPr bwMode="auto">
          <a:xfrm>
            <a:off x="609600" y="274637"/>
            <a:ext cx="10972800" cy="1143000"/>
          </a:xfrm>
          <a:prstGeom prst="rect">
            <a:avLst/>
          </a:prstGeom>
          <a:noFill/>
          <a:ln w="9525">
            <a:noFill/>
            <a:miter lim="800000"/>
            <a:headEnd/>
            <a:tailEnd/>
          </a:ln>
        </p:spPr>
        <p:txBody>
          <a:bodyPr vert="horz" wrap="square" lIns="91328" tIns="45670" rIns="91328" bIns="45670" numCol="1" anchor="ctr" anchorCtr="0" compatLnSpc="1">
            <a:prstTxWarp prst="textNoShape">
              <a:avLst/>
            </a:prstTxWarp>
          </a:bodyPr>
          <a:lstStyle/>
          <a:p>
            <a:pPr lvl="0"/>
            <a:r>
              <a:rPr lang="es-CL" dirty="0" err="1"/>
              <a:t>Click</a:t>
            </a:r>
            <a:r>
              <a:rPr lang="es-CL" dirty="0"/>
              <a:t> </a:t>
            </a:r>
            <a:r>
              <a:rPr lang="es-CL" dirty="0" err="1"/>
              <a:t>to</a:t>
            </a:r>
            <a:r>
              <a:rPr lang="es-CL" dirty="0"/>
              <a:t> </a:t>
            </a:r>
            <a:r>
              <a:rPr lang="es-CL" dirty="0" err="1"/>
              <a:t>edit</a:t>
            </a:r>
            <a:r>
              <a:rPr lang="es-CL" dirty="0"/>
              <a:t> </a:t>
            </a:r>
            <a:r>
              <a:rPr lang="es-CL" dirty="0" err="1"/>
              <a:t>Master</a:t>
            </a:r>
            <a:r>
              <a:rPr lang="es-CL" dirty="0"/>
              <a:t> </a:t>
            </a:r>
            <a:r>
              <a:rPr lang="es-CL" dirty="0" err="1"/>
              <a:t>title</a:t>
            </a:r>
            <a:r>
              <a:rPr lang="es-CL" dirty="0"/>
              <a:t> </a:t>
            </a:r>
            <a:r>
              <a:rPr lang="es-CL" dirty="0" err="1"/>
              <a:t>style</a:t>
            </a:r>
            <a:endParaRPr lang="es-CL" dirty="0"/>
          </a:p>
        </p:txBody>
      </p:sp>
      <p:sp>
        <p:nvSpPr>
          <p:cNvPr id="1027" name="Rectangle 3"/>
          <p:cNvSpPr>
            <a:spLocks noGrp="1" noChangeArrowheads="1"/>
          </p:cNvSpPr>
          <p:nvPr>
            <p:ph type="body" idx="1"/>
            <p:custDataLst>
              <p:tags r:id="rId5"/>
            </p:custDataLst>
          </p:nvPr>
        </p:nvSpPr>
        <p:spPr bwMode="auto">
          <a:xfrm>
            <a:off x="609600" y="1600210"/>
            <a:ext cx="10972800" cy="4525963"/>
          </a:xfrm>
          <a:prstGeom prst="rect">
            <a:avLst/>
          </a:prstGeom>
          <a:noFill/>
          <a:ln w="9525">
            <a:noFill/>
            <a:miter lim="800000"/>
            <a:headEnd/>
            <a:tailEnd/>
          </a:ln>
        </p:spPr>
        <p:txBody>
          <a:bodyPr vert="horz" wrap="square" lIns="91328" tIns="45670" rIns="91328" bIns="45670" numCol="1" anchor="t" anchorCtr="0" compatLnSpc="1">
            <a:prstTxWarp prst="textNoShape">
              <a:avLst/>
            </a:prstTxWarp>
          </a:bodyPr>
          <a:lstStyle/>
          <a:p>
            <a:pPr lvl="0"/>
            <a:r>
              <a:rPr lang="es-CL" dirty="0" err="1"/>
              <a:t>Click</a:t>
            </a:r>
            <a:r>
              <a:rPr lang="es-CL" dirty="0"/>
              <a:t> </a:t>
            </a:r>
            <a:r>
              <a:rPr lang="es-CL" dirty="0" err="1"/>
              <a:t>to</a:t>
            </a:r>
            <a:r>
              <a:rPr lang="es-CL" dirty="0"/>
              <a:t> </a:t>
            </a:r>
            <a:r>
              <a:rPr lang="es-CL" dirty="0" err="1"/>
              <a:t>edit</a:t>
            </a:r>
            <a:r>
              <a:rPr lang="es-CL" dirty="0"/>
              <a:t> </a:t>
            </a:r>
            <a:r>
              <a:rPr lang="es-CL" dirty="0" err="1"/>
              <a:t>Master</a:t>
            </a:r>
            <a:r>
              <a:rPr lang="es-CL" dirty="0"/>
              <a:t> </a:t>
            </a:r>
            <a:r>
              <a:rPr lang="es-CL" dirty="0" err="1"/>
              <a:t>text</a:t>
            </a:r>
            <a:r>
              <a:rPr lang="es-CL" dirty="0"/>
              <a:t> </a:t>
            </a:r>
            <a:r>
              <a:rPr lang="es-CL" dirty="0" err="1"/>
              <a:t>styles</a:t>
            </a:r>
            <a:endParaRPr lang="es-CL" dirty="0"/>
          </a:p>
          <a:p>
            <a:pPr lvl="1"/>
            <a:r>
              <a:rPr lang="es-CL" dirty="0" err="1"/>
              <a:t>Second</a:t>
            </a:r>
            <a:r>
              <a:rPr lang="es-CL" dirty="0"/>
              <a:t> </a:t>
            </a:r>
            <a:r>
              <a:rPr lang="es-CL" dirty="0" err="1"/>
              <a:t>level</a:t>
            </a:r>
            <a:endParaRPr lang="es-CL" dirty="0"/>
          </a:p>
          <a:p>
            <a:pPr lvl="2"/>
            <a:r>
              <a:rPr lang="es-CL" dirty="0" err="1"/>
              <a:t>Third</a:t>
            </a:r>
            <a:r>
              <a:rPr lang="es-CL" dirty="0"/>
              <a:t> </a:t>
            </a:r>
            <a:r>
              <a:rPr lang="es-CL" dirty="0" err="1"/>
              <a:t>level</a:t>
            </a:r>
            <a:endParaRPr lang="es-CL" dirty="0"/>
          </a:p>
          <a:p>
            <a:pPr lvl="3"/>
            <a:r>
              <a:rPr lang="es-CL" dirty="0" err="1"/>
              <a:t>Fourth</a:t>
            </a:r>
            <a:r>
              <a:rPr lang="es-CL" dirty="0"/>
              <a:t> </a:t>
            </a:r>
            <a:r>
              <a:rPr lang="es-CL" dirty="0" err="1"/>
              <a:t>level</a:t>
            </a:r>
            <a:endParaRPr lang="es-CL" dirty="0"/>
          </a:p>
          <a:p>
            <a:pPr lvl="4"/>
            <a:r>
              <a:rPr lang="es-CL" dirty="0" err="1"/>
              <a:t>Fifth</a:t>
            </a:r>
            <a:r>
              <a:rPr lang="es-CL" dirty="0"/>
              <a:t> </a:t>
            </a:r>
            <a:r>
              <a:rPr lang="es-CL" dirty="0" err="1"/>
              <a:t>level</a:t>
            </a:r>
            <a:endParaRPr lang="es-CL" dirty="0"/>
          </a:p>
        </p:txBody>
      </p:sp>
      <p:sp>
        <p:nvSpPr>
          <p:cNvPr id="1028" name="Rectangle 4"/>
          <p:cNvSpPr>
            <a:spLocks noGrp="1" noChangeArrowheads="1"/>
          </p:cNvSpPr>
          <p:nvPr>
            <p:ph type="dt" sz="half" idx="2"/>
            <p:custDataLst>
              <p:tags r:id="rId6"/>
            </p:custDataLst>
          </p:nvPr>
        </p:nvSpPr>
        <p:spPr bwMode="auto">
          <a:xfrm>
            <a:off x="609600" y="6245226"/>
            <a:ext cx="2844800" cy="476251"/>
          </a:xfrm>
          <a:prstGeom prst="rect">
            <a:avLst/>
          </a:prstGeom>
          <a:noFill/>
          <a:ln>
            <a:noFill/>
          </a:ln>
          <a:effectLst/>
        </p:spPr>
        <p:txBody>
          <a:bodyPr vert="horz" wrap="square" lIns="91328" tIns="45670" rIns="91328" bIns="45670" numCol="1" anchor="t" anchorCtr="0" compatLnSpc="1">
            <a:prstTxWarp prst="textNoShape">
              <a:avLst/>
            </a:prstTxWarp>
          </a:bodyPr>
          <a:lstStyle>
            <a:lvl1pPr algn="l">
              <a:defRPr sz="1500">
                <a:solidFill>
                  <a:srgbClr val="000000"/>
                </a:solidFill>
                <a:latin typeface="Arial" charset="0"/>
                <a:cs typeface="+mn-cs"/>
              </a:defRPr>
            </a:lvl1pPr>
          </a:lstStyle>
          <a:p>
            <a:pPr defTabSz="913362" fontAlgn="base">
              <a:spcBef>
                <a:spcPct val="0"/>
              </a:spcBef>
              <a:spcAft>
                <a:spcPct val="0"/>
              </a:spcAft>
              <a:defRPr/>
            </a:pPr>
            <a:endParaRPr lang="es-CL"/>
          </a:p>
        </p:txBody>
      </p:sp>
      <p:sp>
        <p:nvSpPr>
          <p:cNvPr id="1029" name="Rectangle 5"/>
          <p:cNvSpPr>
            <a:spLocks noGrp="1" noChangeArrowheads="1"/>
          </p:cNvSpPr>
          <p:nvPr>
            <p:ph type="ftr" sz="quarter" idx="3"/>
            <p:custDataLst>
              <p:tags r:id="rId7"/>
            </p:custDataLst>
          </p:nvPr>
        </p:nvSpPr>
        <p:spPr bwMode="auto">
          <a:xfrm>
            <a:off x="4165600" y="6245226"/>
            <a:ext cx="3860800" cy="476251"/>
          </a:xfrm>
          <a:prstGeom prst="rect">
            <a:avLst/>
          </a:prstGeom>
          <a:noFill/>
          <a:ln>
            <a:noFill/>
          </a:ln>
          <a:effectLst/>
        </p:spPr>
        <p:txBody>
          <a:bodyPr vert="horz" wrap="square" lIns="91328" tIns="45670" rIns="91328" bIns="45670" numCol="1" anchor="t" anchorCtr="0" compatLnSpc="1">
            <a:prstTxWarp prst="textNoShape">
              <a:avLst/>
            </a:prstTxWarp>
          </a:bodyPr>
          <a:lstStyle>
            <a:lvl1pPr algn="ctr">
              <a:defRPr sz="1500">
                <a:solidFill>
                  <a:srgbClr val="000000"/>
                </a:solidFill>
                <a:latin typeface="Arial" charset="0"/>
                <a:cs typeface="+mn-cs"/>
              </a:defRPr>
            </a:lvl1pPr>
          </a:lstStyle>
          <a:p>
            <a:pPr defTabSz="913362" fontAlgn="base">
              <a:spcBef>
                <a:spcPct val="0"/>
              </a:spcBef>
              <a:spcAft>
                <a:spcPct val="0"/>
              </a:spcAft>
              <a:defRPr/>
            </a:pPr>
            <a:endParaRPr lang="es-CL"/>
          </a:p>
        </p:txBody>
      </p:sp>
      <p:sp>
        <p:nvSpPr>
          <p:cNvPr id="1030" name="Rectangle 6"/>
          <p:cNvSpPr>
            <a:spLocks noGrp="1" noChangeArrowheads="1"/>
          </p:cNvSpPr>
          <p:nvPr>
            <p:ph type="sldNum" sz="quarter" idx="4"/>
            <p:custDataLst>
              <p:tags r:id="rId8"/>
            </p:custDataLst>
          </p:nvPr>
        </p:nvSpPr>
        <p:spPr bwMode="auto">
          <a:xfrm>
            <a:off x="8737600" y="6245226"/>
            <a:ext cx="2844800" cy="476251"/>
          </a:xfrm>
          <a:prstGeom prst="rect">
            <a:avLst/>
          </a:prstGeom>
          <a:noFill/>
          <a:ln>
            <a:noFill/>
          </a:ln>
          <a:effectLst/>
        </p:spPr>
        <p:txBody>
          <a:bodyPr vert="horz" wrap="square" lIns="91328" tIns="45670" rIns="91328" bIns="45670" numCol="1" anchor="t" anchorCtr="0" compatLnSpc="1">
            <a:prstTxWarp prst="textNoShape">
              <a:avLst/>
            </a:prstTxWarp>
          </a:bodyPr>
          <a:lstStyle>
            <a:lvl1pPr algn="r">
              <a:defRPr sz="1500">
                <a:solidFill>
                  <a:srgbClr val="000000"/>
                </a:solidFill>
                <a:latin typeface="Arial" charset="0"/>
                <a:cs typeface="+mn-cs"/>
              </a:defRPr>
            </a:lvl1pPr>
          </a:lstStyle>
          <a:p>
            <a:pPr defTabSz="913362" fontAlgn="base">
              <a:spcBef>
                <a:spcPct val="0"/>
              </a:spcBef>
              <a:spcAft>
                <a:spcPct val="0"/>
              </a:spcAft>
              <a:defRPr/>
            </a:pPr>
            <a:fld id="{6262B3A5-091D-445E-8365-E068FAE26356}" type="slidenum">
              <a:rPr lang="es-CL" smtClean="0"/>
              <a:pPr defTabSz="913362" fontAlgn="base">
                <a:spcBef>
                  <a:spcPct val="0"/>
                </a:spcBef>
                <a:spcAft>
                  <a:spcPct val="0"/>
                </a:spcAft>
                <a:defRPr/>
              </a:pPr>
              <a:t>‹#›</a:t>
            </a:fld>
            <a:endParaRPr lang="es-CL"/>
          </a:p>
        </p:txBody>
      </p:sp>
    </p:spTree>
    <p:extLst>
      <p:ext uri="{BB962C8B-B14F-4D97-AF65-F5344CB8AC3E}">
        <p14:creationId xmlns:p14="http://schemas.microsoft.com/office/powerpoint/2010/main" val="2831587936"/>
      </p:ext>
    </p:extLst>
  </p:cSld>
  <p:clrMap bg1="lt1" tx1="dk1" bg2="lt2" tx2="dk2" accent1="accent1" accent2="accent2" accent3="accent3" accent4="accent4" accent5="accent5" accent6="accent6" hlink="hlink" folHlink="folHlink"/>
  <p:sldLayoutIdLst>
    <p:sldLayoutId id="2147483661" r:id="rId1"/>
    <p:sldLayoutId id="2147483668" r:id="rId2"/>
  </p:sldLayoutIdLst>
  <p:hf sldNum="0" hdr="0" ftr="0" dt="0"/>
  <p:txStyles>
    <p:titleStyle>
      <a:lvl1pPr algn="ctr" rtl="0" eaLnBrk="0" fontAlgn="base" hangingPunct="0">
        <a:spcBef>
          <a:spcPct val="0"/>
        </a:spcBef>
        <a:spcAft>
          <a:spcPct val="0"/>
        </a:spcAft>
        <a:defRPr sz="43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27" algn="ctr" rtl="0" fontAlgn="base">
        <a:spcBef>
          <a:spcPct val="0"/>
        </a:spcBef>
        <a:spcAft>
          <a:spcPct val="0"/>
        </a:spcAft>
        <a:defRPr sz="4400">
          <a:solidFill>
            <a:schemeClr val="tx2"/>
          </a:solidFill>
          <a:latin typeface="Arial" charset="0"/>
        </a:defRPr>
      </a:lvl6pPr>
      <a:lvl7pPr marL="913256" algn="ctr" rtl="0" fontAlgn="base">
        <a:spcBef>
          <a:spcPct val="0"/>
        </a:spcBef>
        <a:spcAft>
          <a:spcPct val="0"/>
        </a:spcAft>
        <a:defRPr sz="4400">
          <a:solidFill>
            <a:schemeClr val="tx2"/>
          </a:solidFill>
          <a:latin typeface="Arial" charset="0"/>
        </a:defRPr>
      </a:lvl7pPr>
      <a:lvl8pPr marL="1369886" algn="ctr" rtl="0" fontAlgn="base">
        <a:spcBef>
          <a:spcPct val="0"/>
        </a:spcBef>
        <a:spcAft>
          <a:spcPct val="0"/>
        </a:spcAft>
        <a:defRPr sz="4400">
          <a:solidFill>
            <a:schemeClr val="tx2"/>
          </a:solidFill>
          <a:latin typeface="Arial" charset="0"/>
        </a:defRPr>
      </a:lvl8pPr>
      <a:lvl9pPr marL="1826513" algn="ctr" rtl="0" fontAlgn="base">
        <a:spcBef>
          <a:spcPct val="0"/>
        </a:spcBef>
        <a:spcAft>
          <a:spcPct val="0"/>
        </a:spcAft>
        <a:defRPr sz="4400">
          <a:solidFill>
            <a:schemeClr val="tx2"/>
          </a:solidFill>
          <a:latin typeface="Arial" charset="0"/>
        </a:defRPr>
      </a:lvl9pPr>
    </p:titleStyle>
    <p:bodyStyle>
      <a:lvl1pPr marL="342474" indent="-342474" algn="l" rtl="0" eaLnBrk="0" fontAlgn="base" hangingPunct="0">
        <a:spcBef>
          <a:spcPct val="20000"/>
        </a:spcBef>
        <a:spcAft>
          <a:spcPct val="0"/>
        </a:spcAft>
        <a:buChar char="•"/>
        <a:defRPr sz="3200">
          <a:solidFill>
            <a:schemeClr val="tx1"/>
          </a:solidFill>
          <a:latin typeface="+mn-lt"/>
          <a:ea typeface="+mn-ea"/>
          <a:cs typeface="+mn-cs"/>
        </a:defRPr>
      </a:lvl1pPr>
      <a:lvl2pPr marL="742017" indent="-285396" algn="l" rtl="0" eaLnBrk="0" fontAlgn="base" hangingPunct="0">
        <a:spcBef>
          <a:spcPct val="20000"/>
        </a:spcBef>
        <a:spcAft>
          <a:spcPct val="0"/>
        </a:spcAft>
        <a:buChar char="–"/>
        <a:defRPr sz="2800" b="0" i="0" u="none">
          <a:solidFill>
            <a:schemeClr val="tx1"/>
          </a:solidFill>
          <a:latin typeface="+mn-lt"/>
        </a:defRPr>
      </a:lvl2pPr>
      <a:lvl3pPr marL="1141574" indent="-228317" algn="l" rtl="0" eaLnBrk="0" fontAlgn="base" hangingPunct="0">
        <a:spcBef>
          <a:spcPct val="20000"/>
        </a:spcBef>
        <a:spcAft>
          <a:spcPct val="0"/>
        </a:spcAft>
        <a:buChar char="•"/>
        <a:defRPr sz="2400">
          <a:solidFill>
            <a:schemeClr val="tx1"/>
          </a:solidFill>
          <a:latin typeface="+mn-lt"/>
        </a:defRPr>
      </a:lvl3pPr>
      <a:lvl4pPr marL="1598196" indent="-228317" algn="l" rtl="0" eaLnBrk="0" fontAlgn="base" hangingPunct="0">
        <a:spcBef>
          <a:spcPct val="20000"/>
        </a:spcBef>
        <a:spcAft>
          <a:spcPct val="0"/>
        </a:spcAft>
        <a:buChar char="–"/>
        <a:defRPr sz="2000">
          <a:solidFill>
            <a:schemeClr val="tx1"/>
          </a:solidFill>
          <a:latin typeface="+mn-lt"/>
        </a:defRPr>
      </a:lvl4pPr>
      <a:lvl5pPr marL="2054819" indent="-228317" algn="l" rtl="0" eaLnBrk="0" fontAlgn="base" hangingPunct="0">
        <a:spcBef>
          <a:spcPct val="20000"/>
        </a:spcBef>
        <a:spcAft>
          <a:spcPct val="0"/>
        </a:spcAft>
        <a:buChar char="»"/>
        <a:defRPr sz="2000">
          <a:solidFill>
            <a:schemeClr val="tx1"/>
          </a:solidFill>
          <a:latin typeface="+mn-lt"/>
        </a:defRPr>
      </a:lvl5pPr>
      <a:lvl6pPr marL="2511453" indent="-228317" algn="l" rtl="0" fontAlgn="base">
        <a:spcBef>
          <a:spcPct val="20000"/>
        </a:spcBef>
        <a:spcAft>
          <a:spcPct val="0"/>
        </a:spcAft>
        <a:buChar char="»"/>
        <a:defRPr sz="2000">
          <a:solidFill>
            <a:schemeClr val="tx1"/>
          </a:solidFill>
          <a:latin typeface="+mn-lt"/>
        </a:defRPr>
      </a:lvl6pPr>
      <a:lvl7pPr marL="2968082" indent="-228317" algn="l" rtl="0" fontAlgn="base">
        <a:spcBef>
          <a:spcPct val="20000"/>
        </a:spcBef>
        <a:spcAft>
          <a:spcPct val="0"/>
        </a:spcAft>
        <a:buChar char="»"/>
        <a:defRPr sz="2000">
          <a:solidFill>
            <a:schemeClr val="tx1"/>
          </a:solidFill>
          <a:latin typeface="+mn-lt"/>
        </a:defRPr>
      </a:lvl7pPr>
      <a:lvl8pPr marL="3424710" indent="-228317" algn="l" rtl="0" fontAlgn="base">
        <a:spcBef>
          <a:spcPct val="20000"/>
        </a:spcBef>
        <a:spcAft>
          <a:spcPct val="0"/>
        </a:spcAft>
        <a:buChar char="»"/>
        <a:defRPr sz="2000">
          <a:solidFill>
            <a:schemeClr val="tx1"/>
          </a:solidFill>
          <a:latin typeface="+mn-lt"/>
        </a:defRPr>
      </a:lvl8pPr>
      <a:lvl9pPr marL="3881342" indent="-22831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56" rtl="0" eaLnBrk="1" latinLnBrk="0" hangingPunct="1">
        <a:defRPr sz="1900" kern="1200">
          <a:solidFill>
            <a:schemeClr val="tx1"/>
          </a:solidFill>
          <a:latin typeface="+mn-lt"/>
          <a:ea typeface="+mn-ea"/>
          <a:cs typeface="+mn-cs"/>
        </a:defRPr>
      </a:lvl1pPr>
      <a:lvl2pPr marL="456627" algn="l" defTabSz="913256" rtl="0" eaLnBrk="1" latinLnBrk="0" hangingPunct="1">
        <a:defRPr sz="1900" kern="1200">
          <a:solidFill>
            <a:schemeClr val="tx1"/>
          </a:solidFill>
          <a:latin typeface="+mn-lt"/>
          <a:ea typeface="+mn-ea"/>
          <a:cs typeface="+mn-cs"/>
        </a:defRPr>
      </a:lvl2pPr>
      <a:lvl3pPr marL="913256" algn="l" defTabSz="913256" rtl="0" eaLnBrk="1" latinLnBrk="0" hangingPunct="1">
        <a:defRPr sz="1900" kern="1200">
          <a:solidFill>
            <a:schemeClr val="tx1"/>
          </a:solidFill>
          <a:latin typeface="+mn-lt"/>
          <a:ea typeface="+mn-ea"/>
          <a:cs typeface="+mn-cs"/>
        </a:defRPr>
      </a:lvl3pPr>
      <a:lvl4pPr marL="1369886" algn="l" defTabSz="913256" rtl="0" eaLnBrk="1" latinLnBrk="0" hangingPunct="1">
        <a:defRPr sz="1900" kern="1200">
          <a:solidFill>
            <a:schemeClr val="tx1"/>
          </a:solidFill>
          <a:latin typeface="+mn-lt"/>
          <a:ea typeface="+mn-ea"/>
          <a:cs typeface="+mn-cs"/>
        </a:defRPr>
      </a:lvl4pPr>
      <a:lvl5pPr marL="1826513" algn="l" defTabSz="913256" rtl="0" eaLnBrk="1" latinLnBrk="0" hangingPunct="1">
        <a:defRPr sz="1900" kern="1200">
          <a:solidFill>
            <a:schemeClr val="tx1"/>
          </a:solidFill>
          <a:latin typeface="+mn-lt"/>
          <a:ea typeface="+mn-ea"/>
          <a:cs typeface="+mn-cs"/>
        </a:defRPr>
      </a:lvl5pPr>
      <a:lvl6pPr marL="2283146" algn="l" defTabSz="913256" rtl="0" eaLnBrk="1" latinLnBrk="0" hangingPunct="1">
        <a:defRPr sz="1900" kern="1200">
          <a:solidFill>
            <a:schemeClr val="tx1"/>
          </a:solidFill>
          <a:latin typeface="+mn-lt"/>
          <a:ea typeface="+mn-ea"/>
          <a:cs typeface="+mn-cs"/>
        </a:defRPr>
      </a:lvl6pPr>
      <a:lvl7pPr marL="2739769" algn="l" defTabSz="913256" rtl="0" eaLnBrk="1" latinLnBrk="0" hangingPunct="1">
        <a:defRPr sz="1900" kern="1200">
          <a:solidFill>
            <a:schemeClr val="tx1"/>
          </a:solidFill>
          <a:latin typeface="+mn-lt"/>
          <a:ea typeface="+mn-ea"/>
          <a:cs typeface="+mn-cs"/>
        </a:defRPr>
      </a:lvl7pPr>
      <a:lvl8pPr marL="3196395" algn="l" defTabSz="913256" rtl="0" eaLnBrk="1" latinLnBrk="0" hangingPunct="1">
        <a:defRPr sz="1900" kern="1200">
          <a:solidFill>
            <a:schemeClr val="tx1"/>
          </a:solidFill>
          <a:latin typeface="+mn-lt"/>
          <a:ea typeface="+mn-ea"/>
          <a:cs typeface="+mn-cs"/>
        </a:defRPr>
      </a:lvl8pPr>
      <a:lvl9pPr marL="3653019" algn="l" defTabSz="91325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fld id="{C11AFBDC-7256-41B1-A2A3-45652747C3DA}" type="datetimeFigureOut">
              <a:rPr lang="en-US" smtClean="0">
                <a:solidFill>
                  <a:srgbClr val="000000">
                    <a:tint val="75000"/>
                  </a:srgbClr>
                </a:solidFill>
              </a:rPr>
              <a:pPr/>
              <a:t>4/30/2021</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fld id="{C11AFBDC-7256-41B1-A2A3-45652747C3DA}" type="datetimeFigureOut">
              <a:rPr lang="en-US" smtClean="0">
                <a:solidFill>
                  <a:srgbClr val="000000">
                    <a:tint val="75000"/>
                  </a:srgbClr>
                </a:solidFill>
              </a:rPr>
              <a:pPr/>
              <a:t>4/30/2021</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4" tIns="45718" rIns="914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24" tIns="45718" rIns="91424" bIns="45718" rtlCol="0" anchor="ctr"/>
          <a:lstStyle>
            <a:lvl1pPr algn="l">
              <a:defRPr sz="1200">
                <a:solidFill>
                  <a:schemeClr val="tx1">
                    <a:tint val="75000"/>
                  </a:schemeClr>
                </a:solidFill>
              </a:defRPr>
            </a:lvl1pPr>
          </a:lstStyle>
          <a:p>
            <a:fld id="{C11AFBDC-7256-41B1-A2A3-45652747C3DA}" type="datetimeFigureOut">
              <a:rPr lang="en-US" smtClean="0">
                <a:solidFill>
                  <a:srgbClr val="000000">
                    <a:tint val="75000"/>
                  </a:srgbClr>
                </a:solidFill>
              </a:rPr>
              <a:pPr/>
              <a:t>4/30/2021</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24" tIns="45718" rIns="91424" bIns="45718"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24" tIns="45718" rIns="91424" bIns="45718" rtlCol="0" anchor="ctr"/>
          <a:lstStyle>
            <a:lvl1pPr algn="r">
              <a:defRPr sz="1200">
                <a:solidFill>
                  <a:schemeClr val="tx1">
                    <a:tint val="75000"/>
                  </a:schemeClr>
                </a:solidFill>
              </a:defRPr>
            </a:lvl1pPr>
          </a:lstStyle>
          <a:p>
            <a:fld id="{43985FD0-B85B-484E-BDC6-E1A44D1BA947}"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34693182"/>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218" rtl="0" eaLnBrk="1" latinLnBrk="0" hangingPunct="1">
        <a:spcBef>
          <a:spcPct val="0"/>
        </a:spcBef>
        <a:buNone/>
        <a:defRPr sz="4400" b="0" i="0" u="none" kern="1200">
          <a:solidFill>
            <a:schemeClr val="tx1"/>
          </a:solidFill>
          <a:latin typeface="+mj-lt"/>
          <a:ea typeface="+mj-ea"/>
          <a:cs typeface="+mj-cs"/>
        </a:defRPr>
      </a:lvl1pPr>
    </p:titleStyle>
    <p:bodyStyle>
      <a:lvl1pPr marL="342834" indent="-342834" algn="l" defTabSz="9142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2774" indent="-228557" algn="l" defTabSz="9142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09600" y="274638"/>
            <a:ext cx="109728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s-CL"/>
              <a:t>Click to edit Master title style</a:t>
            </a:r>
          </a:p>
        </p:txBody>
      </p:sp>
      <p:sp>
        <p:nvSpPr>
          <p:cNvPr id="16387" name="Rectangle 3"/>
          <p:cNvSpPr>
            <a:spLocks noGrp="1" noChangeArrowheads="1"/>
          </p:cNvSpPr>
          <p:nvPr>
            <p:ph type="body" idx="1"/>
            <p:custDataLst>
              <p:tags r:id="rId16"/>
            </p:custDataLst>
          </p:nvPr>
        </p:nvSpPr>
        <p:spPr bwMode="auto">
          <a:xfrm>
            <a:off x="609600" y="1600210"/>
            <a:ext cx="109728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s-CL"/>
              <a:t>Click to edit Master text styles</a:t>
            </a:r>
          </a:p>
          <a:p>
            <a:pPr lvl="1"/>
            <a:r>
              <a:rPr lang="es-CL"/>
              <a:t>Second level</a:t>
            </a:r>
          </a:p>
          <a:p>
            <a:pPr lvl="2"/>
            <a:r>
              <a:rPr lang="es-CL"/>
              <a:t>Third level</a:t>
            </a:r>
          </a:p>
          <a:p>
            <a:pPr lvl="3"/>
            <a:r>
              <a:rPr lang="es-CL"/>
              <a:t>Fourth level</a:t>
            </a:r>
          </a:p>
          <a:p>
            <a:pPr lvl="4"/>
            <a:r>
              <a:rPr lang="es-CL"/>
              <a:t>Fifth level</a:t>
            </a:r>
          </a:p>
        </p:txBody>
      </p:sp>
      <p:sp>
        <p:nvSpPr>
          <p:cNvPr id="1028" name="Rectangle 4"/>
          <p:cNvSpPr>
            <a:spLocks noGrp="1" noChangeArrowheads="1"/>
          </p:cNvSpPr>
          <p:nvPr>
            <p:ph type="dt" sz="half" idx="2"/>
            <p:custDataLst>
              <p:tags r:id="rId17"/>
            </p:custDataLst>
          </p:nvPr>
        </p:nvSpPr>
        <p:spPr bwMode="auto">
          <a:xfrm>
            <a:off x="609600" y="6245225"/>
            <a:ext cx="2844800" cy="476250"/>
          </a:xfrm>
          <a:prstGeom prst="rect">
            <a:avLst/>
          </a:prstGeom>
          <a:noFill/>
          <a:ln>
            <a:noFill/>
          </a:ln>
          <a:effectLst/>
        </p:spPr>
        <p:txBody>
          <a:bodyPr vert="horz" wrap="square" lIns="91344" tIns="45672" rIns="91344" bIns="45672" numCol="1" anchor="t" anchorCtr="0" compatLnSpc="1">
            <a:prstTxWarp prst="textNoShape">
              <a:avLst/>
            </a:prstTxWarp>
          </a:bodyPr>
          <a:lstStyle>
            <a:lvl1pPr algn="l">
              <a:defRPr sz="1400">
                <a:solidFill>
                  <a:srgbClr val="000000"/>
                </a:solidFill>
                <a:latin typeface="Arial"/>
                <a:cs typeface="+mn-cs"/>
              </a:defRPr>
            </a:lvl1pPr>
          </a:lstStyle>
          <a:p>
            <a:pPr defTabSz="913758" fontAlgn="base">
              <a:spcBef>
                <a:spcPct val="0"/>
              </a:spcBef>
              <a:spcAft>
                <a:spcPct val="0"/>
              </a:spcAft>
              <a:defRPr/>
            </a:pPr>
            <a:endParaRPr lang="es-CL"/>
          </a:p>
        </p:txBody>
      </p:sp>
      <p:sp>
        <p:nvSpPr>
          <p:cNvPr id="1029" name="Rectangle 5"/>
          <p:cNvSpPr>
            <a:spLocks noGrp="1" noChangeArrowheads="1"/>
          </p:cNvSpPr>
          <p:nvPr>
            <p:ph type="ftr" sz="quarter" idx="3"/>
            <p:custDataLst>
              <p:tags r:id="rId18"/>
            </p:custDataLst>
          </p:nvPr>
        </p:nvSpPr>
        <p:spPr bwMode="auto">
          <a:xfrm>
            <a:off x="4165600" y="6245225"/>
            <a:ext cx="3860800" cy="476250"/>
          </a:xfrm>
          <a:prstGeom prst="rect">
            <a:avLst/>
          </a:prstGeom>
          <a:noFill/>
          <a:ln>
            <a:noFill/>
          </a:ln>
          <a:effectLst/>
        </p:spPr>
        <p:txBody>
          <a:bodyPr vert="horz" wrap="square" lIns="91344" tIns="45672" rIns="91344" bIns="45672" numCol="1" anchor="t" anchorCtr="0" compatLnSpc="1">
            <a:prstTxWarp prst="textNoShape">
              <a:avLst/>
            </a:prstTxWarp>
          </a:bodyPr>
          <a:lstStyle>
            <a:lvl1pPr algn="ctr">
              <a:defRPr sz="1400">
                <a:solidFill>
                  <a:srgbClr val="000000"/>
                </a:solidFill>
                <a:latin typeface="Arial"/>
                <a:cs typeface="+mn-cs"/>
              </a:defRPr>
            </a:lvl1pPr>
          </a:lstStyle>
          <a:p>
            <a:pPr defTabSz="913758" fontAlgn="base">
              <a:spcBef>
                <a:spcPct val="0"/>
              </a:spcBef>
              <a:spcAft>
                <a:spcPct val="0"/>
              </a:spcAft>
              <a:defRPr/>
            </a:pPr>
            <a:endParaRPr lang="es-CL"/>
          </a:p>
        </p:txBody>
      </p:sp>
      <p:sp>
        <p:nvSpPr>
          <p:cNvPr id="1030" name="Rectangle 6"/>
          <p:cNvSpPr>
            <a:spLocks noGrp="1" noChangeArrowheads="1"/>
          </p:cNvSpPr>
          <p:nvPr>
            <p:ph type="sldNum" sz="quarter" idx="4"/>
            <p:custDataLst>
              <p:tags r:id="rId19"/>
            </p:custDataLst>
          </p:nvPr>
        </p:nvSpPr>
        <p:spPr bwMode="auto">
          <a:xfrm>
            <a:off x="8737600" y="6245225"/>
            <a:ext cx="2844800" cy="476250"/>
          </a:xfrm>
          <a:prstGeom prst="rect">
            <a:avLst/>
          </a:prstGeom>
          <a:noFill/>
          <a:ln>
            <a:noFill/>
          </a:ln>
          <a:effectLst/>
        </p:spPr>
        <p:txBody>
          <a:bodyPr vert="horz" wrap="square" lIns="91344" tIns="45672" rIns="91344" bIns="45672" numCol="1" anchor="t" anchorCtr="0" compatLnSpc="1">
            <a:prstTxWarp prst="textNoShape">
              <a:avLst/>
            </a:prstTxWarp>
          </a:bodyPr>
          <a:lstStyle>
            <a:lvl1pPr algn="r">
              <a:defRPr sz="1400">
                <a:solidFill>
                  <a:srgbClr val="000000"/>
                </a:solidFill>
                <a:latin typeface="Arial"/>
                <a:cs typeface="+mn-cs"/>
              </a:defRPr>
            </a:lvl1pPr>
          </a:lstStyle>
          <a:p>
            <a:pPr defTabSz="913758" fontAlgn="base">
              <a:spcBef>
                <a:spcPct val="0"/>
              </a:spcBef>
              <a:spcAft>
                <a:spcPct val="0"/>
              </a:spcAft>
              <a:defRPr/>
            </a:pPr>
            <a:fld id="{3A278C4B-2644-45EC-997A-5DA2D7EE976E}" type="slidenum">
              <a:rPr lang="es-CL" smtClean="0"/>
              <a:pPr defTabSz="913758" fontAlgn="base">
                <a:spcBef>
                  <a:spcPct val="0"/>
                </a:spcBef>
                <a:spcAft>
                  <a:spcPct val="0"/>
                </a:spcAft>
                <a:defRPr/>
              </a:pPr>
              <a:t>‹#›</a:t>
            </a:fld>
            <a:endParaRPr lang="es-CL"/>
          </a:p>
        </p:txBody>
      </p:sp>
    </p:spTree>
    <p:extLst>
      <p:ext uri="{BB962C8B-B14F-4D97-AF65-F5344CB8AC3E}">
        <p14:creationId xmlns:p14="http://schemas.microsoft.com/office/powerpoint/2010/main" val="365409427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721" algn="ctr" rtl="0" fontAlgn="base">
        <a:spcBef>
          <a:spcPct val="0"/>
        </a:spcBef>
        <a:spcAft>
          <a:spcPct val="0"/>
        </a:spcAft>
        <a:defRPr sz="4400">
          <a:solidFill>
            <a:schemeClr val="tx2"/>
          </a:solidFill>
          <a:latin typeface="Arial" charset="0"/>
        </a:defRPr>
      </a:lvl6pPr>
      <a:lvl7pPr marL="913437" algn="ctr" rtl="0" fontAlgn="base">
        <a:spcBef>
          <a:spcPct val="0"/>
        </a:spcBef>
        <a:spcAft>
          <a:spcPct val="0"/>
        </a:spcAft>
        <a:defRPr sz="4400">
          <a:solidFill>
            <a:schemeClr val="tx2"/>
          </a:solidFill>
          <a:latin typeface="Arial" charset="0"/>
        </a:defRPr>
      </a:lvl7pPr>
      <a:lvl8pPr marL="1370158" algn="ctr" rtl="0" fontAlgn="base">
        <a:spcBef>
          <a:spcPct val="0"/>
        </a:spcBef>
        <a:spcAft>
          <a:spcPct val="0"/>
        </a:spcAft>
        <a:defRPr sz="4400">
          <a:solidFill>
            <a:schemeClr val="tx2"/>
          </a:solidFill>
          <a:latin typeface="Arial" charset="0"/>
        </a:defRPr>
      </a:lvl8pPr>
      <a:lvl9pPr marL="1826876" algn="ctr" rtl="0" fontAlgn="base">
        <a:spcBef>
          <a:spcPct val="0"/>
        </a:spcBef>
        <a:spcAft>
          <a:spcPct val="0"/>
        </a:spcAft>
        <a:defRPr sz="4400">
          <a:solidFill>
            <a:schemeClr val="tx2"/>
          </a:solidFill>
          <a:latin typeface="Arial" charset="0"/>
        </a:defRPr>
      </a:lvl9pPr>
    </p:titleStyle>
    <p:bodyStyle>
      <a:lvl1pPr marL="342539" indent="-342539" algn="l" rtl="0" eaLnBrk="0" fontAlgn="base" hangingPunct="0">
        <a:spcBef>
          <a:spcPct val="20000"/>
        </a:spcBef>
        <a:spcAft>
          <a:spcPct val="0"/>
        </a:spcAft>
        <a:buChar char="•"/>
        <a:defRPr sz="3200">
          <a:solidFill>
            <a:schemeClr val="tx1"/>
          </a:solidFill>
          <a:latin typeface="+mn-lt"/>
          <a:ea typeface="+mn-ea"/>
          <a:cs typeface="+mn-cs"/>
        </a:defRPr>
      </a:lvl1pPr>
      <a:lvl2pPr marL="742167" indent="-285449" algn="l" rtl="0" eaLnBrk="0" fontAlgn="base" hangingPunct="0">
        <a:spcBef>
          <a:spcPct val="20000"/>
        </a:spcBef>
        <a:spcAft>
          <a:spcPct val="0"/>
        </a:spcAft>
        <a:buChar char="–"/>
        <a:defRPr sz="2800">
          <a:solidFill>
            <a:schemeClr val="tx1"/>
          </a:solidFill>
          <a:latin typeface="+mn-lt"/>
        </a:defRPr>
      </a:lvl2pPr>
      <a:lvl3pPr marL="1141799" indent="-228360" algn="l" rtl="0" eaLnBrk="0" fontAlgn="base" hangingPunct="0">
        <a:spcBef>
          <a:spcPct val="20000"/>
        </a:spcBef>
        <a:spcAft>
          <a:spcPct val="0"/>
        </a:spcAft>
        <a:buChar char="•"/>
        <a:defRPr sz="2400">
          <a:solidFill>
            <a:schemeClr val="tx1"/>
          </a:solidFill>
          <a:latin typeface="+mn-lt"/>
        </a:defRPr>
      </a:lvl3pPr>
      <a:lvl4pPr marL="1598516" indent="-228360" algn="l" rtl="0" eaLnBrk="0" fontAlgn="base" hangingPunct="0">
        <a:spcBef>
          <a:spcPct val="20000"/>
        </a:spcBef>
        <a:spcAft>
          <a:spcPct val="0"/>
        </a:spcAft>
        <a:buChar char="–"/>
        <a:defRPr sz="2000">
          <a:solidFill>
            <a:schemeClr val="tx1"/>
          </a:solidFill>
          <a:latin typeface="+mn-lt"/>
        </a:defRPr>
      </a:lvl4pPr>
      <a:lvl5pPr marL="2055235" indent="-228360" algn="l" rtl="0" eaLnBrk="0" fontAlgn="base" hangingPunct="0">
        <a:spcBef>
          <a:spcPct val="20000"/>
        </a:spcBef>
        <a:spcAft>
          <a:spcPct val="0"/>
        </a:spcAft>
        <a:buChar char="»"/>
        <a:defRPr sz="2000">
          <a:solidFill>
            <a:schemeClr val="tx1"/>
          </a:solidFill>
          <a:latin typeface="+mn-lt"/>
        </a:defRPr>
      </a:lvl5pPr>
      <a:lvl6pPr marL="2511955" indent="-228360" algn="l" rtl="0" fontAlgn="base">
        <a:spcBef>
          <a:spcPct val="20000"/>
        </a:spcBef>
        <a:spcAft>
          <a:spcPct val="0"/>
        </a:spcAft>
        <a:buChar char="»"/>
        <a:defRPr sz="2000">
          <a:solidFill>
            <a:schemeClr val="tx1"/>
          </a:solidFill>
          <a:latin typeface="+mn-lt"/>
        </a:defRPr>
      </a:lvl6pPr>
      <a:lvl7pPr marL="2968675" indent="-228360" algn="l" rtl="0" fontAlgn="base">
        <a:spcBef>
          <a:spcPct val="20000"/>
        </a:spcBef>
        <a:spcAft>
          <a:spcPct val="0"/>
        </a:spcAft>
        <a:buChar char="»"/>
        <a:defRPr sz="2000">
          <a:solidFill>
            <a:schemeClr val="tx1"/>
          </a:solidFill>
          <a:latin typeface="+mn-lt"/>
        </a:defRPr>
      </a:lvl7pPr>
      <a:lvl8pPr marL="3425393" indent="-228360" algn="l" rtl="0" fontAlgn="base">
        <a:spcBef>
          <a:spcPct val="20000"/>
        </a:spcBef>
        <a:spcAft>
          <a:spcPct val="0"/>
        </a:spcAft>
        <a:buChar char="»"/>
        <a:defRPr sz="2000">
          <a:solidFill>
            <a:schemeClr val="tx1"/>
          </a:solidFill>
          <a:latin typeface="+mn-lt"/>
        </a:defRPr>
      </a:lvl8pPr>
      <a:lvl9pPr marL="3882110" indent="-2283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3378D9F-B9E6-4EEF-908E-0F3B272AE53F}" type="datetime1">
              <a:rPr lang="en-US" smtClean="0">
                <a:solidFill>
                  <a:prstClr val="black">
                    <a:tint val="75000"/>
                  </a:prstClr>
                </a:solidFill>
              </a:rPr>
              <a:pPr defTabSz="914400"/>
              <a:t>4/30/2021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0467E62-ADD8-4514-ACA5-70148867CC2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45881829"/>
      </p:ext>
    </p:extLst>
  </p:cSld>
  <p:clrMap bg1="lt1" tx1="dk1" bg2="lt2" tx2="dk2" accent1="accent1" accent2="accent2" accent3="accent3" accent4="accent4" accent5="accent5" accent6="accent6" hlink="hlink" folHlink="folHlink"/>
  <p:sldLayoutIdLst>
    <p:sldLayoutId id="2147483684" r:id="rId1"/>
  </p:sldLayoutIdLst>
  <p:hf sldNum="0" hdr="0" ftr="0" dt="0"/>
  <p:txStyles>
    <p:titleStyle>
      <a:lvl1pPr algn="ctr" defTabSz="914400" rtl="0" eaLnBrk="1" latinLnBrk="0" hangingPunct="1">
        <a:spcBef>
          <a:spcPct val="0"/>
        </a:spcBef>
        <a:buNone/>
        <a:defRPr sz="4400" b="0" i="0" u="none" kern="1200">
          <a:solidFill>
            <a:schemeClr val="tx1"/>
          </a:solidFill>
          <a:latin typeface="Helvetica" panose="020B0604020202020204" pitchFamily="34" charset="0"/>
          <a:ea typeface="+mj-ea"/>
          <a:cs typeface="Helvetica"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20.png"/><Relationship Id="rId5" Type="http://schemas.openxmlformats.org/officeDocument/2006/relationships/tags" Target="../tags/tag28.xml"/><Relationship Id="rId10" Type="http://schemas.openxmlformats.org/officeDocument/2006/relationships/notesSlide" Target="../notesSlides/notesSlide16.xml"/><Relationship Id="rId4" Type="http://schemas.openxmlformats.org/officeDocument/2006/relationships/tags" Target="../tags/tag27.xml"/><Relationship Id="rId9"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4.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4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0.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608473-2A11-4526-B575-9B501A1F7E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3" name="Rectangle 2">
            <a:extLst>
              <a:ext uri="{FF2B5EF4-FFF2-40B4-BE49-F238E27FC236}">
                <a16:creationId xmlns:a16="http://schemas.microsoft.com/office/drawing/2014/main" id="{31D4DB95-6A6C-4D1F-B541-3EF2C1311599}"/>
              </a:ext>
            </a:extLst>
          </p:cNvPr>
          <p:cNvSpPr/>
          <p:nvPr/>
        </p:nvSpPr>
        <p:spPr>
          <a:xfrm>
            <a:off x="9906000" y="6581001"/>
            <a:ext cx="2254400" cy="276999"/>
          </a:xfrm>
          <a:prstGeom prst="rect">
            <a:avLst/>
          </a:prstGeom>
        </p:spPr>
        <p:txBody>
          <a:bodyPr wrap="none">
            <a:spAutoFit/>
          </a:bodyPr>
          <a:lstStyle/>
          <a:p>
            <a:r>
              <a:rPr lang="nn-NO" sz="1200" dirty="0">
                <a:solidFill>
                  <a:schemeClr val="bg1"/>
                </a:solidFill>
                <a:effectLst>
                  <a:outerShdw blurRad="38100" dist="38100" dir="2700000" algn="tl">
                    <a:srgbClr val="000000">
                      <a:alpha val="43137"/>
                    </a:srgbClr>
                  </a:outerShdw>
                </a:effectLst>
                <a:latin typeface="+mj-lt"/>
              </a:rPr>
              <a:t>EPA WPS  Worker PST 00036</a:t>
            </a:r>
            <a:endParaRPr lang="en-US" sz="12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19584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67C5375-7373-49FB-89F4-C1381D242D0F}"/>
              </a:ext>
            </a:extLst>
          </p:cNvPr>
          <p:cNvSpPr/>
          <p:nvPr/>
        </p:nvSpPr>
        <p:spPr>
          <a:xfrm>
            <a:off x="3810000" y="381000"/>
            <a:ext cx="5121915" cy="1118255"/>
          </a:xfrm>
          <a:prstGeom prst="rect">
            <a:avLst/>
          </a:prstGeom>
        </p:spPr>
        <p:txBody>
          <a:bodyPr wrap="none" lIns="91424" tIns="45718" rIns="91424" bIns="45718">
            <a:spAutoFit/>
          </a:bodyPr>
          <a:lstStyle/>
          <a:p>
            <a:r>
              <a:rPr lang="en-US" sz="6700" dirty="0">
                <a:solidFill>
                  <a:schemeClr val="bg1"/>
                </a:solidFill>
                <a:effectLst>
                  <a:outerShdw blurRad="38100" dist="38100" dir="2700000" algn="tl">
                    <a:srgbClr val="000000">
                      <a:alpha val="43137"/>
                    </a:srgbClr>
                  </a:outerShdw>
                </a:effectLst>
                <a:latin typeface="+mj-lt"/>
              </a:rPr>
              <a:t>Rodenticides</a:t>
            </a:r>
          </a:p>
        </p:txBody>
      </p:sp>
    </p:spTree>
    <p:extLst>
      <p:ext uri="{BB962C8B-B14F-4D97-AF65-F5344CB8AC3E}">
        <p14:creationId xmlns:p14="http://schemas.microsoft.com/office/powerpoint/2010/main" val="397079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0"/>
            <a:ext cx="6120052" cy="6858000"/>
          </a:xfrm>
          <a:prstGeom prst="rect">
            <a:avLst/>
          </a:prstGeom>
        </p:spPr>
      </p:pic>
      <p:sp>
        <p:nvSpPr>
          <p:cNvPr id="4" name="Cloud Callout 3"/>
          <p:cNvSpPr/>
          <p:nvPr/>
        </p:nvSpPr>
        <p:spPr>
          <a:xfrm rot="12805338">
            <a:off x="567185" y="625412"/>
            <a:ext cx="4576565" cy="3433478"/>
          </a:xfrm>
          <a:prstGeom prst="cloudCallout">
            <a:avLst>
              <a:gd name="adj1" fmla="val -66957"/>
              <a:gd name="adj2" fmla="val 62580"/>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5" name="TextBox 4"/>
          <p:cNvSpPr txBox="1"/>
          <p:nvPr/>
        </p:nvSpPr>
        <p:spPr>
          <a:xfrm>
            <a:off x="838200" y="1600200"/>
            <a:ext cx="3998467" cy="1754322"/>
          </a:xfrm>
          <a:prstGeom prst="rect">
            <a:avLst/>
          </a:prstGeom>
          <a:noFill/>
        </p:spPr>
        <p:txBody>
          <a:bodyPr wrap="square" lIns="91424" tIns="45718" rIns="91424" bIns="45718" rtlCol="0">
            <a:spAutoFit/>
          </a:bodyPr>
          <a:lstStyle/>
          <a:p>
            <a:pPr algn="ctr"/>
            <a:r>
              <a:rPr lang="en-US" sz="3600" dirty="0">
                <a:solidFill>
                  <a:schemeClr val="tx2"/>
                </a:solidFill>
                <a:latin typeface="Tekton Pro" pitchFamily="34" charset="0"/>
              </a:rPr>
              <a:t>Where can pesticides be found?</a:t>
            </a:r>
          </a:p>
        </p:txBody>
      </p:sp>
      <p:sp>
        <p:nvSpPr>
          <p:cNvPr id="6" name="TextBox 5"/>
          <p:cNvSpPr txBox="1"/>
          <p:nvPr/>
        </p:nvSpPr>
        <p:spPr>
          <a:xfrm>
            <a:off x="8841581" y="6613609"/>
            <a:ext cx="1572866" cy="261610"/>
          </a:xfrm>
          <a:prstGeom prst="rect">
            <a:avLst/>
          </a:prstGeom>
          <a:noFill/>
        </p:spPr>
        <p:txBody>
          <a:bodyPr wrap="none" rtlCol="0">
            <a:spAutoFit/>
          </a:bodyPr>
          <a:lstStyle/>
          <a:p>
            <a:r>
              <a:rPr lang="en-US" sz="1100" dirty="0">
                <a:solidFill>
                  <a:schemeClr val="bg1"/>
                </a:solidFill>
                <a:latin typeface="+mj-lt"/>
              </a:rPr>
              <a:t>©www.earldotter.com</a:t>
            </a:r>
          </a:p>
        </p:txBody>
      </p:sp>
    </p:spTree>
    <p:extLst>
      <p:ext uri="{BB962C8B-B14F-4D97-AF65-F5344CB8AC3E}">
        <p14:creationId xmlns:p14="http://schemas.microsoft.com/office/powerpoint/2010/main" val="1376231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4435946" y="222300"/>
            <a:ext cx="2252507" cy="1446546"/>
          </a:xfrm>
          <a:prstGeom prst="rect">
            <a:avLst/>
          </a:prstGeom>
        </p:spPr>
        <p:txBody>
          <a:bodyPr wrap="none" lIns="91424" tIns="45718" rIns="91424" bIns="45718">
            <a:spAutoFit/>
          </a:bodyPr>
          <a:lstStyle/>
          <a:p>
            <a:r>
              <a:rPr lang="en-US" sz="8800" dirty="0">
                <a:solidFill>
                  <a:srgbClr val="FFFFFF"/>
                </a:solidFill>
                <a:effectLst>
                  <a:outerShdw blurRad="38100" dist="38100" dir="2700000" algn="tl">
                    <a:srgbClr val="000000">
                      <a:alpha val="43137"/>
                    </a:srgbClr>
                  </a:outerShdw>
                </a:effectLst>
                <a:latin typeface="Helvetica"/>
              </a:rPr>
              <a:t>Drift</a:t>
            </a:r>
          </a:p>
        </p:txBody>
      </p:sp>
      <p:sp>
        <p:nvSpPr>
          <p:cNvPr id="6" name="Rectangle 5"/>
          <p:cNvSpPr/>
          <p:nvPr/>
        </p:nvSpPr>
        <p:spPr>
          <a:xfrm>
            <a:off x="776936" y="2084570"/>
            <a:ext cx="4648200" cy="4163830"/>
          </a:xfrm>
          <a:prstGeom prst="rect">
            <a:avLst/>
          </a:prstGeom>
          <a:blipFill>
            <a:blip r:embed="rId3" cstate="email">
              <a:extLst>
                <a:ext uri="{28A0092B-C50C-407E-A947-70E740481C1C}">
                  <a14:useLocalDpi xmlns:a14="http://schemas.microsoft.com/office/drawing/2010/main"/>
                </a:ext>
              </a:extLst>
            </a:blip>
            <a:srcRect/>
            <a:stretch>
              <a:fillRect/>
            </a:stretch>
          </a:blipFill>
          <a:effectLst>
            <a:outerShdw blurRad="50800" dist="38100" algn="l" rotWithShape="0">
              <a:prstClr val="black">
                <a:alpha val="40000"/>
              </a:prstClr>
            </a:outerShdw>
          </a:effectLst>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400" y="2084571"/>
            <a:ext cx="4648200" cy="416383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55720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625"/>
            <a:ext cx="12192000" cy="8201025"/>
          </a:xfrm>
          <a:prstGeom prst="rect">
            <a:avLst/>
          </a:prstGeom>
        </p:spPr>
      </p:pic>
      <p:sp>
        <p:nvSpPr>
          <p:cNvPr id="4" name="Rectangle 3">
            <a:extLst>
              <a:ext uri="{FF2B5EF4-FFF2-40B4-BE49-F238E27FC236}">
                <a16:creationId xmlns:a16="http://schemas.microsoft.com/office/drawing/2014/main" id="{BABB2AF4-A0DA-4E8D-A782-DB36E81A7AB2}"/>
              </a:ext>
            </a:extLst>
          </p:cNvPr>
          <p:cNvSpPr/>
          <p:nvPr/>
        </p:nvSpPr>
        <p:spPr>
          <a:xfrm>
            <a:off x="1676400" y="228600"/>
            <a:ext cx="9520716" cy="707882"/>
          </a:xfrm>
          <a:prstGeom prst="rect">
            <a:avLst/>
          </a:prstGeom>
        </p:spPr>
        <p:txBody>
          <a:bodyPr wrap="none" lIns="91424" tIns="45718" rIns="91424" bIns="45718">
            <a:spAutoFit/>
          </a:bodyPr>
          <a:lstStyle/>
          <a:p>
            <a:r>
              <a:rPr lang="en-US" sz="4000" dirty="0">
                <a:latin typeface="+mj-lt"/>
              </a:rPr>
              <a:t>Treated plants, vegetables, fruits and soil</a:t>
            </a:r>
          </a:p>
        </p:txBody>
      </p:sp>
    </p:spTree>
    <p:extLst>
      <p:ext uri="{BB962C8B-B14F-4D97-AF65-F5344CB8AC3E}">
        <p14:creationId xmlns:p14="http://schemas.microsoft.com/office/powerpoint/2010/main" val="286358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33705071"/>
              </p:ext>
            </p:extLst>
          </p:nvPr>
        </p:nvGraphicFramePr>
        <p:xfrm>
          <a:off x="152400" y="381000"/>
          <a:ext cx="118872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213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2401" y="781053"/>
            <a:ext cx="6705600" cy="6076951"/>
          </a:xfrm>
          <a:prstGeom prst="rect">
            <a:avLst/>
          </a:prstGeom>
        </p:spPr>
      </p:pic>
      <p:sp>
        <p:nvSpPr>
          <p:cNvPr id="9" name="Cloud Callout 8"/>
          <p:cNvSpPr/>
          <p:nvPr/>
        </p:nvSpPr>
        <p:spPr>
          <a:xfrm rot="12805338">
            <a:off x="1376577" y="154495"/>
            <a:ext cx="4181055" cy="3763506"/>
          </a:xfrm>
          <a:prstGeom prst="cloudCallout">
            <a:avLst>
              <a:gd name="adj1" fmla="val -55610"/>
              <a:gd name="adj2" fmla="val 20919"/>
            </a:avLst>
          </a:prstGeom>
          <a:solidFill>
            <a:schemeClr val="accent6">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10" name="TextBox 9"/>
          <p:cNvSpPr txBox="1"/>
          <p:nvPr/>
        </p:nvSpPr>
        <p:spPr>
          <a:xfrm>
            <a:off x="1676400" y="1447800"/>
            <a:ext cx="3505200" cy="1077214"/>
          </a:xfrm>
          <a:prstGeom prst="rect">
            <a:avLst/>
          </a:prstGeom>
          <a:noFill/>
        </p:spPr>
        <p:txBody>
          <a:bodyPr wrap="square" lIns="91424" tIns="45718" rIns="91424" bIns="45718" rtlCol="0">
            <a:spAutoFit/>
          </a:bodyPr>
          <a:lstStyle/>
          <a:p>
            <a:pPr algn="ctr"/>
            <a:r>
              <a:rPr lang="en-US" sz="3200" dirty="0">
                <a:solidFill>
                  <a:schemeClr val="bg1"/>
                </a:solidFill>
                <a:effectLst>
                  <a:outerShdw blurRad="38100" dist="38100" dir="2700000" algn="tl">
                    <a:srgbClr val="000000">
                      <a:alpha val="43137"/>
                    </a:srgbClr>
                  </a:outerShdw>
                </a:effectLst>
                <a:latin typeface="Tekton Pro" pitchFamily="34" charset="0"/>
              </a:rPr>
              <a:t>How do pesticides get into my body?</a:t>
            </a:r>
          </a:p>
        </p:txBody>
      </p:sp>
    </p:spTree>
    <p:extLst>
      <p:ext uri="{BB962C8B-B14F-4D97-AF65-F5344CB8AC3E}">
        <p14:creationId xmlns:p14="http://schemas.microsoft.com/office/powerpoint/2010/main" val="408955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FC54A51-5270-4430-8243-AFDA15D1D6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93259" y="858468"/>
            <a:ext cx="3344201" cy="5638800"/>
          </a:xfrm>
          <a:prstGeom prst="rect">
            <a:avLst/>
          </a:prstGeom>
        </p:spPr>
      </p:pic>
      <p:cxnSp>
        <p:nvCxnSpPr>
          <p:cNvPr id="8" name="Straight Arrow Connector 7"/>
          <p:cNvCxnSpPr>
            <a:cxnSpLocks/>
            <a:stCxn id="6" idx="1"/>
          </p:cNvCxnSpPr>
          <p:nvPr>
            <p:custDataLst>
              <p:tags r:id="rId1"/>
            </p:custDataLst>
          </p:nvPr>
        </p:nvCxnSpPr>
        <p:spPr>
          <a:xfrm flipH="1">
            <a:off x="7620000" y="3558470"/>
            <a:ext cx="533400" cy="192793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custDataLst>
              <p:tags r:id="rId2"/>
            </p:custDataLst>
          </p:nvPr>
        </p:nvCxnSpPr>
        <p:spPr>
          <a:xfrm flipH="1" flipV="1">
            <a:off x="5957471" y="2286011"/>
            <a:ext cx="2205471" cy="10671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p:nvPr>
            <p:custDataLst>
              <p:tags r:id="rId3"/>
            </p:custDataLst>
          </p:nvPr>
        </p:nvCxnSpPr>
        <p:spPr>
          <a:xfrm>
            <a:off x="4156377" y="2218770"/>
            <a:ext cx="1253837" cy="26445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7" name="TextBox 26"/>
          <p:cNvSpPr txBox="1"/>
          <p:nvPr>
            <p:custDataLst>
              <p:tags r:id="rId4"/>
            </p:custDataLst>
          </p:nvPr>
        </p:nvSpPr>
        <p:spPr>
          <a:xfrm>
            <a:off x="1907690" y="1908810"/>
            <a:ext cx="2303463" cy="6477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91316" tIns="45666" rIns="91316" bIns="45666">
            <a:spAutoFit/>
          </a:bodyPr>
          <a:lstStyle/>
          <a:p>
            <a:pPr algn="ctr" defTabSz="913362">
              <a:defRPr/>
            </a:pPr>
            <a:r>
              <a:rPr lang="en-US" sz="3600" dirty="0">
                <a:ln w="18415" cmpd="sng">
                  <a:solidFill>
                    <a:srgbClr val="FFFFFF"/>
                  </a:solidFill>
                  <a:prstDash val="solid"/>
                </a:ln>
                <a:solidFill>
                  <a:srgbClr val="FFFFFF"/>
                </a:solidFill>
                <a:effectLst>
                  <a:outerShdw blurRad="38100" dist="38100" dir="2700000" algn="tl">
                    <a:srgbClr val="000000">
                      <a:alpha val="43137"/>
                    </a:srgbClr>
                  </a:outerShdw>
                </a:effectLst>
              </a:rPr>
              <a:t>Nose</a:t>
            </a:r>
          </a:p>
        </p:txBody>
      </p:sp>
      <p:sp>
        <p:nvSpPr>
          <p:cNvPr id="6" name="TextBox 5"/>
          <p:cNvSpPr txBox="1"/>
          <p:nvPr>
            <p:custDataLst>
              <p:tags r:id="rId5"/>
            </p:custDataLst>
          </p:nvPr>
        </p:nvSpPr>
        <p:spPr>
          <a:xfrm>
            <a:off x="8153400" y="2958360"/>
            <a:ext cx="2133600" cy="1200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316" tIns="45666" rIns="91316" bIns="45666">
            <a:spAutoFit/>
          </a:bodyPr>
          <a:lstStyle/>
          <a:p>
            <a:pPr algn="ctr" defTabSz="913362" fontAlgn="base">
              <a:spcBef>
                <a:spcPct val="0"/>
              </a:spcBef>
              <a:spcAft>
                <a:spcPct val="0"/>
              </a:spcAft>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charset="0"/>
              </a:rPr>
              <a:t>Skin and Eyes</a:t>
            </a:r>
          </a:p>
        </p:txBody>
      </p:sp>
      <p:cxnSp>
        <p:nvCxnSpPr>
          <p:cNvPr id="2061" name="Straight Arrow Connector 2060"/>
          <p:cNvCxnSpPr>
            <a:stCxn id="2059" idx="3"/>
          </p:cNvCxnSpPr>
          <p:nvPr>
            <p:custDataLst>
              <p:tags r:id="rId6"/>
            </p:custDataLst>
          </p:nvPr>
        </p:nvCxnSpPr>
        <p:spPr>
          <a:xfrm flipV="1">
            <a:off x="4295788" y="2765819"/>
            <a:ext cx="1190625" cy="128746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059" name="TextBox 2058"/>
          <p:cNvSpPr txBox="1"/>
          <p:nvPr>
            <p:custDataLst>
              <p:tags r:id="rId7"/>
            </p:custDataLst>
          </p:nvPr>
        </p:nvSpPr>
        <p:spPr>
          <a:xfrm>
            <a:off x="1992321" y="3731021"/>
            <a:ext cx="2303463" cy="6461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91316" tIns="45666" rIns="91316" bIns="45666">
            <a:spAutoFit/>
          </a:bodyPr>
          <a:lstStyle/>
          <a:p>
            <a:pPr algn="ctr" defTabSz="913362">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Mouth</a:t>
            </a:r>
          </a:p>
        </p:txBody>
      </p:sp>
      <p:sp>
        <p:nvSpPr>
          <p:cNvPr id="2" name="Rectangle 1"/>
          <p:cNvSpPr/>
          <p:nvPr>
            <p:custDataLst>
              <p:tags r:id="rId8"/>
            </p:custDataLst>
          </p:nvPr>
        </p:nvSpPr>
        <p:spPr>
          <a:xfrm>
            <a:off x="1524000" y="174171"/>
            <a:ext cx="7886357" cy="769437"/>
          </a:xfrm>
          <a:prstGeom prst="rect">
            <a:avLst/>
          </a:prstGeom>
        </p:spPr>
        <p:txBody>
          <a:bodyPr wrap="none" lIns="91424" tIns="45718" rIns="91424" bIns="45718">
            <a:spAutoFit/>
          </a:bodyPr>
          <a:lstStyle/>
          <a:p>
            <a:pPr defTabSz="913362"/>
            <a:r>
              <a:rPr lang="es-ES" sz="4400" dirty="0">
                <a:solidFill>
                  <a:srgbClr val="4C5059"/>
                </a:solidFill>
              </a:rPr>
              <a:t>How pesticides get in your body…</a:t>
            </a:r>
            <a:endParaRPr lang="en-US" sz="4400" dirty="0">
              <a:solidFill>
                <a:srgbClr val="4C5059"/>
              </a:solidFill>
            </a:endParaRPr>
          </a:p>
        </p:txBody>
      </p:sp>
    </p:spTree>
    <p:extLst>
      <p:ext uri="{BB962C8B-B14F-4D97-AF65-F5344CB8AC3E}">
        <p14:creationId xmlns:p14="http://schemas.microsoft.com/office/powerpoint/2010/main" val="32082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9"/>
                                        </p:tgtEl>
                                        <p:attrNameLst>
                                          <p:attrName>style.visibility</p:attrName>
                                        </p:attrNameLst>
                                      </p:cBhvr>
                                      <p:to>
                                        <p:strVal val="visible"/>
                                      </p:to>
                                    </p:set>
                                    <p:animEffect transition="in" filter="fade">
                                      <p:cBhvr>
                                        <p:cTn id="15" dur="500"/>
                                        <p:tgtEl>
                                          <p:spTgt spid="2059"/>
                                        </p:tgtEl>
                                      </p:cBhvr>
                                    </p:animEffect>
                                  </p:childTnLst>
                                </p:cTn>
                              </p:par>
                              <p:par>
                                <p:cTn id="16" presetID="10" presetClass="entr" presetSubtype="0" fill="hold" nodeType="withEffect">
                                  <p:stCondLst>
                                    <p:cond delay="0"/>
                                  </p:stCondLst>
                                  <p:childTnLst>
                                    <p:set>
                                      <p:cBhvr>
                                        <p:cTn id="17" dur="1" fill="hold">
                                          <p:stCondLst>
                                            <p:cond delay="0"/>
                                          </p:stCondLst>
                                        </p:cTn>
                                        <p:tgtEl>
                                          <p:spTgt spid="2061"/>
                                        </p:tgtEl>
                                        <p:attrNameLst>
                                          <p:attrName>style.visibility</p:attrName>
                                        </p:attrNameLst>
                                      </p:cBhvr>
                                      <p:to>
                                        <p:strVal val="visible"/>
                                      </p:to>
                                    </p:set>
                                    <p:animEffect transition="in" filter="fade">
                                      <p:cBhvr>
                                        <p:cTn id="18" dur="500"/>
                                        <p:tgtEl>
                                          <p:spTgt spid="20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P spid="20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nsanne\Desktop\Converting to flipchart (Seguridad Lessons)\UMASH Server\Images on Slides\bottles v2.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30121" y="1524002"/>
            <a:ext cx="1813215" cy="3385579"/>
          </a:xfrm>
          <a:prstGeom prst="rect">
            <a:avLst/>
          </a:prstGeom>
          <a:noFill/>
        </p:spPr>
      </p:pic>
      <p:pic>
        <p:nvPicPr>
          <p:cNvPr id="3" name="Picture 2" descr="C:\Users\jnsanne\Desktop\Converting to flipchart (Seguridad Lessons)\UMASH Server\Images on Slides\bottles v2.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91001" y="1362078"/>
            <a:ext cx="2762251" cy="3385579"/>
          </a:xfrm>
          <a:prstGeom prst="rect">
            <a:avLst/>
          </a:prstGeom>
          <a:noFill/>
        </p:spPr>
      </p:pic>
      <p:pic>
        <p:nvPicPr>
          <p:cNvPr id="4" name="Picture 2" descr="C:\Users\jnsanne\Desktop\Converting to flipchart (Seguridad Lessons)\UMASH Server\Images on Slides\bottles v2.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239001" y="1371602"/>
            <a:ext cx="3064741" cy="3385579"/>
          </a:xfrm>
          <a:prstGeom prst="rect">
            <a:avLst/>
          </a:prstGeom>
          <a:noFill/>
        </p:spPr>
      </p:pic>
      <p:sp>
        <p:nvSpPr>
          <p:cNvPr id="6" name="Rectangle 5">
            <a:extLst>
              <a:ext uri="{FF2B5EF4-FFF2-40B4-BE49-F238E27FC236}">
                <a16:creationId xmlns:a16="http://schemas.microsoft.com/office/drawing/2014/main" id="{20CFD1F4-44C1-4A3D-BBF9-4CAC2EEA0CA0}"/>
              </a:ext>
            </a:extLst>
          </p:cNvPr>
          <p:cNvSpPr/>
          <p:nvPr>
            <p:custDataLst>
              <p:tags r:id="rId1"/>
            </p:custDataLst>
          </p:nvPr>
        </p:nvSpPr>
        <p:spPr>
          <a:xfrm>
            <a:off x="3505200" y="5638800"/>
            <a:ext cx="4865435" cy="646331"/>
          </a:xfrm>
          <a:prstGeom prst="rect">
            <a:avLst/>
          </a:prstGeom>
        </p:spPr>
        <p:txBody>
          <a:bodyPr wrap="none" lIns="91424" tIns="45718" rIns="91424" bIns="45718">
            <a:spAutoFit/>
          </a:bodyPr>
          <a:lstStyle/>
          <a:p>
            <a:pPr defTabSz="913362"/>
            <a:r>
              <a:rPr lang="en-US" sz="3600" dirty="0">
                <a:solidFill>
                  <a:srgbClr val="4C5059"/>
                </a:solidFill>
                <a:latin typeface="Helvetica" panose="020B0604020202020204" pitchFamily="34" charset="0"/>
                <a:cs typeface="Helvetica" panose="020B0604020202020204" pitchFamily="34" charset="0"/>
              </a:rPr>
              <a:t>Dose-time relationship</a:t>
            </a:r>
          </a:p>
        </p:txBody>
      </p:sp>
    </p:spTree>
    <p:extLst>
      <p:ext uri="{BB962C8B-B14F-4D97-AF65-F5344CB8AC3E}">
        <p14:creationId xmlns:p14="http://schemas.microsoft.com/office/powerpoint/2010/main" val="30877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124" name="Picture 4" descr="C:\Users\jnsanne\Desktop\Converting to flipchart (Seguridad Lessons)\UMASH Server\Lesson5_Chemicals\Images on Slides\MothersDayImage_slidepx (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50282" y="-10391"/>
            <a:ext cx="4710545" cy="6858000"/>
          </a:xfrm>
          <a:prstGeom prst="rect">
            <a:avLst/>
          </a:prstGeom>
          <a:noFill/>
        </p:spPr>
      </p:pic>
      <p:sp>
        <p:nvSpPr>
          <p:cNvPr id="7" name="Title 3"/>
          <p:cNvSpPr txBox="1">
            <a:spLocks/>
          </p:cNvSpPr>
          <p:nvPr>
            <p:custDataLst>
              <p:tags r:id="rId1"/>
            </p:custDataLst>
          </p:nvPr>
        </p:nvSpPr>
        <p:spPr bwMode="auto">
          <a:xfrm>
            <a:off x="296141" y="685800"/>
            <a:ext cx="6858000" cy="1295400"/>
          </a:xfrm>
          <a:prstGeom prst="rect">
            <a:avLst/>
          </a:prstGeom>
          <a:noFill/>
          <a:ln>
            <a:noFill/>
            <a:headEnd/>
            <a:tailEnd/>
          </a:ln>
        </p:spPr>
        <p:style>
          <a:lnRef idx="1">
            <a:schemeClr val="accent3"/>
          </a:lnRef>
          <a:fillRef idx="3">
            <a:schemeClr val="accent3"/>
          </a:fillRef>
          <a:effectRef idx="2">
            <a:schemeClr val="accent3"/>
          </a:effectRef>
          <a:fontRef idx="minor">
            <a:schemeClr val="lt1"/>
          </a:fontRef>
        </p:style>
        <p:txBody>
          <a:bodyPr vert="horz" wrap="square" lIns="91316" tIns="45666" rIns="91316" bIns="45666"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marL="52377" lvl="1" algn="l" defTabSz="819750"/>
            <a:r>
              <a:rPr lang="es-MX" sz="5400" dirty="0">
                <a:solidFill>
                  <a:srgbClr val="FFFFFF"/>
                </a:solidFill>
                <a:effectLst>
                  <a:outerShdw blurRad="38100" dist="38100" dir="2700000" algn="tl">
                    <a:srgbClr val="000000">
                      <a:alpha val="43137"/>
                    </a:srgbClr>
                  </a:outerShdw>
                </a:effectLst>
                <a:latin typeface="Calibri" panose="020F0502020204030204" pitchFamily="34" charset="0"/>
              </a:rPr>
              <a:t>Other factors that impact how pesticides may harm you</a:t>
            </a:r>
          </a:p>
        </p:txBody>
      </p:sp>
      <p:sp>
        <p:nvSpPr>
          <p:cNvPr id="5" name="Rectangle 4"/>
          <p:cNvSpPr>
            <a:spLocks noChangeArrowheads="1"/>
          </p:cNvSpPr>
          <p:nvPr>
            <p:custDataLst>
              <p:tags r:id="rId2"/>
            </p:custDataLst>
          </p:nvPr>
        </p:nvSpPr>
        <p:spPr bwMode="auto">
          <a:xfrm>
            <a:off x="9282558" y="6640890"/>
            <a:ext cx="1400935" cy="22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61" tIns="40986" rIns="81961" bIns="40986">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defTabSz="819750">
              <a:spcBef>
                <a:spcPct val="20000"/>
              </a:spcBef>
            </a:pPr>
            <a:r>
              <a:rPr lang="en-US" altLang="en-US" sz="900" dirty="0">
                <a:solidFill>
                  <a:srgbClr val="FFFFFF"/>
                </a:solidFill>
                <a:latin typeface="Arial" pitchFamily="34" charset="0"/>
              </a:rPr>
              <a:t>Photo © earldotter.com</a:t>
            </a:r>
          </a:p>
        </p:txBody>
      </p:sp>
      <p:sp>
        <p:nvSpPr>
          <p:cNvPr id="9" name="Content Placeholder 2">
            <a:extLst>
              <a:ext uri="{FF2B5EF4-FFF2-40B4-BE49-F238E27FC236}">
                <a16:creationId xmlns:a16="http://schemas.microsoft.com/office/drawing/2014/main" id="{9FE7C11D-668D-4160-9A74-4B9433EF6A1A}"/>
              </a:ext>
            </a:extLst>
          </p:cNvPr>
          <p:cNvSpPr>
            <a:spLocks noGrp="1"/>
          </p:cNvSpPr>
          <p:nvPr>
            <p:ph idx="1"/>
            <p:custDataLst>
              <p:tags r:id="rId3"/>
            </p:custDataLst>
          </p:nvPr>
        </p:nvSpPr>
        <p:spPr>
          <a:xfrm>
            <a:off x="1066800" y="3124200"/>
            <a:ext cx="5181600" cy="3429000"/>
          </a:xfrm>
        </p:spPr>
        <p:txBody>
          <a:bodyPr/>
          <a:lstStyle/>
          <a:p>
            <a:pPr marL="463455" indent="-463455">
              <a:spcBef>
                <a:spcPts val="0"/>
              </a:spcBef>
              <a:buFont typeface="Wingdings" panose="05000000000000000000" pitchFamily="2" charset="2"/>
              <a:buChar char="ü"/>
            </a:pPr>
            <a:r>
              <a:rPr lang="es-CL" sz="3100" dirty="0" err="1">
                <a:solidFill>
                  <a:schemeClr val="bg1"/>
                </a:solidFill>
                <a:effectLst>
                  <a:outerShdw blurRad="38100" dist="38100" dir="2700000" algn="tl">
                    <a:srgbClr val="000000">
                      <a:alpha val="43137"/>
                    </a:srgbClr>
                  </a:outerShdw>
                </a:effectLst>
                <a:latin typeface="+mj-lt"/>
              </a:rPr>
              <a:t>Type</a:t>
            </a:r>
            <a:r>
              <a:rPr lang="es-CL" sz="3100" dirty="0">
                <a:solidFill>
                  <a:schemeClr val="bg1"/>
                </a:solidFill>
                <a:effectLst>
                  <a:outerShdw blurRad="38100" dist="38100" dir="2700000" algn="tl">
                    <a:srgbClr val="000000">
                      <a:alpha val="43137"/>
                    </a:srgbClr>
                  </a:outerShdw>
                </a:effectLst>
                <a:latin typeface="+mj-lt"/>
              </a:rPr>
              <a:t> of </a:t>
            </a:r>
            <a:r>
              <a:rPr lang="es-CL" sz="3100" dirty="0" err="1">
                <a:solidFill>
                  <a:schemeClr val="bg1"/>
                </a:solidFill>
                <a:effectLst>
                  <a:outerShdw blurRad="38100" dist="38100" dir="2700000" algn="tl">
                    <a:srgbClr val="000000">
                      <a:alpha val="43137"/>
                    </a:srgbClr>
                  </a:outerShdw>
                </a:effectLst>
                <a:latin typeface="+mj-lt"/>
              </a:rPr>
              <a:t>pesticde</a:t>
            </a:r>
            <a:endParaRPr lang="es-CL" sz="3100" dirty="0">
              <a:solidFill>
                <a:schemeClr val="bg1"/>
              </a:solidFill>
              <a:effectLst>
                <a:outerShdw blurRad="38100" dist="38100" dir="2700000" algn="tl">
                  <a:srgbClr val="000000">
                    <a:alpha val="43137"/>
                  </a:srgbClr>
                </a:outerShdw>
              </a:effectLst>
              <a:latin typeface="+mj-lt"/>
            </a:endParaRPr>
          </a:p>
          <a:p>
            <a:pPr marL="463455" indent="-463455">
              <a:spcBef>
                <a:spcPts val="0"/>
              </a:spcBef>
              <a:buFont typeface="Wingdings" panose="05000000000000000000" pitchFamily="2" charset="2"/>
              <a:buChar char="ü"/>
            </a:pPr>
            <a:r>
              <a:rPr lang="es-CL" sz="3100" dirty="0" err="1">
                <a:solidFill>
                  <a:schemeClr val="bg1"/>
                </a:solidFill>
                <a:effectLst>
                  <a:outerShdw blurRad="38100" dist="38100" dir="2700000" algn="tl">
                    <a:srgbClr val="000000">
                      <a:alpha val="43137"/>
                    </a:srgbClr>
                  </a:outerShdw>
                </a:effectLst>
                <a:latin typeface="+mj-lt"/>
              </a:rPr>
              <a:t>Sensitivity</a:t>
            </a:r>
            <a:endParaRPr lang="es-CL" sz="3100" dirty="0">
              <a:solidFill>
                <a:schemeClr val="bg1"/>
              </a:solidFill>
              <a:effectLst>
                <a:outerShdw blurRad="38100" dist="38100" dir="2700000" algn="tl">
                  <a:srgbClr val="000000">
                    <a:alpha val="43137"/>
                  </a:srgbClr>
                </a:outerShdw>
              </a:effectLst>
              <a:latin typeface="+mj-lt"/>
            </a:endParaRPr>
          </a:p>
          <a:p>
            <a:pPr marL="463455" indent="-463455">
              <a:spcBef>
                <a:spcPts val="0"/>
              </a:spcBef>
              <a:buFont typeface="Wingdings" panose="05000000000000000000" pitchFamily="2" charset="2"/>
              <a:buChar char="ü"/>
            </a:pPr>
            <a:r>
              <a:rPr lang="es-CL" sz="3100" dirty="0" err="1">
                <a:solidFill>
                  <a:schemeClr val="bg1"/>
                </a:solidFill>
                <a:effectLst>
                  <a:outerShdw blurRad="38100" dist="38100" dir="2700000" algn="tl">
                    <a:srgbClr val="000000">
                      <a:alpha val="43137"/>
                    </a:srgbClr>
                  </a:outerShdw>
                </a:effectLst>
                <a:latin typeface="+mj-lt"/>
              </a:rPr>
              <a:t>Gender</a:t>
            </a:r>
            <a:endParaRPr lang="es-CL" sz="3100" dirty="0">
              <a:solidFill>
                <a:schemeClr val="bg1"/>
              </a:solidFill>
              <a:effectLst>
                <a:outerShdw blurRad="38100" dist="38100" dir="2700000" algn="tl">
                  <a:srgbClr val="000000">
                    <a:alpha val="43137"/>
                  </a:srgbClr>
                </a:outerShdw>
              </a:effectLst>
              <a:latin typeface="+mj-lt"/>
            </a:endParaRPr>
          </a:p>
          <a:p>
            <a:pPr marL="463455" indent="-463455">
              <a:spcBef>
                <a:spcPts val="0"/>
              </a:spcBef>
              <a:buFont typeface="Wingdings" panose="05000000000000000000" pitchFamily="2" charset="2"/>
              <a:buChar char="ü"/>
            </a:pPr>
            <a:r>
              <a:rPr lang="es-CL" sz="3100" dirty="0" err="1">
                <a:solidFill>
                  <a:schemeClr val="bg1"/>
                </a:solidFill>
                <a:effectLst>
                  <a:outerShdw blurRad="38100" dist="38100" dir="2700000" algn="tl">
                    <a:srgbClr val="000000">
                      <a:alpha val="43137"/>
                    </a:srgbClr>
                  </a:outerShdw>
                </a:effectLst>
                <a:latin typeface="+mj-lt"/>
              </a:rPr>
              <a:t>Age</a:t>
            </a:r>
            <a:endParaRPr lang="es-CL" sz="3100" dirty="0">
              <a:solidFill>
                <a:schemeClr val="bg1"/>
              </a:solidFill>
              <a:effectLst>
                <a:outerShdw blurRad="38100" dist="38100" dir="2700000" algn="tl">
                  <a:srgbClr val="000000">
                    <a:alpha val="43137"/>
                  </a:srgbClr>
                </a:outerShdw>
              </a:effectLst>
              <a:latin typeface="+mj-lt"/>
            </a:endParaRPr>
          </a:p>
          <a:p>
            <a:pPr marL="463455" indent="-463455">
              <a:spcBef>
                <a:spcPts val="0"/>
              </a:spcBef>
              <a:buFont typeface="Wingdings" panose="05000000000000000000" pitchFamily="2" charset="2"/>
              <a:buChar char="ü"/>
            </a:pPr>
            <a:r>
              <a:rPr lang="es-CL" sz="3100" dirty="0" err="1">
                <a:solidFill>
                  <a:schemeClr val="bg1"/>
                </a:solidFill>
                <a:effectLst>
                  <a:outerShdw blurRad="38100" dist="38100" dir="2700000" algn="tl">
                    <a:srgbClr val="000000">
                      <a:alpha val="43137"/>
                    </a:srgbClr>
                  </a:outerShdw>
                </a:effectLst>
                <a:latin typeface="+mj-lt"/>
              </a:rPr>
              <a:t>Health</a:t>
            </a:r>
            <a:r>
              <a:rPr lang="es-CL" sz="3100" dirty="0">
                <a:solidFill>
                  <a:schemeClr val="bg1"/>
                </a:solidFill>
                <a:effectLst>
                  <a:outerShdw blurRad="38100" dist="38100" dir="2700000" algn="tl">
                    <a:srgbClr val="000000">
                      <a:alpha val="43137"/>
                    </a:srgbClr>
                  </a:outerShdw>
                </a:effectLst>
                <a:latin typeface="+mj-lt"/>
              </a:rPr>
              <a:t> </a:t>
            </a:r>
            <a:r>
              <a:rPr lang="es-CL" sz="3100" dirty="0" err="1">
                <a:solidFill>
                  <a:schemeClr val="bg1"/>
                </a:solidFill>
                <a:effectLst>
                  <a:outerShdw blurRad="38100" dist="38100" dir="2700000" algn="tl">
                    <a:srgbClr val="000000">
                      <a:alpha val="43137"/>
                    </a:srgbClr>
                  </a:outerShdw>
                </a:effectLst>
                <a:latin typeface="+mj-lt"/>
              </a:rPr>
              <a:t>condition</a:t>
            </a:r>
            <a:endParaRPr lang="es-CL" sz="3100" dirty="0">
              <a:solidFill>
                <a:schemeClr val="bg1"/>
              </a:solidFill>
              <a:effectLst>
                <a:outerShdw blurRad="38100" dist="38100" dir="2700000" algn="tl">
                  <a:srgbClr val="000000">
                    <a:alpha val="43137"/>
                  </a:srgbClr>
                </a:outerShdw>
              </a:effectLst>
              <a:latin typeface="+mj-lt"/>
            </a:endParaRPr>
          </a:p>
          <a:p>
            <a:pPr marL="463455" indent="-463455">
              <a:spcBef>
                <a:spcPts val="0"/>
              </a:spcBef>
              <a:buFont typeface="Wingdings" panose="05000000000000000000" pitchFamily="2" charset="2"/>
              <a:buChar char="ü"/>
            </a:pPr>
            <a:r>
              <a:rPr lang="es-CL" sz="3100" dirty="0" err="1">
                <a:solidFill>
                  <a:schemeClr val="bg1"/>
                </a:solidFill>
                <a:effectLst>
                  <a:outerShdw blurRad="38100" dist="38100" dir="2700000" algn="tl">
                    <a:srgbClr val="000000">
                      <a:alpha val="43137"/>
                    </a:srgbClr>
                  </a:outerShdw>
                </a:effectLst>
                <a:latin typeface="+mj-lt"/>
              </a:rPr>
              <a:t>Body</a:t>
            </a:r>
            <a:r>
              <a:rPr lang="es-CL" sz="3100" dirty="0">
                <a:solidFill>
                  <a:schemeClr val="bg1"/>
                </a:solidFill>
                <a:effectLst>
                  <a:outerShdw blurRad="38100" dist="38100" dir="2700000" algn="tl">
                    <a:srgbClr val="000000">
                      <a:alpha val="43137"/>
                    </a:srgbClr>
                  </a:outerShdw>
                </a:effectLst>
                <a:latin typeface="+mj-lt"/>
              </a:rPr>
              <a:t> </a:t>
            </a:r>
            <a:r>
              <a:rPr lang="es-CL" sz="3100" dirty="0" err="1">
                <a:solidFill>
                  <a:schemeClr val="bg1"/>
                </a:solidFill>
                <a:effectLst>
                  <a:outerShdw blurRad="38100" dist="38100" dir="2700000" algn="tl">
                    <a:srgbClr val="000000">
                      <a:alpha val="43137"/>
                    </a:srgbClr>
                  </a:outerShdw>
                </a:effectLst>
                <a:latin typeface="+mj-lt"/>
              </a:rPr>
              <a:t>size</a:t>
            </a:r>
            <a:endParaRPr lang="es-CL" sz="3100" dirty="0">
              <a:solidFill>
                <a:schemeClr val="bg1"/>
              </a:solidFill>
              <a:effectLst>
                <a:outerShdw blurRad="38100" dist="38100" dir="2700000" algn="tl">
                  <a:srgbClr val="000000">
                    <a:alpha val="43137"/>
                  </a:srgbClr>
                </a:outerShdw>
              </a:effectLst>
              <a:latin typeface="+mj-lt"/>
            </a:endParaRPr>
          </a:p>
          <a:p>
            <a:pPr marL="0" indent="0">
              <a:spcBef>
                <a:spcPts val="0"/>
              </a:spcBef>
              <a:buNone/>
            </a:pPr>
            <a:endParaRPr lang="es-CL" sz="31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5394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slide(from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slide(fromRigh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slide(fromRigh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slide(fromRigh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slide(fromRight)">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slide(fromRight)">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7113" y="0"/>
            <a:ext cx="7355759" cy="6858000"/>
          </a:xfrm>
          <a:prstGeom prst="rect">
            <a:avLst/>
          </a:prstGeom>
        </p:spPr>
      </p:pic>
      <p:sp>
        <p:nvSpPr>
          <p:cNvPr id="4" name="Cloud Callout 3"/>
          <p:cNvSpPr/>
          <p:nvPr/>
        </p:nvSpPr>
        <p:spPr>
          <a:xfrm rot="19986841">
            <a:off x="1195715" y="682456"/>
            <a:ext cx="4951684" cy="3975381"/>
          </a:xfrm>
          <a:prstGeom prst="cloudCallout">
            <a:avLst>
              <a:gd name="adj1" fmla="val 63925"/>
              <a:gd name="adj2" fmla="val 30469"/>
            </a:avLst>
          </a:prstGeom>
          <a:solidFill>
            <a:srgbClr val="7D97B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5" name="TextBox 4"/>
          <p:cNvSpPr txBox="1"/>
          <p:nvPr/>
        </p:nvSpPr>
        <p:spPr>
          <a:xfrm>
            <a:off x="1905000" y="1600200"/>
            <a:ext cx="3378095" cy="2308320"/>
          </a:xfrm>
          <a:prstGeom prst="rect">
            <a:avLst/>
          </a:prstGeom>
          <a:noFill/>
        </p:spPr>
        <p:txBody>
          <a:bodyPr wrap="square" lIns="91424" tIns="45718" rIns="91424" bIns="45718" rtlCol="0">
            <a:spAutoFit/>
          </a:bodyPr>
          <a:lstStyle/>
          <a:p>
            <a:pPr algn="ctr"/>
            <a:r>
              <a:rPr lang="en-US" sz="3600" dirty="0">
                <a:solidFill>
                  <a:schemeClr val="bg1"/>
                </a:solidFill>
                <a:effectLst>
                  <a:outerShdw blurRad="38100" dist="38100" dir="2700000" algn="tl">
                    <a:srgbClr val="000000">
                      <a:alpha val="43137"/>
                    </a:srgbClr>
                  </a:outerShdw>
                </a:effectLst>
                <a:latin typeface="Tekton Pro" pitchFamily="34" charset="0"/>
              </a:rPr>
              <a:t>What can happen to me if I get over exposed to pesticides?</a:t>
            </a:r>
          </a:p>
        </p:txBody>
      </p:sp>
      <p:sp>
        <p:nvSpPr>
          <p:cNvPr id="6" name="TextBox 5"/>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2279687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2514612"/>
            <a:ext cx="6858000" cy="1323439"/>
          </a:xfrm>
          <a:prstGeom prst="rect">
            <a:avLst/>
          </a:prstGeom>
          <a:noFill/>
        </p:spPr>
        <p:txBody>
          <a:bodyPr wrap="square" lIns="91424" tIns="45718" rIns="91424" bIns="45718" rtlCol="0">
            <a:spAutoFit/>
          </a:bodyPr>
          <a:lstStyle/>
          <a:p>
            <a:pPr algn="ctr"/>
            <a:r>
              <a:rPr lang="en-US" sz="8000">
                <a:latin typeface="+mj-lt"/>
              </a:rPr>
              <a:t>[Icebreaker]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CC98A64-33AE-47C2-853A-8DF5AB29815B}"/>
              </a:ext>
            </a:extLst>
          </p:cNvPr>
          <p:cNvSpPr txBox="1"/>
          <p:nvPr/>
        </p:nvSpPr>
        <p:spPr>
          <a:xfrm>
            <a:off x="0" y="5181600"/>
            <a:ext cx="6934200" cy="923330"/>
          </a:xfrm>
          <a:prstGeom prst="rect">
            <a:avLst/>
          </a:prstGeom>
          <a:solidFill>
            <a:srgbClr val="FF9900"/>
          </a:solidFill>
        </p:spPr>
        <p:txBody>
          <a:bodyPr wrap="square">
            <a:spAutoFit/>
          </a:bodyPr>
          <a:lstStyle/>
          <a:p>
            <a:r>
              <a:rPr lang="en-US" sz="1800" dirty="0">
                <a:solidFill>
                  <a:schemeClr val="bg1"/>
                </a:solidFill>
                <a:latin typeface="Calibri" panose="020F0502020204030204" pitchFamily="34" charset="0"/>
                <a:ea typeface="Calibri" panose="020F0502020204030204" pitchFamily="34" charset="0"/>
              </a:rPr>
              <a:t>EPA has approved this material to fully train workers on pesticide safety in accordance with the 2015 WPS (40 CFR 170). The approval number is EPA WPS Worker PST 00036.</a:t>
            </a:r>
            <a:endParaRPr lang="en-US" sz="1800" dirty="0">
              <a:solidFill>
                <a:schemeClr val="bg1"/>
              </a:solidFill>
            </a:endParaRPr>
          </a:p>
        </p:txBody>
      </p:sp>
    </p:spTree>
    <p:extLst>
      <p:ext uri="{BB962C8B-B14F-4D97-AF65-F5344CB8AC3E}">
        <p14:creationId xmlns:p14="http://schemas.microsoft.com/office/powerpoint/2010/main" val="3957387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7154" y="2365277"/>
            <a:ext cx="2088079" cy="1261769"/>
          </a:xfrm>
          <a:prstGeom prst="ellipse">
            <a:avLst/>
          </a:prstGeom>
          <a:ln>
            <a:noFill/>
          </a:ln>
          <a:effectLst>
            <a:softEdge rad="112500"/>
          </a:effectLst>
        </p:spPr>
      </p:pic>
      <p:sp>
        <p:nvSpPr>
          <p:cNvPr id="8" name="TextBox 7"/>
          <p:cNvSpPr txBox="1"/>
          <p:nvPr/>
        </p:nvSpPr>
        <p:spPr>
          <a:xfrm>
            <a:off x="647920" y="349666"/>
            <a:ext cx="4724400" cy="1323435"/>
          </a:xfrm>
          <a:prstGeom prst="rect">
            <a:avLst/>
          </a:prstGeom>
          <a:noFill/>
        </p:spPr>
        <p:txBody>
          <a:bodyPr wrap="square" lIns="91424" tIns="45718" rIns="91424" bIns="45718" rtlCol="0">
            <a:spAutoFit/>
          </a:bodyPr>
          <a:lstStyle/>
          <a:p>
            <a:r>
              <a:rPr lang="en-US" sz="4000" dirty="0">
                <a:solidFill>
                  <a:srgbClr val="FFC000"/>
                </a:solidFill>
                <a:effectLst>
                  <a:outerShdw blurRad="38100" dist="38100" dir="2700000" algn="tl">
                    <a:srgbClr val="000000">
                      <a:alpha val="43137"/>
                    </a:srgbClr>
                  </a:outerShdw>
                </a:effectLst>
                <a:latin typeface="+mj-lt"/>
              </a:rPr>
              <a:t>Within a few hours…</a:t>
            </a:r>
          </a:p>
        </p:txBody>
      </p:sp>
      <p:sp>
        <p:nvSpPr>
          <p:cNvPr id="15" name="Freeform 14"/>
          <p:cNvSpPr/>
          <p:nvPr/>
        </p:nvSpPr>
        <p:spPr>
          <a:xfrm>
            <a:off x="1652820" y="377695"/>
            <a:ext cx="8893271" cy="6465066"/>
          </a:xfrm>
          <a:custGeom>
            <a:avLst/>
            <a:gdLst>
              <a:gd name="connsiteX0" fmla="*/ 487088 w 9063821"/>
              <a:gd name="connsiteY0" fmla="*/ 6040371 h 6040371"/>
              <a:gd name="connsiteX1" fmla="*/ 258488 w 9063821"/>
              <a:gd name="connsiteY1" fmla="*/ 2958504 h 6040371"/>
              <a:gd name="connsiteX2" fmla="*/ 3636688 w 9063821"/>
              <a:gd name="connsiteY2" fmla="*/ 4380904 h 6040371"/>
              <a:gd name="connsiteX3" fmla="*/ 4940554 w 9063821"/>
              <a:gd name="connsiteY3" fmla="*/ 1315971 h 6040371"/>
              <a:gd name="connsiteX4" fmla="*/ 6430688 w 9063821"/>
              <a:gd name="connsiteY4" fmla="*/ 3638 h 6040371"/>
              <a:gd name="connsiteX5" fmla="*/ 8081688 w 9063821"/>
              <a:gd name="connsiteY5" fmla="*/ 1663104 h 6040371"/>
              <a:gd name="connsiteX6" fmla="*/ 7895421 w 9063821"/>
              <a:gd name="connsiteY6" fmla="*/ 4651838 h 6040371"/>
              <a:gd name="connsiteX7" fmla="*/ 9063821 w 9063821"/>
              <a:gd name="connsiteY7" fmla="*/ 5760971 h 6040371"/>
              <a:gd name="connsiteX8" fmla="*/ 9063821 w 9063821"/>
              <a:gd name="connsiteY8" fmla="*/ 5760971 h 6040371"/>
              <a:gd name="connsiteX9" fmla="*/ 8945288 w 9063821"/>
              <a:gd name="connsiteY9" fmla="*/ 5710171 h 6040371"/>
              <a:gd name="connsiteX0" fmla="*/ 487088 w 9063821"/>
              <a:gd name="connsiteY0" fmla="*/ 5720873 h 5720873"/>
              <a:gd name="connsiteX1" fmla="*/ 258488 w 9063821"/>
              <a:gd name="connsiteY1" fmla="*/ 2639006 h 5720873"/>
              <a:gd name="connsiteX2" fmla="*/ 3636688 w 9063821"/>
              <a:gd name="connsiteY2" fmla="*/ 4061406 h 5720873"/>
              <a:gd name="connsiteX3" fmla="*/ 4940554 w 9063821"/>
              <a:gd name="connsiteY3" fmla="*/ 996473 h 5720873"/>
              <a:gd name="connsiteX4" fmla="*/ 6439154 w 9063821"/>
              <a:gd name="connsiteY4" fmla="*/ 5873 h 5720873"/>
              <a:gd name="connsiteX5" fmla="*/ 8081688 w 9063821"/>
              <a:gd name="connsiteY5" fmla="*/ 1343606 h 5720873"/>
              <a:gd name="connsiteX6" fmla="*/ 7895421 w 9063821"/>
              <a:gd name="connsiteY6" fmla="*/ 4332340 h 5720873"/>
              <a:gd name="connsiteX7" fmla="*/ 9063821 w 9063821"/>
              <a:gd name="connsiteY7" fmla="*/ 5441473 h 5720873"/>
              <a:gd name="connsiteX8" fmla="*/ 9063821 w 9063821"/>
              <a:gd name="connsiteY8" fmla="*/ 5441473 h 5720873"/>
              <a:gd name="connsiteX9" fmla="*/ 8945288 w 9063821"/>
              <a:gd name="connsiteY9" fmla="*/ 5390673 h 5720873"/>
              <a:gd name="connsiteX0" fmla="*/ 487088 w 9063821"/>
              <a:gd name="connsiteY0" fmla="*/ 5718898 h 5718898"/>
              <a:gd name="connsiteX1" fmla="*/ 258488 w 9063821"/>
              <a:gd name="connsiteY1" fmla="*/ 2637031 h 5718898"/>
              <a:gd name="connsiteX2" fmla="*/ 3636688 w 9063821"/>
              <a:gd name="connsiteY2" fmla="*/ 4059431 h 5718898"/>
              <a:gd name="connsiteX3" fmla="*/ 4669621 w 9063821"/>
              <a:gd name="connsiteY3" fmla="*/ 2704765 h 5718898"/>
              <a:gd name="connsiteX4" fmla="*/ 4940554 w 9063821"/>
              <a:gd name="connsiteY4" fmla="*/ 994498 h 5718898"/>
              <a:gd name="connsiteX5" fmla="*/ 6439154 w 9063821"/>
              <a:gd name="connsiteY5" fmla="*/ 3898 h 5718898"/>
              <a:gd name="connsiteX6" fmla="*/ 8081688 w 9063821"/>
              <a:gd name="connsiteY6" fmla="*/ 1341631 h 5718898"/>
              <a:gd name="connsiteX7" fmla="*/ 7895421 w 9063821"/>
              <a:gd name="connsiteY7" fmla="*/ 4330365 h 5718898"/>
              <a:gd name="connsiteX8" fmla="*/ 9063821 w 9063821"/>
              <a:gd name="connsiteY8" fmla="*/ 5439498 h 5718898"/>
              <a:gd name="connsiteX9" fmla="*/ 9063821 w 9063821"/>
              <a:gd name="connsiteY9" fmla="*/ 5439498 h 5718898"/>
              <a:gd name="connsiteX10" fmla="*/ 8945288 w 9063821"/>
              <a:gd name="connsiteY10" fmla="*/ 5388698 h 5718898"/>
              <a:gd name="connsiteX0" fmla="*/ 487088 w 9063821"/>
              <a:gd name="connsiteY0" fmla="*/ 5718063 h 5718063"/>
              <a:gd name="connsiteX1" fmla="*/ 258488 w 9063821"/>
              <a:gd name="connsiteY1" fmla="*/ 2636196 h 5718063"/>
              <a:gd name="connsiteX2" fmla="*/ 3636688 w 9063821"/>
              <a:gd name="connsiteY2" fmla="*/ 4058596 h 5718063"/>
              <a:gd name="connsiteX3" fmla="*/ 4669621 w 9063821"/>
              <a:gd name="connsiteY3" fmla="*/ 2703930 h 5718063"/>
              <a:gd name="connsiteX4" fmla="*/ 4991354 w 9063821"/>
              <a:gd name="connsiteY4" fmla="*/ 1027530 h 5718063"/>
              <a:gd name="connsiteX5" fmla="*/ 6439154 w 9063821"/>
              <a:gd name="connsiteY5" fmla="*/ 3063 h 5718063"/>
              <a:gd name="connsiteX6" fmla="*/ 8081688 w 9063821"/>
              <a:gd name="connsiteY6" fmla="*/ 1340796 h 5718063"/>
              <a:gd name="connsiteX7" fmla="*/ 7895421 w 9063821"/>
              <a:gd name="connsiteY7" fmla="*/ 4329530 h 5718063"/>
              <a:gd name="connsiteX8" fmla="*/ 9063821 w 9063821"/>
              <a:gd name="connsiteY8" fmla="*/ 5438663 h 5718063"/>
              <a:gd name="connsiteX9" fmla="*/ 9063821 w 9063821"/>
              <a:gd name="connsiteY9" fmla="*/ 5438663 h 5718063"/>
              <a:gd name="connsiteX10" fmla="*/ 8945288 w 9063821"/>
              <a:gd name="connsiteY10" fmla="*/ 5387863 h 5718063"/>
              <a:gd name="connsiteX0" fmla="*/ 487088 w 9063821"/>
              <a:gd name="connsiteY0" fmla="*/ 5718243 h 5718243"/>
              <a:gd name="connsiteX1" fmla="*/ 258488 w 9063821"/>
              <a:gd name="connsiteY1" fmla="*/ 2636376 h 5718243"/>
              <a:gd name="connsiteX2" fmla="*/ 3636688 w 9063821"/>
              <a:gd name="connsiteY2" fmla="*/ 4058776 h 5718243"/>
              <a:gd name="connsiteX3" fmla="*/ 4830487 w 9063821"/>
              <a:gd name="connsiteY3" fmla="*/ 2932710 h 5718243"/>
              <a:gd name="connsiteX4" fmla="*/ 4991354 w 9063821"/>
              <a:gd name="connsiteY4" fmla="*/ 1027710 h 5718243"/>
              <a:gd name="connsiteX5" fmla="*/ 6439154 w 9063821"/>
              <a:gd name="connsiteY5" fmla="*/ 3243 h 5718243"/>
              <a:gd name="connsiteX6" fmla="*/ 8081688 w 9063821"/>
              <a:gd name="connsiteY6" fmla="*/ 1340976 h 5718243"/>
              <a:gd name="connsiteX7" fmla="*/ 7895421 w 9063821"/>
              <a:gd name="connsiteY7" fmla="*/ 4329710 h 5718243"/>
              <a:gd name="connsiteX8" fmla="*/ 9063821 w 9063821"/>
              <a:gd name="connsiteY8" fmla="*/ 5438843 h 5718243"/>
              <a:gd name="connsiteX9" fmla="*/ 9063821 w 9063821"/>
              <a:gd name="connsiteY9" fmla="*/ 5438843 h 5718243"/>
              <a:gd name="connsiteX10" fmla="*/ 8945288 w 9063821"/>
              <a:gd name="connsiteY10" fmla="*/ 5388043 h 5718243"/>
              <a:gd name="connsiteX0" fmla="*/ 295851 w 8872584"/>
              <a:gd name="connsiteY0" fmla="*/ 5718243 h 5718243"/>
              <a:gd name="connsiteX1" fmla="*/ 380518 w 8872584"/>
              <a:gd name="connsiteY1" fmla="*/ 3110510 h 5718243"/>
              <a:gd name="connsiteX2" fmla="*/ 3445451 w 8872584"/>
              <a:gd name="connsiteY2" fmla="*/ 4058776 h 5718243"/>
              <a:gd name="connsiteX3" fmla="*/ 4639250 w 8872584"/>
              <a:gd name="connsiteY3" fmla="*/ 2932710 h 5718243"/>
              <a:gd name="connsiteX4" fmla="*/ 4800117 w 8872584"/>
              <a:gd name="connsiteY4" fmla="*/ 1027710 h 5718243"/>
              <a:gd name="connsiteX5" fmla="*/ 6247917 w 8872584"/>
              <a:gd name="connsiteY5" fmla="*/ 3243 h 5718243"/>
              <a:gd name="connsiteX6" fmla="*/ 7890451 w 8872584"/>
              <a:gd name="connsiteY6" fmla="*/ 1340976 h 5718243"/>
              <a:gd name="connsiteX7" fmla="*/ 7704184 w 8872584"/>
              <a:gd name="connsiteY7" fmla="*/ 4329710 h 5718243"/>
              <a:gd name="connsiteX8" fmla="*/ 8872584 w 8872584"/>
              <a:gd name="connsiteY8" fmla="*/ 5438843 h 5718243"/>
              <a:gd name="connsiteX9" fmla="*/ 8872584 w 8872584"/>
              <a:gd name="connsiteY9" fmla="*/ 5438843 h 5718243"/>
              <a:gd name="connsiteX10" fmla="*/ 8754051 w 8872584"/>
              <a:gd name="connsiteY10" fmla="*/ 5388043 h 5718243"/>
              <a:gd name="connsiteX0" fmla="*/ 206554 w 8783287"/>
              <a:gd name="connsiteY0" fmla="*/ 5718243 h 5718243"/>
              <a:gd name="connsiteX1" fmla="*/ 291221 w 8783287"/>
              <a:gd name="connsiteY1" fmla="*/ 3110510 h 5718243"/>
              <a:gd name="connsiteX2" fmla="*/ 1739019 w 8783287"/>
              <a:gd name="connsiteY2" fmla="*/ 3237509 h 5718243"/>
              <a:gd name="connsiteX3" fmla="*/ 3356154 w 8783287"/>
              <a:gd name="connsiteY3" fmla="*/ 4058776 h 5718243"/>
              <a:gd name="connsiteX4" fmla="*/ 4549953 w 8783287"/>
              <a:gd name="connsiteY4" fmla="*/ 2932710 h 5718243"/>
              <a:gd name="connsiteX5" fmla="*/ 4710820 w 8783287"/>
              <a:gd name="connsiteY5" fmla="*/ 1027710 h 5718243"/>
              <a:gd name="connsiteX6" fmla="*/ 6158620 w 8783287"/>
              <a:gd name="connsiteY6" fmla="*/ 3243 h 5718243"/>
              <a:gd name="connsiteX7" fmla="*/ 7801154 w 8783287"/>
              <a:gd name="connsiteY7" fmla="*/ 1340976 h 5718243"/>
              <a:gd name="connsiteX8" fmla="*/ 7614887 w 8783287"/>
              <a:gd name="connsiteY8" fmla="*/ 4329710 h 5718243"/>
              <a:gd name="connsiteX9" fmla="*/ 8783287 w 8783287"/>
              <a:gd name="connsiteY9" fmla="*/ 5438843 h 5718243"/>
              <a:gd name="connsiteX10" fmla="*/ 8783287 w 8783287"/>
              <a:gd name="connsiteY10" fmla="*/ 5438843 h 5718243"/>
              <a:gd name="connsiteX11" fmla="*/ 8664754 w 8783287"/>
              <a:gd name="connsiteY11" fmla="*/ 5388043 h 5718243"/>
              <a:gd name="connsiteX0" fmla="*/ 215594 w 8792327"/>
              <a:gd name="connsiteY0" fmla="*/ 5718243 h 5718243"/>
              <a:gd name="connsiteX1" fmla="*/ 274861 w 8792327"/>
              <a:gd name="connsiteY1" fmla="*/ 3296777 h 5718243"/>
              <a:gd name="connsiteX2" fmla="*/ 1748059 w 8792327"/>
              <a:gd name="connsiteY2" fmla="*/ 3237509 h 5718243"/>
              <a:gd name="connsiteX3" fmla="*/ 3365194 w 8792327"/>
              <a:gd name="connsiteY3" fmla="*/ 4058776 h 5718243"/>
              <a:gd name="connsiteX4" fmla="*/ 4558993 w 8792327"/>
              <a:gd name="connsiteY4" fmla="*/ 2932710 h 5718243"/>
              <a:gd name="connsiteX5" fmla="*/ 4719860 w 8792327"/>
              <a:gd name="connsiteY5" fmla="*/ 1027710 h 5718243"/>
              <a:gd name="connsiteX6" fmla="*/ 6167660 w 8792327"/>
              <a:gd name="connsiteY6" fmla="*/ 3243 h 5718243"/>
              <a:gd name="connsiteX7" fmla="*/ 7810194 w 8792327"/>
              <a:gd name="connsiteY7" fmla="*/ 1340976 h 5718243"/>
              <a:gd name="connsiteX8" fmla="*/ 7623927 w 8792327"/>
              <a:gd name="connsiteY8" fmla="*/ 4329710 h 5718243"/>
              <a:gd name="connsiteX9" fmla="*/ 8792327 w 8792327"/>
              <a:gd name="connsiteY9" fmla="*/ 5438843 h 5718243"/>
              <a:gd name="connsiteX10" fmla="*/ 8792327 w 8792327"/>
              <a:gd name="connsiteY10" fmla="*/ 5438843 h 5718243"/>
              <a:gd name="connsiteX11" fmla="*/ 8673794 w 8792327"/>
              <a:gd name="connsiteY11" fmla="*/ 5388043 h 5718243"/>
              <a:gd name="connsiteX0" fmla="*/ 215594 w 8792327"/>
              <a:gd name="connsiteY0" fmla="*/ 5650826 h 5650826"/>
              <a:gd name="connsiteX1" fmla="*/ 274861 w 8792327"/>
              <a:gd name="connsiteY1" fmla="*/ 3229360 h 5650826"/>
              <a:gd name="connsiteX2" fmla="*/ 1748059 w 8792327"/>
              <a:gd name="connsiteY2" fmla="*/ 3170092 h 5650826"/>
              <a:gd name="connsiteX3" fmla="*/ 3365194 w 8792327"/>
              <a:gd name="connsiteY3" fmla="*/ 3991359 h 5650826"/>
              <a:gd name="connsiteX4" fmla="*/ 4558993 w 8792327"/>
              <a:gd name="connsiteY4" fmla="*/ 2865293 h 5650826"/>
              <a:gd name="connsiteX5" fmla="*/ 4719860 w 8792327"/>
              <a:gd name="connsiteY5" fmla="*/ 960293 h 5650826"/>
              <a:gd name="connsiteX6" fmla="*/ 6159193 w 8792327"/>
              <a:gd name="connsiteY6" fmla="*/ 3559 h 5650826"/>
              <a:gd name="connsiteX7" fmla="*/ 7810194 w 8792327"/>
              <a:gd name="connsiteY7" fmla="*/ 1273559 h 5650826"/>
              <a:gd name="connsiteX8" fmla="*/ 7623927 w 8792327"/>
              <a:gd name="connsiteY8" fmla="*/ 4262293 h 5650826"/>
              <a:gd name="connsiteX9" fmla="*/ 8792327 w 8792327"/>
              <a:gd name="connsiteY9" fmla="*/ 5371426 h 5650826"/>
              <a:gd name="connsiteX10" fmla="*/ 8792327 w 8792327"/>
              <a:gd name="connsiteY10" fmla="*/ 5371426 h 5650826"/>
              <a:gd name="connsiteX11" fmla="*/ 8673794 w 8792327"/>
              <a:gd name="connsiteY11" fmla="*/ 5320626 h 5650826"/>
              <a:gd name="connsiteX0" fmla="*/ 212513 w 8789246"/>
              <a:gd name="connsiteY0" fmla="*/ 5650826 h 5650826"/>
              <a:gd name="connsiteX1" fmla="*/ 280247 w 8789246"/>
              <a:gd name="connsiteY1" fmla="*/ 3322493 h 5650826"/>
              <a:gd name="connsiteX2" fmla="*/ 1744978 w 8789246"/>
              <a:gd name="connsiteY2" fmla="*/ 3170092 h 5650826"/>
              <a:gd name="connsiteX3" fmla="*/ 3362113 w 8789246"/>
              <a:gd name="connsiteY3" fmla="*/ 3991359 h 5650826"/>
              <a:gd name="connsiteX4" fmla="*/ 4555912 w 8789246"/>
              <a:gd name="connsiteY4" fmla="*/ 2865293 h 5650826"/>
              <a:gd name="connsiteX5" fmla="*/ 4716779 w 8789246"/>
              <a:gd name="connsiteY5" fmla="*/ 960293 h 5650826"/>
              <a:gd name="connsiteX6" fmla="*/ 6156112 w 8789246"/>
              <a:gd name="connsiteY6" fmla="*/ 3559 h 5650826"/>
              <a:gd name="connsiteX7" fmla="*/ 7807113 w 8789246"/>
              <a:gd name="connsiteY7" fmla="*/ 1273559 h 5650826"/>
              <a:gd name="connsiteX8" fmla="*/ 7620846 w 8789246"/>
              <a:gd name="connsiteY8" fmla="*/ 4262293 h 5650826"/>
              <a:gd name="connsiteX9" fmla="*/ 8789246 w 8789246"/>
              <a:gd name="connsiteY9" fmla="*/ 5371426 h 5650826"/>
              <a:gd name="connsiteX10" fmla="*/ 8789246 w 8789246"/>
              <a:gd name="connsiteY10" fmla="*/ 5371426 h 5650826"/>
              <a:gd name="connsiteX11" fmla="*/ 8670713 w 8789246"/>
              <a:gd name="connsiteY11" fmla="*/ 5320626 h 5650826"/>
              <a:gd name="connsiteX0" fmla="*/ 212513 w 8789246"/>
              <a:gd name="connsiteY0" fmla="*/ 5650826 h 5650826"/>
              <a:gd name="connsiteX1" fmla="*/ 280247 w 8789246"/>
              <a:gd name="connsiteY1" fmla="*/ 3322493 h 5650826"/>
              <a:gd name="connsiteX2" fmla="*/ 1744978 w 8789246"/>
              <a:gd name="connsiteY2" fmla="*/ 3170092 h 5650826"/>
              <a:gd name="connsiteX3" fmla="*/ 3370579 w 8789246"/>
              <a:gd name="connsiteY3" fmla="*/ 3855892 h 5650826"/>
              <a:gd name="connsiteX4" fmla="*/ 4555912 w 8789246"/>
              <a:gd name="connsiteY4" fmla="*/ 2865293 h 5650826"/>
              <a:gd name="connsiteX5" fmla="*/ 4716779 w 8789246"/>
              <a:gd name="connsiteY5" fmla="*/ 960293 h 5650826"/>
              <a:gd name="connsiteX6" fmla="*/ 6156112 w 8789246"/>
              <a:gd name="connsiteY6" fmla="*/ 3559 h 5650826"/>
              <a:gd name="connsiteX7" fmla="*/ 7807113 w 8789246"/>
              <a:gd name="connsiteY7" fmla="*/ 1273559 h 5650826"/>
              <a:gd name="connsiteX8" fmla="*/ 7620846 w 8789246"/>
              <a:gd name="connsiteY8" fmla="*/ 4262293 h 5650826"/>
              <a:gd name="connsiteX9" fmla="*/ 8789246 w 8789246"/>
              <a:gd name="connsiteY9" fmla="*/ 5371426 h 5650826"/>
              <a:gd name="connsiteX10" fmla="*/ 8789246 w 8789246"/>
              <a:gd name="connsiteY10" fmla="*/ 5371426 h 5650826"/>
              <a:gd name="connsiteX11" fmla="*/ 8670713 w 8789246"/>
              <a:gd name="connsiteY11" fmla="*/ 5320626 h 5650826"/>
              <a:gd name="connsiteX0" fmla="*/ 212513 w 8789246"/>
              <a:gd name="connsiteY0" fmla="*/ 5655131 h 5655131"/>
              <a:gd name="connsiteX1" fmla="*/ 280247 w 8789246"/>
              <a:gd name="connsiteY1" fmla="*/ 3326798 h 5655131"/>
              <a:gd name="connsiteX2" fmla="*/ 1744978 w 8789246"/>
              <a:gd name="connsiteY2" fmla="*/ 3174397 h 5655131"/>
              <a:gd name="connsiteX3" fmla="*/ 3370579 w 8789246"/>
              <a:gd name="connsiteY3" fmla="*/ 3860197 h 5655131"/>
              <a:gd name="connsiteX4" fmla="*/ 4555912 w 8789246"/>
              <a:gd name="connsiteY4" fmla="*/ 2869598 h 5655131"/>
              <a:gd name="connsiteX5" fmla="*/ 4843779 w 8789246"/>
              <a:gd name="connsiteY5" fmla="*/ 846065 h 5655131"/>
              <a:gd name="connsiteX6" fmla="*/ 6156112 w 8789246"/>
              <a:gd name="connsiteY6" fmla="*/ 7864 h 5655131"/>
              <a:gd name="connsiteX7" fmla="*/ 7807113 w 8789246"/>
              <a:gd name="connsiteY7" fmla="*/ 1277864 h 5655131"/>
              <a:gd name="connsiteX8" fmla="*/ 7620846 w 8789246"/>
              <a:gd name="connsiteY8" fmla="*/ 4266598 h 5655131"/>
              <a:gd name="connsiteX9" fmla="*/ 8789246 w 8789246"/>
              <a:gd name="connsiteY9" fmla="*/ 5375731 h 5655131"/>
              <a:gd name="connsiteX10" fmla="*/ 8789246 w 8789246"/>
              <a:gd name="connsiteY10" fmla="*/ 5375731 h 5655131"/>
              <a:gd name="connsiteX11" fmla="*/ 8670713 w 8789246"/>
              <a:gd name="connsiteY11" fmla="*/ 5324931 h 5655131"/>
              <a:gd name="connsiteX0" fmla="*/ 182448 w 8869248"/>
              <a:gd name="connsiteY0" fmla="*/ 6264731 h 6264731"/>
              <a:gd name="connsiteX1" fmla="*/ 360249 w 8869248"/>
              <a:gd name="connsiteY1" fmla="*/ 3326798 h 6264731"/>
              <a:gd name="connsiteX2" fmla="*/ 1824980 w 8869248"/>
              <a:gd name="connsiteY2" fmla="*/ 3174397 h 6264731"/>
              <a:gd name="connsiteX3" fmla="*/ 3450581 w 8869248"/>
              <a:gd name="connsiteY3" fmla="*/ 3860197 h 6264731"/>
              <a:gd name="connsiteX4" fmla="*/ 4635914 w 8869248"/>
              <a:gd name="connsiteY4" fmla="*/ 2869598 h 6264731"/>
              <a:gd name="connsiteX5" fmla="*/ 4923781 w 8869248"/>
              <a:gd name="connsiteY5" fmla="*/ 846065 h 6264731"/>
              <a:gd name="connsiteX6" fmla="*/ 6236114 w 8869248"/>
              <a:gd name="connsiteY6" fmla="*/ 7864 h 6264731"/>
              <a:gd name="connsiteX7" fmla="*/ 7887115 w 8869248"/>
              <a:gd name="connsiteY7" fmla="*/ 1277864 h 6264731"/>
              <a:gd name="connsiteX8" fmla="*/ 7700848 w 8869248"/>
              <a:gd name="connsiteY8" fmla="*/ 4266598 h 6264731"/>
              <a:gd name="connsiteX9" fmla="*/ 8869248 w 8869248"/>
              <a:gd name="connsiteY9" fmla="*/ 5375731 h 6264731"/>
              <a:gd name="connsiteX10" fmla="*/ 8869248 w 8869248"/>
              <a:gd name="connsiteY10" fmla="*/ 5375731 h 6264731"/>
              <a:gd name="connsiteX11" fmla="*/ 8750715 w 8869248"/>
              <a:gd name="connsiteY11" fmla="*/ 5324931 h 6264731"/>
              <a:gd name="connsiteX0" fmla="*/ 182448 w 8869248"/>
              <a:gd name="connsiteY0" fmla="*/ 6222989 h 6222989"/>
              <a:gd name="connsiteX1" fmla="*/ 360249 w 8869248"/>
              <a:gd name="connsiteY1" fmla="*/ 3285056 h 6222989"/>
              <a:gd name="connsiteX2" fmla="*/ 1824980 w 8869248"/>
              <a:gd name="connsiteY2" fmla="*/ 3132655 h 6222989"/>
              <a:gd name="connsiteX3" fmla="*/ 3450581 w 8869248"/>
              <a:gd name="connsiteY3" fmla="*/ 3818455 h 6222989"/>
              <a:gd name="connsiteX4" fmla="*/ 4635914 w 8869248"/>
              <a:gd name="connsiteY4" fmla="*/ 2827856 h 6222989"/>
              <a:gd name="connsiteX5" fmla="*/ 4923781 w 8869248"/>
              <a:gd name="connsiteY5" fmla="*/ 804323 h 6222989"/>
              <a:gd name="connsiteX6" fmla="*/ 6253047 w 8869248"/>
              <a:gd name="connsiteY6" fmla="*/ 8455 h 6222989"/>
              <a:gd name="connsiteX7" fmla="*/ 7887115 w 8869248"/>
              <a:gd name="connsiteY7" fmla="*/ 1236122 h 6222989"/>
              <a:gd name="connsiteX8" fmla="*/ 7700848 w 8869248"/>
              <a:gd name="connsiteY8" fmla="*/ 4224856 h 6222989"/>
              <a:gd name="connsiteX9" fmla="*/ 8869248 w 8869248"/>
              <a:gd name="connsiteY9" fmla="*/ 5333989 h 6222989"/>
              <a:gd name="connsiteX10" fmla="*/ 8869248 w 8869248"/>
              <a:gd name="connsiteY10" fmla="*/ 5333989 h 6222989"/>
              <a:gd name="connsiteX11" fmla="*/ 8750715 w 8869248"/>
              <a:gd name="connsiteY11" fmla="*/ 5283189 h 6222989"/>
              <a:gd name="connsiteX0" fmla="*/ 194908 w 8881708"/>
              <a:gd name="connsiteY0" fmla="*/ 6222989 h 6222989"/>
              <a:gd name="connsiteX1" fmla="*/ 330375 w 8881708"/>
              <a:gd name="connsiteY1" fmla="*/ 3412056 h 6222989"/>
              <a:gd name="connsiteX2" fmla="*/ 1837440 w 8881708"/>
              <a:gd name="connsiteY2" fmla="*/ 3132655 h 6222989"/>
              <a:gd name="connsiteX3" fmla="*/ 3463041 w 8881708"/>
              <a:gd name="connsiteY3" fmla="*/ 3818455 h 6222989"/>
              <a:gd name="connsiteX4" fmla="*/ 4648374 w 8881708"/>
              <a:gd name="connsiteY4" fmla="*/ 2827856 h 6222989"/>
              <a:gd name="connsiteX5" fmla="*/ 4936241 w 8881708"/>
              <a:gd name="connsiteY5" fmla="*/ 804323 h 6222989"/>
              <a:gd name="connsiteX6" fmla="*/ 6265507 w 8881708"/>
              <a:gd name="connsiteY6" fmla="*/ 8455 h 6222989"/>
              <a:gd name="connsiteX7" fmla="*/ 7899575 w 8881708"/>
              <a:gd name="connsiteY7" fmla="*/ 1236122 h 6222989"/>
              <a:gd name="connsiteX8" fmla="*/ 7713308 w 8881708"/>
              <a:gd name="connsiteY8" fmla="*/ 4224856 h 6222989"/>
              <a:gd name="connsiteX9" fmla="*/ 8881708 w 8881708"/>
              <a:gd name="connsiteY9" fmla="*/ 5333989 h 6222989"/>
              <a:gd name="connsiteX10" fmla="*/ 8881708 w 8881708"/>
              <a:gd name="connsiteY10" fmla="*/ 5333989 h 6222989"/>
              <a:gd name="connsiteX11" fmla="*/ 8763175 w 8881708"/>
              <a:gd name="connsiteY11" fmla="*/ 5283189 h 6222989"/>
              <a:gd name="connsiteX0" fmla="*/ 203076 w 8889876"/>
              <a:gd name="connsiteY0" fmla="*/ 6222989 h 6222989"/>
              <a:gd name="connsiteX1" fmla="*/ 313143 w 8889876"/>
              <a:gd name="connsiteY1" fmla="*/ 3539056 h 6222989"/>
              <a:gd name="connsiteX2" fmla="*/ 1845608 w 8889876"/>
              <a:gd name="connsiteY2" fmla="*/ 3132655 h 6222989"/>
              <a:gd name="connsiteX3" fmla="*/ 3471209 w 8889876"/>
              <a:gd name="connsiteY3" fmla="*/ 3818455 h 6222989"/>
              <a:gd name="connsiteX4" fmla="*/ 4656542 w 8889876"/>
              <a:gd name="connsiteY4" fmla="*/ 2827856 h 6222989"/>
              <a:gd name="connsiteX5" fmla="*/ 4944409 w 8889876"/>
              <a:gd name="connsiteY5" fmla="*/ 804323 h 6222989"/>
              <a:gd name="connsiteX6" fmla="*/ 6273675 w 8889876"/>
              <a:gd name="connsiteY6" fmla="*/ 8455 h 6222989"/>
              <a:gd name="connsiteX7" fmla="*/ 7907743 w 8889876"/>
              <a:gd name="connsiteY7" fmla="*/ 1236122 h 6222989"/>
              <a:gd name="connsiteX8" fmla="*/ 7721476 w 8889876"/>
              <a:gd name="connsiteY8" fmla="*/ 4224856 h 6222989"/>
              <a:gd name="connsiteX9" fmla="*/ 8889876 w 8889876"/>
              <a:gd name="connsiteY9" fmla="*/ 5333989 h 6222989"/>
              <a:gd name="connsiteX10" fmla="*/ 8889876 w 8889876"/>
              <a:gd name="connsiteY10" fmla="*/ 5333989 h 6222989"/>
              <a:gd name="connsiteX11" fmla="*/ 8771343 w 8889876"/>
              <a:gd name="connsiteY11" fmla="*/ 5283189 h 6222989"/>
              <a:gd name="connsiteX0" fmla="*/ 203076 w 8889876"/>
              <a:gd name="connsiteY0" fmla="*/ 6222989 h 6222989"/>
              <a:gd name="connsiteX1" fmla="*/ 313143 w 8889876"/>
              <a:gd name="connsiteY1" fmla="*/ 3539056 h 6222989"/>
              <a:gd name="connsiteX2" fmla="*/ 1845608 w 8889876"/>
              <a:gd name="connsiteY2" fmla="*/ 3132655 h 6222989"/>
              <a:gd name="connsiteX3" fmla="*/ 3462742 w 8889876"/>
              <a:gd name="connsiteY3" fmla="*/ 3767655 h 6222989"/>
              <a:gd name="connsiteX4" fmla="*/ 4656542 w 8889876"/>
              <a:gd name="connsiteY4" fmla="*/ 2827856 h 6222989"/>
              <a:gd name="connsiteX5" fmla="*/ 4944409 w 8889876"/>
              <a:gd name="connsiteY5" fmla="*/ 804323 h 6222989"/>
              <a:gd name="connsiteX6" fmla="*/ 6273675 w 8889876"/>
              <a:gd name="connsiteY6" fmla="*/ 8455 h 6222989"/>
              <a:gd name="connsiteX7" fmla="*/ 7907743 w 8889876"/>
              <a:gd name="connsiteY7" fmla="*/ 1236122 h 6222989"/>
              <a:gd name="connsiteX8" fmla="*/ 7721476 w 8889876"/>
              <a:gd name="connsiteY8" fmla="*/ 4224856 h 6222989"/>
              <a:gd name="connsiteX9" fmla="*/ 8889876 w 8889876"/>
              <a:gd name="connsiteY9" fmla="*/ 5333989 h 6222989"/>
              <a:gd name="connsiteX10" fmla="*/ 8889876 w 8889876"/>
              <a:gd name="connsiteY10" fmla="*/ 5333989 h 6222989"/>
              <a:gd name="connsiteX11" fmla="*/ 8771343 w 8889876"/>
              <a:gd name="connsiteY11" fmla="*/ 5283189 h 6222989"/>
              <a:gd name="connsiteX0" fmla="*/ 203076 w 8889876"/>
              <a:gd name="connsiteY0" fmla="*/ 6224373 h 6224373"/>
              <a:gd name="connsiteX1" fmla="*/ 313143 w 8889876"/>
              <a:gd name="connsiteY1" fmla="*/ 3540440 h 6224373"/>
              <a:gd name="connsiteX2" fmla="*/ 1845608 w 8889876"/>
              <a:gd name="connsiteY2" fmla="*/ 3134039 h 6224373"/>
              <a:gd name="connsiteX3" fmla="*/ 3462742 w 8889876"/>
              <a:gd name="connsiteY3" fmla="*/ 3769039 h 6224373"/>
              <a:gd name="connsiteX4" fmla="*/ 4656542 w 8889876"/>
              <a:gd name="connsiteY4" fmla="*/ 2829240 h 6224373"/>
              <a:gd name="connsiteX5" fmla="*/ 5012142 w 8889876"/>
              <a:gd name="connsiteY5" fmla="*/ 780307 h 6224373"/>
              <a:gd name="connsiteX6" fmla="*/ 6273675 w 8889876"/>
              <a:gd name="connsiteY6" fmla="*/ 9839 h 6224373"/>
              <a:gd name="connsiteX7" fmla="*/ 7907743 w 8889876"/>
              <a:gd name="connsiteY7" fmla="*/ 1237506 h 6224373"/>
              <a:gd name="connsiteX8" fmla="*/ 7721476 w 8889876"/>
              <a:gd name="connsiteY8" fmla="*/ 4226240 h 6224373"/>
              <a:gd name="connsiteX9" fmla="*/ 8889876 w 8889876"/>
              <a:gd name="connsiteY9" fmla="*/ 5335373 h 6224373"/>
              <a:gd name="connsiteX10" fmla="*/ 8889876 w 8889876"/>
              <a:gd name="connsiteY10" fmla="*/ 5335373 h 6224373"/>
              <a:gd name="connsiteX11" fmla="*/ 8771343 w 8889876"/>
              <a:gd name="connsiteY11" fmla="*/ 5284573 h 6224373"/>
              <a:gd name="connsiteX0" fmla="*/ 286915 w 8973715"/>
              <a:gd name="connsiteY0" fmla="*/ 6224373 h 6224373"/>
              <a:gd name="connsiteX1" fmla="*/ 202248 w 8973715"/>
              <a:gd name="connsiteY1" fmla="*/ 3523507 h 6224373"/>
              <a:gd name="connsiteX2" fmla="*/ 1929447 w 8973715"/>
              <a:gd name="connsiteY2" fmla="*/ 3134039 h 6224373"/>
              <a:gd name="connsiteX3" fmla="*/ 3546581 w 8973715"/>
              <a:gd name="connsiteY3" fmla="*/ 3769039 h 6224373"/>
              <a:gd name="connsiteX4" fmla="*/ 4740381 w 8973715"/>
              <a:gd name="connsiteY4" fmla="*/ 2829240 h 6224373"/>
              <a:gd name="connsiteX5" fmla="*/ 5095981 w 8973715"/>
              <a:gd name="connsiteY5" fmla="*/ 780307 h 6224373"/>
              <a:gd name="connsiteX6" fmla="*/ 6357514 w 8973715"/>
              <a:gd name="connsiteY6" fmla="*/ 9839 h 6224373"/>
              <a:gd name="connsiteX7" fmla="*/ 7991582 w 8973715"/>
              <a:gd name="connsiteY7" fmla="*/ 1237506 h 6224373"/>
              <a:gd name="connsiteX8" fmla="*/ 7805315 w 8973715"/>
              <a:gd name="connsiteY8" fmla="*/ 4226240 h 6224373"/>
              <a:gd name="connsiteX9" fmla="*/ 8973715 w 8973715"/>
              <a:gd name="connsiteY9" fmla="*/ 5335373 h 6224373"/>
              <a:gd name="connsiteX10" fmla="*/ 8973715 w 8973715"/>
              <a:gd name="connsiteY10" fmla="*/ 5335373 h 6224373"/>
              <a:gd name="connsiteX11" fmla="*/ 8855182 w 8973715"/>
              <a:gd name="connsiteY11" fmla="*/ 5284573 h 6224373"/>
              <a:gd name="connsiteX0" fmla="*/ 287470 w 8974270"/>
              <a:gd name="connsiteY0" fmla="*/ 6224373 h 6224373"/>
              <a:gd name="connsiteX1" fmla="*/ 202803 w 8974270"/>
              <a:gd name="connsiteY1" fmla="*/ 3523507 h 6224373"/>
              <a:gd name="connsiteX2" fmla="*/ 1938468 w 8974270"/>
              <a:gd name="connsiteY2" fmla="*/ 3007039 h 6224373"/>
              <a:gd name="connsiteX3" fmla="*/ 3547136 w 8974270"/>
              <a:gd name="connsiteY3" fmla="*/ 3769039 h 6224373"/>
              <a:gd name="connsiteX4" fmla="*/ 4740936 w 8974270"/>
              <a:gd name="connsiteY4" fmla="*/ 2829240 h 6224373"/>
              <a:gd name="connsiteX5" fmla="*/ 5096536 w 8974270"/>
              <a:gd name="connsiteY5" fmla="*/ 780307 h 6224373"/>
              <a:gd name="connsiteX6" fmla="*/ 6358069 w 8974270"/>
              <a:gd name="connsiteY6" fmla="*/ 9839 h 6224373"/>
              <a:gd name="connsiteX7" fmla="*/ 7992137 w 8974270"/>
              <a:gd name="connsiteY7" fmla="*/ 1237506 h 6224373"/>
              <a:gd name="connsiteX8" fmla="*/ 7805870 w 8974270"/>
              <a:gd name="connsiteY8" fmla="*/ 4226240 h 6224373"/>
              <a:gd name="connsiteX9" fmla="*/ 8974270 w 8974270"/>
              <a:gd name="connsiteY9" fmla="*/ 5335373 h 6224373"/>
              <a:gd name="connsiteX10" fmla="*/ 8974270 w 8974270"/>
              <a:gd name="connsiteY10" fmla="*/ 5335373 h 6224373"/>
              <a:gd name="connsiteX11" fmla="*/ 8855737 w 8974270"/>
              <a:gd name="connsiteY11" fmla="*/ 5284573 h 6224373"/>
              <a:gd name="connsiteX0" fmla="*/ 287470 w 8974270"/>
              <a:gd name="connsiteY0" fmla="*/ 6224373 h 6224373"/>
              <a:gd name="connsiteX1" fmla="*/ 202803 w 8974270"/>
              <a:gd name="connsiteY1" fmla="*/ 3523507 h 6224373"/>
              <a:gd name="connsiteX2" fmla="*/ 1938468 w 8974270"/>
              <a:gd name="connsiteY2" fmla="*/ 3007039 h 6224373"/>
              <a:gd name="connsiteX3" fmla="*/ 3555603 w 8974270"/>
              <a:gd name="connsiteY3" fmla="*/ 3667439 h 6224373"/>
              <a:gd name="connsiteX4" fmla="*/ 4740936 w 8974270"/>
              <a:gd name="connsiteY4" fmla="*/ 2829240 h 6224373"/>
              <a:gd name="connsiteX5" fmla="*/ 5096536 w 8974270"/>
              <a:gd name="connsiteY5" fmla="*/ 780307 h 6224373"/>
              <a:gd name="connsiteX6" fmla="*/ 6358069 w 8974270"/>
              <a:gd name="connsiteY6" fmla="*/ 9839 h 6224373"/>
              <a:gd name="connsiteX7" fmla="*/ 7992137 w 8974270"/>
              <a:gd name="connsiteY7" fmla="*/ 1237506 h 6224373"/>
              <a:gd name="connsiteX8" fmla="*/ 7805870 w 8974270"/>
              <a:gd name="connsiteY8" fmla="*/ 4226240 h 6224373"/>
              <a:gd name="connsiteX9" fmla="*/ 8974270 w 8974270"/>
              <a:gd name="connsiteY9" fmla="*/ 5335373 h 6224373"/>
              <a:gd name="connsiteX10" fmla="*/ 8974270 w 8974270"/>
              <a:gd name="connsiteY10" fmla="*/ 5335373 h 6224373"/>
              <a:gd name="connsiteX11" fmla="*/ 8855737 w 8974270"/>
              <a:gd name="connsiteY11" fmla="*/ 5284573 h 6224373"/>
              <a:gd name="connsiteX0" fmla="*/ 287470 w 8974270"/>
              <a:gd name="connsiteY0" fmla="*/ 6224089 h 6224089"/>
              <a:gd name="connsiteX1" fmla="*/ 202803 w 8974270"/>
              <a:gd name="connsiteY1" fmla="*/ 3523223 h 6224089"/>
              <a:gd name="connsiteX2" fmla="*/ 1938468 w 8974270"/>
              <a:gd name="connsiteY2" fmla="*/ 3006755 h 6224089"/>
              <a:gd name="connsiteX3" fmla="*/ 3555603 w 8974270"/>
              <a:gd name="connsiteY3" fmla="*/ 3667155 h 6224089"/>
              <a:gd name="connsiteX4" fmla="*/ 4453069 w 8974270"/>
              <a:gd name="connsiteY4" fmla="*/ 2744289 h 6224089"/>
              <a:gd name="connsiteX5" fmla="*/ 5096536 w 8974270"/>
              <a:gd name="connsiteY5" fmla="*/ 780023 h 6224089"/>
              <a:gd name="connsiteX6" fmla="*/ 6358069 w 8974270"/>
              <a:gd name="connsiteY6" fmla="*/ 9555 h 6224089"/>
              <a:gd name="connsiteX7" fmla="*/ 7992137 w 8974270"/>
              <a:gd name="connsiteY7" fmla="*/ 1237222 h 6224089"/>
              <a:gd name="connsiteX8" fmla="*/ 7805870 w 8974270"/>
              <a:gd name="connsiteY8" fmla="*/ 4225956 h 6224089"/>
              <a:gd name="connsiteX9" fmla="*/ 8974270 w 8974270"/>
              <a:gd name="connsiteY9" fmla="*/ 5335089 h 6224089"/>
              <a:gd name="connsiteX10" fmla="*/ 8974270 w 8974270"/>
              <a:gd name="connsiteY10" fmla="*/ 5335089 h 6224089"/>
              <a:gd name="connsiteX11" fmla="*/ 8855737 w 8974270"/>
              <a:gd name="connsiteY11" fmla="*/ 5284289 h 6224089"/>
              <a:gd name="connsiteX0" fmla="*/ 287470 w 8974270"/>
              <a:gd name="connsiteY0" fmla="*/ 6190833 h 6190833"/>
              <a:gd name="connsiteX1" fmla="*/ 202803 w 8974270"/>
              <a:gd name="connsiteY1" fmla="*/ 3489967 h 6190833"/>
              <a:gd name="connsiteX2" fmla="*/ 1938468 w 8974270"/>
              <a:gd name="connsiteY2" fmla="*/ 2973499 h 6190833"/>
              <a:gd name="connsiteX3" fmla="*/ 3555603 w 8974270"/>
              <a:gd name="connsiteY3" fmla="*/ 3633899 h 6190833"/>
              <a:gd name="connsiteX4" fmla="*/ 4453069 w 8974270"/>
              <a:gd name="connsiteY4" fmla="*/ 2711033 h 6190833"/>
              <a:gd name="connsiteX5" fmla="*/ 5096536 w 8974270"/>
              <a:gd name="connsiteY5" fmla="*/ 746767 h 6190833"/>
              <a:gd name="connsiteX6" fmla="*/ 6408869 w 8974270"/>
              <a:gd name="connsiteY6" fmla="*/ 10166 h 6190833"/>
              <a:gd name="connsiteX7" fmla="*/ 7992137 w 8974270"/>
              <a:gd name="connsiteY7" fmla="*/ 1203966 h 6190833"/>
              <a:gd name="connsiteX8" fmla="*/ 7805870 w 8974270"/>
              <a:gd name="connsiteY8" fmla="*/ 4192700 h 6190833"/>
              <a:gd name="connsiteX9" fmla="*/ 8974270 w 8974270"/>
              <a:gd name="connsiteY9" fmla="*/ 5301833 h 6190833"/>
              <a:gd name="connsiteX10" fmla="*/ 8974270 w 8974270"/>
              <a:gd name="connsiteY10" fmla="*/ 5301833 h 6190833"/>
              <a:gd name="connsiteX11" fmla="*/ 8855737 w 8974270"/>
              <a:gd name="connsiteY11" fmla="*/ 5251033 h 6190833"/>
              <a:gd name="connsiteX0" fmla="*/ 287470 w 8974270"/>
              <a:gd name="connsiteY0" fmla="*/ 6190833 h 6190833"/>
              <a:gd name="connsiteX1" fmla="*/ 202803 w 8974270"/>
              <a:gd name="connsiteY1" fmla="*/ 3489967 h 6190833"/>
              <a:gd name="connsiteX2" fmla="*/ 1938468 w 8974270"/>
              <a:gd name="connsiteY2" fmla="*/ 2973499 h 6190833"/>
              <a:gd name="connsiteX3" fmla="*/ 3357483 w 8974270"/>
              <a:gd name="connsiteY3" fmla="*/ 3176699 h 6190833"/>
              <a:gd name="connsiteX4" fmla="*/ 4453069 w 8974270"/>
              <a:gd name="connsiteY4" fmla="*/ 2711033 h 6190833"/>
              <a:gd name="connsiteX5" fmla="*/ 5096536 w 8974270"/>
              <a:gd name="connsiteY5" fmla="*/ 746767 h 6190833"/>
              <a:gd name="connsiteX6" fmla="*/ 6408869 w 8974270"/>
              <a:gd name="connsiteY6" fmla="*/ 10166 h 6190833"/>
              <a:gd name="connsiteX7" fmla="*/ 7992137 w 8974270"/>
              <a:gd name="connsiteY7" fmla="*/ 1203966 h 6190833"/>
              <a:gd name="connsiteX8" fmla="*/ 7805870 w 8974270"/>
              <a:gd name="connsiteY8" fmla="*/ 4192700 h 6190833"/>
              <a:gd name="connsiteX9" fmla="*/ 8974270 w 8974270"/>
              <a:gd name="connsiteY9" fmla="*/ 5301833 h 6190833"/>
              <a:gd name="connsiteX10" fmla="*/ 8974270 w 8974270"/>
              <a:gd name="connsiteY10" fmla="*/ 5301833 h 6190833"/>
              <a:gd name="connsiteX11" fmla="*/ 8855737 w 8974270"/>
              <a:gd name="connsiteY11" fmla="*/ 5251033 h 6190833"/>
              <a:gd name="connsiteX0" fmla="*/ 287470 w 8974270"/>
              <a:gd name="connsiteY0" fmla="*/ 6190506 h 6190506"/>
              <a:gd name="connsiteX1" fmla="*/ 202803 w 8974270"/>
              <a:gd name="connsiteY1" fmla="*/ 3489640 h 6190506"/>
              <a:gd name="connsiteX2" fmla="*/ 1938468 w 8974270"/>
              <a:gd name="connsiteY2" fmla="*/ 2973172 h 6190506"/>
              <a:gd name="connsiteX3" fmla="*/ 3357483 w 8974270"/>
              <a:gd name="connsiteY3" fmla="*/ 3176372 h 6190506"/>
              <a:gd name="connsiteX4" fmla="*/ 4209229 w 8974270"/>
              <a:gd name="connsiteY4" fmla="*/ 2619266 h 6190506"/>
              <a:gd name="connsiteX5" fmla="*/ 5096536 w 8974270"/>
              <a:gd name="connsiteY5" fmla="*/ 746440 h 6190506"/>
              <a:gd name="connsiteX6" fmla="*/ 6408869 w 8974270"/>
              <a:gd name="connsiteY6" fmla="*/ 9839 h 6190506"/>
              <a:gd name="connsiteX7" fmla="*/ 7992137 w 8974270"/>
              <a:gd name="connsiteY7" fmla="*/ 1203639 h 6190506"/>
              <a:gd name="connsiteX8" fmla="*/ 7805870 w 8974270"/>
              <a:gd name="connsiteY8" fmla="*/ 4192373 h 6190506"/>
              <a:gd name="connsiteX9" fmla="*/ 8974270 w 8974270"/>
              <a:gd name="connsiteY9" fmla="*/ 5301506 h 6190506"/>
              <a:gd name="connsiteX10" fmla="*/ 8974270 w 8974270"/>
              <a:gd name="connsiteY10" fmla="*/ 5301506 h 6190506"/>
              <a:gd name="connsiteX11" fmla="*/ 8855737 w 8974270"/>
              <a:gd name="connsiteY11" fmla="*/ 5250706 h 6190506"/>
              <a:gd name="connsiteX0" fmla="*/ 287470 w 8974270"/>
              <a:gd name="connsiteY0" fmla="*/ 6181375 h 6181375"/>
              <a:gd name="connsiteX1" fmla="*/ 202803 w 8974270"/>
              <a:gd name="connsiteY1" fmla="*/ 3480509 h 6181375"/>
              <a:gd name="connsiteX2" fmla="*/ 1938468 w 8974270"/>
              <a:gd name="connsiteY2" fmla="*/ 2964041 h 6181375"/>
              <a:gd name="connsiteX3" fmla="*/ 3357483 w 8974270"/>
              <a:gd name="connsiteY3" fmla="*/ 3167241 h 6181375"/>
              <a:gd name="connsiteX4" fmla="*/ 4209229 w 8974270"/>
              <a:gd name="connsiteY4" fmla="*/ 2610135 h 6181375"/>
              <a:gd name="connsiteX5" fmla="*/ 5096536 w 8974270"/>
              <a:gd name="connsiteY5" fmla="*/ 737309 h 6181375"/>
              <a:gd name="connsiteX6" fmla="*/ 6408869 w 8974270"/>
              <a:gd name="connsiteY6" fmla="*/ 708 h 6181375"/>
              <a:gd name="connsiteX7" fmla="*/ 8495056 w 8974270"/>
              <a:gd name="connsiteY7" fmla="*/ 843988 h 6181375"/>
              <a:gd name="connsiteX8" fmla="*/ 7805870 w 8974270"/>
              <a:gd name="connsiteY8" fmla="*/ 4183242 h 6181375"/>
              <a:gd name="connsiteX9" fmla="*/ 8974270 w 8974270"/>
              <a:gd name="connsiteY9" fmla="*/ 5292375 h 6181375"/>
              <a:gd name="connsiteX10" fmla="*/ 8974270 w 8974270"/>
              <a:gd name="connsiteY10" fmla="*/ 5292375 h 6181375"/>
              <a:gd name="connsiteX11" fmla="*/ 8855737 w 8974270"/>
              <a:gd name="connsiteY11" fmla="*/ 5241575 h 6181375"/>
              <a:gd name="connsiteX0" fmla="*/ 287470 w 8974270"/>
              <a:gd name="connsiteY0" fmla="*/ 6501101 h 6501101"/>
              <a:gd name="connsiteX1" fmla="*/ 202803 w 8974270"/>
              <a:gd name="connsiteY1" fmla="*/ 3800235 h 6501101"/>
              <a:gd name="connsiteX2" fmla="*/ 1938468 w 8974270"/>
              <a:gd name="connsiteY2" fmla="*/ 3283767 h 6501101"/>
              <a:gd name="connsiteX3" fmla="*/ 3357483 w 8974270"/>
              <a:gd name="connsiteY3" fmla="*/ 3486967 h 6501101"/>
              <a:gd name="connsiteX4" fmla="*/ 4209229 w 8974270"/>
              <a:gd name="connsiteY4" fmla="*/ 2929861 h 6501101"/>
              <a:gd name="connsiteX5" fmla="*/ 5096536 w 8974270"/>
              <a:gd name="connsiteY5" fmla="*/ 1057035 h 6501101"/>
              <a:gd name="connsiteX6" fmla="*/ 6469828 w 8974270"/>
              <a:gd name="connsiteY6" fmla="*/ 394 h 6501101"/>
              <a:gd name="connsiteX7" fmla="*/ 8495056 w 8974270"/>
              <a:gd name="connsiteY7" fmla="*/ 1163714 h 6501101"/>
              <a:gd name="connsiteX8" fmla="*/ 7805870 w 8974270"/>
              <a:gd name="connsiteY8" fmla="*/ 4502968 h 6501101"/>
              <a:gd name="connsiteX9" fmla="*/ 8974270 w 8974270"/>
              <a:gd name="connsiteY9" fmla="*/ 5612101 h 6501101"/>
              <a:gd name="connsiteX10" fmla="*/ 8974270 w 8974270"/>
              <a:gd name="connsiteY10" fmla="*/ 5612101 h 6501101"/>
              <a:gd name="connsiteX11" fmla="*/ 8855737 w 8974270"/>
              <a:gd name="connsiteY11" fmla="*/ 5561301 h 6501101"/>
              <a:gd name="connsiteX0" fmla="*/ 236460 w 8923260"/>
              <a:gd name="connsiteY0" fmla="*/ 6501101 h 6501101"/>
              <a:gd name="connsiteX1" fmla="*/ 258473 w 8923260"/>
              <a:gd name="connsiteY1" fmla="*/ 3922155 h 6501101"/>
              <a:gd name="connsiteX2" fmla="*/ 1887458 w 8923260"/>
              <a:gd name="connsiteY2" fmla="*/ 3283767 h 6501101"/>
              <a:gd name="connsiteX3" fmla="*/ 3306473 w 8923260"/>
              <a:gd name="connsiteY3" fmla="*/ 3486967 h 6501101"/>
              <a:gd name="connsiteX4" fmla="*/ 4158219 w 8923260"/>
              <a:gd name="connsiteY4" fmla="*/ 2929861 h 6501101"/>
              <a:gd name="connsiteX5" fmla="*/ 5045526 w 8923260"/>
              <a:gd name="connsiteY5" fmla="*/ 1057035 h 6501101"/>
              <a:gd name="connsiteX6" fmla="*/ 6418818 w 8923260"/>
              <a:gd name="connsiteY6" fmla="*/ 394 h 6501101"/>
              <a:gd name="connsiteX7" fmla="*/ 8444046 w 8923260"/>
              <a:gd name="connsiteY7" fmla="*/ 1163714 h 6501101"/>
              <a:gd name="connsiteX8" fmla="*/ 7754860 w 8923260"/>
              <a:gd name="connsiteY8" fmla="*/ 4502968 h 6501101"/>
              <a:gd name="connsiteX9" fmla="*/ 8923260 w 8923260"/>
              <a:gd name="connsiteY9" fmla="*/ 5612101 h 6501101"/>
              <a:gd name="connsiteX10" fmla="*/ 8923260 w 8923260"/>
              <a:gd name="connsiteY10" fmla="*/ 5612101 h 6501101"/>
              <a:gd name="connsiteX11" fmla="*/ 8804727 w 8923260"/>
              <a:gd name="connsiteY11" fmla="*/ 5561301 h 6501101"/>
              <a:gd name="connsiteX0" fmla="*/ 206470 w 8893270"/>
              <a:gd name="connsiteY0" fmla="*/ 6501101 h 6501101"/>
              <a:gd name="connsiteX1" fmla="*/ 228483 w 8893270"/>
              <a:gd name="connsiteY1" fmla="*/ 3922155 h 6501101"/>
              <a:gd name="connsiteX2" fmla="*/ 1278348 w 8893270"/>
              <a:gd name="connsiteY2" fmla="*/ 2948487 h 6501101"/>
              <a:gd name="connsiteX3" fmla="*/ 3276483 w 8893270"/>
              <a:gd name="connsiteY3" fmla="*/ 3486967 h 6501101"/>
              <a:gd name="connsiteX4" fmla="*/ 4128229 w 8893270"/>
              <a:gd name="connsiteY4" fmla="*/ 2929861 h 6501101"/>
              <a:gd name="connsiteX5" fmla="*/ 5015536 w 8893270"/>
              <a:gd name="connsiteY5" fmla="*/ 1057035 h 6501101"/>
              <a:gd name="connsiteX6" fmla="*/ 6388828 w 8893270"/>
              <a:gd name="connsiteY6" fmla="*/ 394 h 6501101"/>
              <a:gd name="connsiteX7" fmla="*/ 8414056 w 8893270"/>
              <a:gd name="connsiteY7" fmla="*/ 1163714 h 6501101"/>
              <a:gd name="connsiteX8" fmla="*/ 7724870 w 8893270"/>
              <a:gd name="connsiteY8" fmla="*/ 4502968 h 6501101"/>
              <a:gd name="connsiteX9" fmla="*/ 8893270 w 8893270"/>
              <a:gd name="connsiteY9" fmla="*/ 5612101 h 6501101"/>
              <a:gd name="connsiteX10" fmla="*/ 8893270 w 8893270"/>
              <a:gd name="connsiteY10" fmla="*/ 5612101 h 6501101"/>
              <a:gd name="connsiteX11" fmla="*/ 8774737 w 8893270"/>
              <a:gd name="connsiteY11" fmla="*/ 5561301 h 6501101"/>
              <a:gd name="connsiteX0" fmla="*/ 206470 w 8893270"/>
              <a:gd name="connsiteY0" fmla="*/ 6501101 h 6501101"/>
              <a:gd name="connsiteX1" fmla="*/ 228483 w 8893270"/>
              <a:gd name="connsiteY1" fmla="*/ 3922155 h 6501101"/>
              <a:gd name="connsiteX2" fmla="*/ 1278348 w 8893270"/>
              <a:gd name="connsiteY2" fmla="*/ 2948487 h 6501101"/>
              <a:gd name="connsiteX3" fmla="*/ 2401021 w 8893270"/>
              <a:gd name="connsiteY3" fmla="*/ 3392140 h 6501101"/>
              <a:gd name="connsiteX4" fmla="*/ 3276483 w 8893270"/>
              <a:gd name="connsiteY4" fmla="*/ 3486967 h 6501101"/>
              <a:gd name="connsiteX5" fmla="*/ 4128229 w 8893270"/>
              <a:gd name="connsiteY5" fmla="*/ 2929861 h 6501101"/>
              <a:gd name="connsiteX6" fmla="*/ 5015536 w 8893270"/>
              <a:gd name="connsiteY6" fmla="*/ 1057035 h 6501101"/>
              <a:gd name="connsiteX7" fmla="*/ 6388828 w 8893270"/>
              <a:gd name="connsiteY7" fmla="*/ 394 h 6501101"/>
              <a:gd name="connsiteX8" fmla="*/ 8414056 w 8893270"/>
              <a:gd name="connsiteY8" fmla="*/ 1163714 h 6501101"/>
              <a:gd name="connsiteX9" fmla="*/ 7724870 w 8893270"/>
              <a:gd name="connsiteY9" fmla="*/ 4502968 h 6501101"/>
              <a:gd name="connsiteX10" fmla="*/ 8893270 w 8893270"/>
              <a:gd name="connsiteY10" fmla="*/ 5612101 h 6501101"/>
              <a:gd name="connsiteX11" fmla="*/ 8893270 w 8893270"/>
              <a:gd name="connsiteY11" fmla="*/ 5612101 h 6501101"/>
              <a:gd name="connsiteX12" fmla="*/ 8774737 w 8893270"/>
              <a:gd name="connsiteY12" fmla="*/ 5561301 h 6501101"/>
              <a:gd name="connsiteX0" fmla="*/ 206470 w 8893270"/>
              <a:gd name="connsiteY0" fmla="*/ 6364035 h 6364035"/>
              <a:gd name="connsiteX1" fmla="*/ 228483 w 8893270"/>
              <a:gd name="connsiteY1" fmla="*/ 3785089 h 6364035"/>
              <a:gd name="connsiteX2" fmla="*/ 1278348 w 8893270"/>
              <a:gd name="connsiteY2" fmla="*/ 2811421 h 6364035"/>
              <a:gd name="connsiteX3" fmla="*/ 2401021 w 8893270"/>
              <a:gd name="connsiteY3" fmla="*/ 3255074 h 6364035"/>
              <a:gd name="connsiteX4" fmla="*/ 3276483 w 8893270"/>
              <a:gd name="connsiteY4" fmla="*/ 3349901 h 6364035"/>
              <a:gd name="connsiteX5" fmla="*/ 4128229 w 8893270"/>
              <a:gd name="connsiteY5" fmla="*/ 2792795 h 6364035"/>
              <a:gd name="connsiteX6" fmla="*/ 5015536 w 8893270"/>
              <a:gd name="connsiteY6" fmla="*/ 919969 h 6364035"/>
              <a:gd name="connsiteX7" fmla="*/ 6388827 w 8893270"/>
              <a:gd name="connsiteY7" fmla="*/ 488 h 6364035"/>
              <a:gd name="connsiteX8" fmla="*/ 8414056 w 8893270"/>
              <a:gd name="connsiteY8" fmla="*/ 1026648 h 6364035"/>
              <a:gd name="connsiteX9" fmla="*/ 7724870 w 8893270"/>
              <a:gd name="connsiteY9" fmla="*/ 4365902 h 6364035"/>
              <a:gd name="connsiteX10" fmla="*/ 8893270 w 8893270"/>
              <a:gd name="connsiteY10" fmla="*/ 5475035 h 6364035"/>
              <a:gd name="connsiteX11" fmla="*/ 8893270 w 8893270"/>
              <a:gd name="connsiteY11" fmla="*/ 5475035 h 6364035"/>
              <a:gd name="connsiteX12" fmla="*/ 8774737 w 8893270"/>
              <a:gd name="connsiteY12" fmla="*/ 5424235 h 6364035"/>
              <a:gd name="connsiteX0" fmla="*/ 206470 w 8893270"/>
              <a:gd name="connsiteY0" fmla="*/ 6366172 h 6366172"/>
              <a:gd name="connsiteX1" fmla="*/ 228483 w 8893270"/>
              <a:gd name="connsiteY1" fmla="*/ 3787226 h 6366172"/>
              <a:gd name="connsiteX2" fmla="*/ 1278348 w 8893270"/>
              <a:gd name="connsiteY2" fmla="*/ 2813558 h 6366172"/>
              <a:gd name="connsiteX3" fmla="*/ 2401021 w 8893270"/>
              <a:gd name="connsiteY3" fmla="*/ 3257211 h 6366172"/>
              <a:gd name="connsiteX4" fmla="*/ 3276483 w 8893270"/>
              <a:gd name="connsiteY4" fmla="*/ 3352038 h 6366172"/>
              <a:gd name="connsiteX5" fmla="*/ 4128229 w 8893270"/>
              <a:gd name="connsiteY5" fmla="*/ 2794932 h 6366172"/>
              <a:gd name="connsiteX6" fmla="*/ 5015536 w 8893270"/>
              <a:gd name="connsiteY6" fmla="*/ 922106 h 6366172"/>
              <a:gd name="connsiteX7" fmla="*/ 6388827 w 8893270"/>
              <a:gd name="connsiteY7" fmla="*/ 2625 h 6366172"/>
              <a:gd name="connsiteX8" fmla="*/ 8642655 w 8893270"/>
              <a:gd name="connsiteY8" fmla="*/ 1181185 h 6366172"/>
              <a:gd name="connsiteX9" fmla="*/ 7724870 w 8893270"/>
              <a:gd name="connsiteY9" fmla="*/ 4368039 h 6366172"/>
              <a:gd name="connsiteX10" fmla="*/ 8893270 w 8893270"/>
              <a:gd name="connsiteY10" fmla="*/ 5477172 h 6366172"/>
              <a:gd name="connsiteX11" fmla="*/ 8893270 w 8893270"/>
              <a:gd name="connsiteY11" fmla="*/ 5477172 h 6366172"/>
              <a:gd name="connsiteX12" fmla="*/ 8774737 w 8893270"/>
              <a:gd name="connsiteY12" fmla="*/ 5426372 h 6366172"/>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276483 w 8893270"/>
              <a:gd name="connsiteY4" fmla="*/ 3450932 h 6465066"/>
              <a:gd name="connsiteX5" fmla="*/ 4128229 w 8893270"/>
              <a:gd name="connsiteY5" fmla="*/ 2893826 h 6465066"/>
              <a:gd name="connsiteX6" fmla="*/ 5015536 w 8893270"/>
              <a:gd name="connsiteY6" fmla="*/ 1021000 h 6465066"/>
              <a:gd name="connsiteX7" fmla="*/ 6388827 w 8893270"/>
              <a:gd name="connsiteY7" fmla="*/ 101519 h 6465066"/>
              <a:gd name="connsiteX8" fmla="*/ 7765500 w 8893270"/>
              <a:gd name="connsiteY8" fmla="*/ 155705 h 6465066"/>
              <a:gd name="connsiteX9" fmla="*/ 8642655 w 8893270"/>
              <a:gd name="connsiteY9" fmla="*/ 1280079 h 6465066"/>
              <a:gd name="connsiteX10" fmla="*/ 7724870 w 8893270"/>
              <a:gd name="connsiteY10" fmla="*/ 4466933 h 6465066"/>
              <a:gd name="connsiteX11" fmla="*/ 8893270 w 8893270"/>
              <a:gd name="connsiteY11" fmla="*/ 5576066 h 6465066"/>
              <a:gd name="connsiteX12" fmla="*/ 8893270 w 8893270"/>
              <a:gd name="connsiteY12" fmla="*/ 5576066 h 6465066"/>
              <a:gd name="connsiteX13" fmla="*/ 8774737 w 8893270"/>
              <a:gd name="connsiteY13"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128229 w 8893270"/>
              <a:gd name="connsiteY5" fmla="*/ 2893826 h 6465066"/>
              <a:gd name="connsiteX6" fmla="*/ 5015536 w 8893270"/>
              <a:gd name="connsiteY6" fmla="*/ 1021000 h 6465066"/>
              <a:gd name="connsiteX7" fmla="*/ 6388827 w 8893270"/>
              <a:gd name="connsiteY7" fmla="*/ 101519 h 6465066"/>
              <a:gd name="connsiteX8" fmla="*/ 7765500 w 8893270"/>
              <a:gd name="connsiteY8" fmla="*/ 155705 h 6465066"/>
              <a:gd name="connsiteX9" fmla="*/ 8642655 w 8893270"/>
              <a:gd name="connsiteY9" fmla="*/ 1280079 h 6465066"/>
              <a:gd name="connsiteX10" fmla="*/ 7724870 w 8893270"/>
              <a:gd name="connsiteY10" fmla="*/ 4466933 h 6465066"/>
              <a:gd name="connsiteX11" fmla="*/ 8893270 w 8893270"/>
              <a:gd name="connsiteY11" fmla="*/ 5576066 h 6465066"/>
              <a:gd name="connsiteX12" fmla="*/ 8893270 w 8893270"/>
              <a:gd name="connsiteY12" fmla="*/ 5576066 h 6465066"/>
              <a:gd name="connsiteX13" fmla="*/ 8774737 w 8893270"/>
              <a:gd name="connsiteY13"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417789 w 8893270"/>
              <a:gd name="connsiteY5" fmla="*/ 3030986 h 6465066"/>
              <a:gd name="connsiteX6" fmla="*/ 5015536 w 8893270"/>
              <a:gd name="connsiteY6" fmla="*/ 1021000 h 6465066"/>
              <a:gd name="connsiteX7" fmla="*/ 6388827 w 8893270"/>
              <a:gd name="connsiteY7" fmla="*/ 101519 h 6465066"/>
              <a:gd name="connsiteX8" fmla="*/ 7765500 w 8893270"/>
              <a:gd name="connsiteY8" fmla="*/ 155705 h 6465066"/>
              <a:gd name="connsiteX9" fmla="*/ 8642655 w 8893270"/>
              <a:gd name="connsiteY9" fmla="*/ 1280079 h 6465066"/>
              <a:gd name="connsiteX10" fmla="*/ 7724870 w 8893270"/>
              <a:gd name="connsiteY10" fmla="*/ 4466933 h 6465066"/>
              <a:gd name="connsiteX11" fmla="*/ 8893270 w 8893270"/>
              <a:gd name="connsiteY11" fmla="*/ 5576066 h 6465066"/>
              <a:gd name="connsiteX12" fmla="*/ 8893270 w 8893270"/>
              <a:gd name="connsiteY12" fmla="*/ 5576066 h 6465066"/>
              <a:gd name="connsiteX13" fmla="*/ 8774737 w 8893270"/>
              <a:gd name="connsiteY13"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417789 w 8893270"/>
              <a:gd name="connsiteY5" fmla="*/ 3030986 h 6465066"/>
              <a:gd name="connsiteX6" fmla="*/ 4412701 w 8893270"/>
              <a:gd name="connsiteY6" fmla="*/ 1877825 h 6465066"/>
              <a:gd name="connsiteX7" fmla="*/ 5015536 w 8893270"/>
              <a:gd name="connsiteY7" fmla="*/ 1021000 h 6465066"/>
              <a:gd name="connsiteX8" fmla="*/ 6388827 w 8893270"/>
              <a:gd name="connsiteY8" fmla="*/ 101519 h 6465066"/>
              <a:gd name="connsiteX9" fmla="*/ 7765500 w 8893270"/>
              <a:gd name="connsiteY9" fmla="*/ 155705 h 6465066"/>
              <a:gd name="connsiteX10" fmla="*/ 8642655 w 8893270"/>
              <a:gd name="connsiteY10" fmla="*/ 1280079 h 6465066"/>
              <a:gd name="connsiteX11" fmla="*/ 7724870 w 8893270"/>
              <a:gd name="connsiteY11" fmla="*/ 4466933 h 6465066"/>
              <a:gd name="connsiteX12" fmla="*/ 8893270 w 8893270"/>
              <a:gd name="connsiteY12" fmla="*/ 5576066 h 6465066"/>
              <a:gd name="connsiteX13" fmla="*/ 8893270 w 8893270"/>
              <a:gd name="connsiteY13" fmla="*/ 5576066 h 6465066"/>
              <a:gd name="connsiteX14" fmla="*/ 8774737 w 8893270"/>
              <a:gd name="connsiteY14"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474603 w 8893270"/>
              <a:gd name="connsiteY4" fmla="*/ 3694772 h 6465066"/>
              <a:gd name="connsiteX5" fmla="*/ 4001221 w 8893270"/>
              <a:gd name="connsiteY5" fmla="*/ 3630425 h 6465066"/>
              <a:gd name="connsiteX6" fmla="*/ 4417789 w 8893270"/>
              <a:gd name="connsiteY6" fmla="*/ 3030986 h 6465066"/>
              <a:gd name="connsiteX7" fmla="*/ 4412701 w 8893270"/>
              <a:gd name="connsiteY7" fmla="*/ 1877825 h 6465066"/>
              <a:gd name="connsiteX8" fmla="*/ 5015536 w 8893270"/>
              <a:gd name="connsiteY8" fmla="*/ 1021000 h 6465066"/>
              <a:gd name="connsiteX9" fmla="*/ 6388827 w 8893270"/>
              <a:gd name="connsiteY9" fmla="*/ 101519 h 6465066"/>
              <a:gd name="connsiteX10" fmla="*/ 7765500 w 8893270"/>
              <a:gd name="connsiteY10" fmla="*/ 155705 h 6465066"/>
              <a:gd name="connsiteX11" fmla="*/ 8642655 w 8893270"/>
              <a:gd name="connsiteY11" fmla="*/ 1280079 h 6465066"/>
              <a:gd name="connsiteX12" fmla="*/ 7724870 w 8893270"/>
              <a:gd name="connsiteY12" fmla="*/ 4466933 h 6465066"/>
              <a:gd name="connsiteX13" fmla="*/ 8893270 w 8893270"/>
              <a:gd name="connsiteY13" fmla="*/ 5576066 h 6465066"/>
              <a:gd name="connsiteX14" fmla="*/ 8893270 w 8893270"/>
              <a:gd name="connsiteY14" fmla="*/ 5576066 h 6465066"/>
              <a:gd name="connsiteX15" fmla="*/ 8774737 w 8893270"/>
              <a:gd name="connsiteY15"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056341 w 8893270"/>
              <a:gd name="connsiteY4" fmla="*/ 3752345 h 6465066"/>
              <a:gd name="connsiteX5" fmla="*/ 3474603 w 8893270"/>
              <a:gd name="connsiteY5" fmla="*/ 3694772 h 6465066"/>
              <a:gd name="connsiteX6" fmla="*/ 4001221 w 8893270"/>
              <a:gd name="connsiteY6" fmla="*/ 3630425 h 6465066"/>
              <a:gd name="connsiteX7" fmla="*/ 4417789 w 8893270"/>
              <a:gd name="connsiteY7" fmla="*/ 3030986 h 6465066"/>
              <a:gd name="connsiteX8" fmla="*/ 4412701 w 8893270"/>
              <a:gd name="connsiteY8" fmla="*/ 1877825 h 6465066"/>
              <a:gd name="connsiteX9" fmla="*/ 5015536 w 8893270"/>
              <a:gd name="connsiteY9" fmla="*/ 1021000 h 6465066"/>
              <a:gd name="connsiteX10" fmla="*/ 6388827 w 8893270"/>
              <a:gd name="connsiteY10" fmla="*/ 101519 h 6465066"/>
              <a:gd name="connsiteX11" fmla="*/ 7765500 w 8893270"/>
              <a:gd name="connsiteY11" fmla="*/ 155705 h 6465066"/>
              <a:gd name="connsiteX12" fmla="*/ 8642655 w 8893270"/>
              <a:gd name="connsiteY12" fmla="*/ 1280079 h 6465066"/>
              <a:gd name="connsiteX13" fmla="*/ 7724870 w 8893270"/>
              <a:gd name="connsiteY13" fmla="*/ 4466933 h 6465066"/>
              <a:gd name="connsiteX14" fmla="*/ 8893270 w 8893270"/>
              <a:gd name="connsiteY14" fmla="*/ 5576066 h 6465066"/>
              <a:gd name="connsiteX15" fmla="*/ 8893270 w 8893270"/>
              <a:gd name="connsiteY15" fmla="*/ 5576066 h 6465066"/>
              <a:gd name="connsiteX16" fmla="*/ 8774737 w 8893270"/>
              <a:gd name="connsiteY16"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356105 h 6465066"/>
              <a:gd name="connsiteX4" fmla="*/ 3056341 w 8893270"/>
              <a:gd name="connsiteY4" fmla="*/ 3752345 h 6465066"/>
              <a:gd name="connsiteX5" fmla="*/ 3550803 w 8893270"/>
              <a:gd name="connsiteY5" fmla="*/ 3831932 h 6465066"/>
              <a:gd name="connsiteX6" fmla="*/ 4001221 w 8893270"/>
              <a:gd name="connsiteY6" fmla="*/ 3630425 h 6465066"/>
              <a:gd name="connsiteX7" fmla="*/ 4417789 w 8893270"/>
              <a:gd name="connsiteY7" fmla="*/ 3030986 h 6465066"/>
              <a:gd name="connsiteX8" fmla="*/ 4412701 w 8893270"/>
              <a:gd name="connsiteY8" fmla="*/ 1877825 h 6465066"/>
              <a:gd name="connsiteX9" fmla="*/ 5015536 w 8893270"/>
              <a:gd name="connsiteY9" fmla="*/ 1021000 h 6465066"/>
              <a:gd name="connsiteX10" fmla="*/ 6388827 w 8893270"/>
              <a:gd name="connsiteY10" fmla="*/ 101519 h 6465066"/>
              <a:gd name="connsiteX11" fmla="*/ 7765500 w 8893270"/>
              <a:gd name="connsiteY11" fmla="*/ 155705 h 6465066"/>
              <a:gd name="connsiteX12" fmla="*/ 8642655 w 8893270"/>
              <a:gd name="connsiteY12" fmla="*/ 1280079 h 6465066"/>
              <a:gd name="connsiteX13" fmla="*/ 7724870 w 8893270"/>
              <a:gd name="connsiteY13" fmla="*/ 4466933 h 6465066"/>
              <a:gd name="connsiteX14" fmla="*/ 8893270 w 8893270"/>
              <a:gd name="connsiteY14" fmla="*/ 5576066 h 6465066"/>
              <a:gd name="connsiteX15" fmla="*/ 8893270 w 8893270"/>
              <a:gd name="connsiteY15" fmla="*/ 5576066 h 6465066"/>
              <a:gd name="connsiteX16" fmla="*/ 8774737 w 8893270"/>
              <a:gd name="connsiteY16"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3056341 w 8893270"/>
              <a:gd name="connsiteY4" fmla="*/ 3752345 h 6465066"/>
              <a:gd name="connsiteX5" fmla="*/ 3550803 w 8893270"/>
              <a:gd name="connsiteY5" fmla="*/ 3831932 h 6465066"/>
              <a:gd name="connsiteX6" fmla="*/ 4001221 w 8893270"/>
              <a:gd name="connsiteY6" fmla="*/ 3630425 h 6465066"/>
              <a:gd name="connsiteX7" fmla="*/ 4417789 w 8893270"/>
              <a:gd name="connsiteY7" fmla="*/ 3030986 h 6465066"/>
              <a:gd name="connsiteX8" fmla="*/ 4412701 w 8893270"/>
              <a:gd name="connsiteY8" fmla="*/ 1877825 h 6465066"/>
              <a:gd name="connsiteX9" fmla="*/ 5015536 w 8893270"/>
              <a:gd name="connsiteY9" fmla="*/ 1021000 h 6465066"/>
              <a:gd name="connsiteX10" fmla="*/ 6388827 w 8893270"/>
              <a:gd name="connsiteY10" fmla="*/ 101519 h 6465066"/>
              <a:gd name="connsiteX11" fmla="*/ 7765500 w 8893270"/>
              <a:gd name="connsiteY11" fmla="*/ 155705 h 6465066"/>
              <a:gd name="connsiteX12" fmla="*/ 8642655 w 8893270"/>
              <a:gd name="connsiteY12" fmla="*/ 1280079 h 6465066"/>
              <a:gd name="connsiteX13" fmla="*/ 7724870 w 8893270"/>
              <a:gd name="connsiteY13" fmla="*/ 4466933 h 6465066"/>
              <a:gd name="connsiteX14" fmla="*/ 8893270 w 8893270"/>
              <a:gd name="connsiteY14" fmla="*/ 5576066 h 6465066"/>
              <a:gd name="connsiteX15" fmla="*/ 8893270 w 8893270"/>
              <a:gd name="connsiteY15" fmla="*/ 5576066 h 6465066"/>
              <a:gd name="connsiteX16" fmla="*/ 8774737 w 8893270"/>
              <a:gd name="connsiteY16"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3056341 w 8893270"/>
              <a:gd name="connsiteY4" fmla="*/ 3752345 h 6465066"/>
              <a:gd name="connsiteX5" fmla="*/ 3550803 w 8893270"/>
              <a:gd name="connsiteY5" fmla="*/ 3831932 h 6465066"/>
              <a:gd name="connsiteX6" fmla="*/ 4107901 w 8893270"/>
              <a:gd name="connsiteY6" fmla="*/ 4468625 h 6465066"/>
              <a:gd name="connsiteX7" fmla="*/ 4001221 w 8893270"/>
              <a:gd name="connsiteY7" fmla="*/ 363042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3056341 w 8893270"/>
              <a:gd name="connsiteY4" fmla="*/ 3752345 h 6465066"/>
              <a:gd name="connsiteX5" fmla="*/ 3383163 w 8893270"/>
              <a:gd name="connsiteY5" fmla="*/ 4517732 h 6465066"/>
              <a:gd name="connsiteX6" fmla="*/ 4107901 w 8893270"/>
              <a:gd name="connsiteY6" fmla="*/ 4468625 h 6465066"/>
              <a:gd name="connsiteX7" fmla="*/ 4001221 w 8893270"/>
              <a:gd name="connsiteY7" fmla="*/ 363042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2888701 w 8893270"/>
              <a:gd name="connsiteY4" fmla="*/ 3996185 h 6465066"/>
              <a:gd name="connsiteX5" fmla="*/ 3383163 w 8893270"/>
              <a:gd name="connsiteY5" fmla="*/ 4517732 h 6465066"/>
              <a:gd name="connsiteX6" fmla="*/ 4107901 w 8893270"/>
              <a:gd name="connsiteY6" fmla="*/ 4468625 h 6465066"/>
              <a:gd name="connsiteX7" fmla="*/ 4001221 w 8893270"/>
              <a:gd name="connsiteY7" fmla="*/ 363042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401021 w 8893270"/>
              <a:gd name="connsiteY3" fmla="*/ 3432305 h 6465066"/>
              <a:gd name="connsiteX4" fmla="*/ 2888701 w 8893270"/>
              <a:gd name="connsiteY4" fmla="*/ 3996185 h 6465066"/>
              <a:gd name="connsiteX5" fmla="*/ 3383163 w 8893270"/>
              <a:gd name="connsiteY5" fmla="*/ 4517732 h 6465066"/>
              <a:gd name="connsiteX6" fmla="*/ 4107901 w 8893270"/>
              <a:gd name="connsiteY6" fmla="*/ 4468625 h 6465066"/>
              <a:gd name="connsiteX7" fmla="*/ 4626060 w 8893270"/>
              <a:gd name="connsiteY7" fmla="*/ 395046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248621 w 8893270"/>
              <a:gd name="connsiteY3" fmla="*/ 3462785 h 6465066"/>
              <a:gd name="connsiteX4" fmla="*/ 2888701 w 8893270"/>
              <a:gd name="connsiteY4" fmla="*/ 3996185 h 6465066"/>
              <a:gd name="connsiteX5" fmla="*/ 3383163 w 8893270"/>
              <a:gd name="connsiteY5" fmla="*/ 4517732 h 6465066"/>
              <a:gd name="connsiteX6" fmla="*/ 4107901 w 8893270"/>
              <a:gd name="connsiteY6" fmla="*/ 4468625 h 6465066"/>
              <a:gd name="connsiteX7" fmla="*/ 4626060 w 8893270"/>
              <a:gd name="connsiteY7" fmla="*/ 3950465 h 6465066"/>
              <a:gd name="connsiteX8" fmla="*/ 4417789 w 8893270"/>
              <a:gd name="connsiteY8" fmla="*/ 3030986 h 6465066"/>
              <a:gd name="connsiteX9" fmla="*/ 4412701 w 8893270"/>
              <a:gd name="connsiteY9" fmla="*/ 1877825 h 6465066"/>
              <a:gd name="connsiteX10" fmla="*/ 5015536 w 8893270"/>
              <a:gd name="connsiteY10" fmla="*/ 1021000 h 6465066"/>
              <a:gd name="connsiteX11" fmla="*/ 6388827 w 8893270"/>
              <a:gd name="connsiteY11" fmla="*/ 101519 h 6465066"/>
              <a:gd name="connsiteX12" fmla="*/ 7765500 w 8893270"/>
              <a:gd name="connsiteY12" fmla="*/ 155705 h 6465066"/>
              <a:gd name="connsiteX13" fmla="*/ 8642655 w 8893270"/>
              <a:gd name="connsiteY13" fmla="*/ 1280079 h 6465066"/>
              <a:gd name="connsiteX14" fmla="*/ 7724870 w 8893270"/>
              <a:gd name="connsiteY14" fmla="*/ 4466933 h 6465066"/>
              <a:gd name="connsiteX15" fmla="*/ 8893270 w 8893270"/>
              <a:gd name="connsiteY15" fmla="*/ 5576066 h 6465066"/>
              <a:gd name="connsiteX16" fmla="*/ 8893270 w 8893270"/>
              <a:gd name="connsiteY16" fmla="*/ 5576066 h 6465066"/>
              <a:gd name="connsiteX17" fmla="*/ 8774737 w 8893270"/>
              <a:gd name="connsiteY17"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248621 w 8893270"/>
              <a:gd name="connsiteY3" fmla="*/ 3462785 h 6465066"/>
              <a:gd name="connsiteX4" fmla="*/ 2888701 w 8893270"/>
              <a:gd name="connsiteY4" fmla="*/ 3996185 h 6465066"/>
              <a:gd name="connsiteX5" fmla="*/ 2995381 w 8893270"/>
              <a:gd name="connsiteY5" fmla="*/ 4270505 h 6465066"/>
              <a:gd name="connsiteX6" fmla="*/ 3383163 w 8893270"/>
              <a:gd name="connsiteY6" fmla="*/ 4517732 h 6465066"/>
              <a:gd name="connsiteX7" fmla="*/ 4107901 w 8893270"/>
              <a:gd name="connsiteY7" fmla="*/ 4468625 h 6465066"/>
              <a:gd name="connsiteX8" fmla="*/ 4626060 w 8893270"/>
              <a:gd name="connsiteY8" fmla="*/ 3950465 h 6465066"/>
              <a:gd name="connsiteX9" fmla="*/ 4417789 w 8893270"/>
              <a:gd name="connsiteY9" fmla="*/ 3030986 h 6465066"/>
              <a:gd name="connsiteX10" fmla="*/ 4412701 w 8893270"/>
              <a:gd name="connsiteY10" fmla="*/ 1877825 h 6465066"/>
              <a:gd name="connsiteX11" fmla="*/ 5015536 w 8893270"/>
              <a:gd name="connsiteY11" fmla="*/ 1021000 h 6465066"/>
              <a:gd name="connsiteX12" fmla="*/ 6388827 w 8893270"/>
              <a:gd name="connsiteY12" fmla="*/ 101519 h 6465066"/>
              <a:gd name="connsiteX13" fmla="*/ 7765500 w 8893270"/>
              <a:gd name="connsiteY13" fmla="*/ 155705 h 6465066"/>
              <a:gd name="connsiteX14" fmla="*/ 8642655 w 8893270"/>
              <a:gd name="connsiteY14" fmla="*/ 1280079 h 6465066"/>
              <a:gd name="connsiteX15" fmla="*/ 7724870 w 8893270"/>
              <a:gd name="connsiteY15" fmla="*/ 4466933 h 6465066"/>
              <a:gd name="connsiteX16" fmla="*/ 8893270 w 8893270"/>
              <a:gd name="connsiteY16" fmla="*/ 5576066 h 6465066"/>
              <a:gd name="connsiteX17" fmla="*/ 8893270 w 8893270"/>
              <a:gd name="connsiteY17" fmla="*/ 5576066 h 6465066"/>
              <a:gd name="connsiteX18" fmla="*/ 8774737 w 8893270"/>
              <a:gd name="connsiteY18"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888701 w 8893270"/>
              <a:gd name="connsiteY5" fmla="*/ 399618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626060 w 8893270"/>
              <a:gd name="connsiteY9" fmla="*/ 3950465 h 6465066"/>
              <a:gd name="connsiteX10" fmla="*/ 4417789 w 8893270"/>
              <a:gd name="connsiteY10" fmla="*/ 303098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626060 w 8893270"/>
              <a:gd name="connsiteY9" fmla="*/ 3950465 h 6465066"/>
              <a:gd name="connsiteX10" fmla="*/ 4417789 w 8893270"/>
              <a:gd name="connsiteY10" fmla="*/ 303098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473659 w 8893270"/>
              <a:gd name="connsiteY9" fmla="*/ 4011425 h 6465066"/>
              <a:gd name="connsiteX10" fmla="*/ 4417789 w 8893270"/>
              <a:gd name="connsiteY10" fmla="*/ 303098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473659 w 8893270"/>
              <a:gd name="connsiteY9" fmla="*/ 4011425 h 6465066"/>
              <a:gd name="connsiteX10" fmla="*/ 4844508 w 8893270"/>
              <a:gd name="connsiteY10" fmla="*/ 330530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 name="connsiteX0" fmla="*/ 206470 w 8893270"/>
              <a:gd name="connsiteY0" fmla="*/ 6465066 h 6465066"/>
              <a:gd name="connsiteX1" fmla="*/ 228483 w 8893270"/>
              <a:gd name="connsiteY1" fmla="*/ 3886120 h 6465066"/>
              <a:gd name="connsiteX2" fmla="*/ 1278348 w 8893270"/>
              <a:gd name="connsiteY2" fmla="*/ 2912452 h 6465066"/>
              <a:gd name="connsiteX3" fmla="*/ 2050501 w 8893270"/>
              <a:gd name="connsiteY3" fmla="*/ 3249425 h 6465066"/>
              <a:gd name="connsiteX4" fmla="*/ 2248621 w 8893270"/>
              <a:gd name="connsiteY4" fmla="*/ 3462785 h 6465066"/>
              <a:gd name="connsiteX5" fmla="*/ 2766781 w 8893270"/>
              <a:gd name="connsiteY5" fmla="*/ 4057145 h 6465066"/>
              <a:gd name="connsiteX6" fmla="*/ 2995381 w 8893270"/>
              <a:gd name="connsiteY6" fmla="*/ 4270505 h 6465066"/>
              <a:gd name="connsiteX7" fmla="*/ 3383163 w 8893270"/>
              <a:gd name="connsiteY7" fmla="*/ 4517732 h 6465066"/>
              <a:gd name="connsiteX8" fmla="*/ 4107901 w 8893270"/>
              <a:gd name="connsiteY8" fmla="*/ 4468625 h 6465066"/>
              <a:gd name="connsiteX9" fmla="*/ 4656538 w 8893270"/>
              <a:gd name="connsiteY9" fmla="*/ 4118105 h 6465066"/>
              <a:gd name="connsiteX10" fmla="*/ 4844508 w 8893270"/>
              <a:gd name="connsiteY10" fmla="*/ 3305306 h 6465066"/>
              <a:gd name="connsiteX11" fmla="*/ 4412701 w 8893270"/>
              <a:gd name="connsiteY11" fmla="*/ 1877825 h 6465066"/>
              <a:gd name="connsiteX12" fmla="*/ 5015536 w 8893270"/>
              <a:gd name="connsiteY12" fmla="*/ 1021000 h 6465066"/>
              <a:gd name="connsiteX13" fmla="*/ 6388827 w 8893270"/>
              <a:gd name="connsiteY13" fmla="*/ 101519 h 6465066"/>
              <a:gd name="connsiteX14" fmla="*/ 7765500 w 8893270"/>
              <a:gd name="connsiteY14" fmla="*/ 155705 h 6465066"/>
              <a:gd name="connsiteX15" fmla="*/ 8642655 w 8893270"/>
              <a:gd name="connsiteY15" fmla="*/ 1280079 h 6465066"/>
              <a:gd name="connsiteX16" fmla="*/ 7724870 w 8893270"/>
              <a:gd name="connsiteY16" fmla="*/ 4466933 h 6465066"/>
              <a:gd name="connsiteX17" fmla="*/ 8893270 w 8893270"/>
              <a:gd name="connsiteY17" fmla="*/ 5576066 h 6465066"/>
              <a:gd name="connsiteX18" fmla="*/ 8893270 w 8893270"/>
              <a:gd name="connsiteY18" fmla="*/ 5576066 h 6465066"/>
              <a:gd name="connsiteX19" fmla="*/ 8774737 w 8893270"/>
              <a:gd name="connsiteY19" fmla="*/ 5525266 h 646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93270" h="6465066">
                <a:moveTo>
                  <a:pt x="206470" y="6465066"/>
                </a:moveTo>
                <a:cubicBezTo>
                  <a:pt x="-170297" y="5062421"/>
                  <a:pt x="49837" y="4478222"/>
                  <a:pt x="228483" y="3886120"/>
                </a:cubicBezTo>
                <a:cubicBezTo>
                  <a:pt x="407129" y="3294018"/>
                  <a:pt x="974678" y="3018568"/>
                  <a:pt x="1278348" y="2912452"/>
                </a:cubicBezTo>
                <a:cubicBezTo>
                  <a:pt x="1582018" y="2806336"/>
                  <a:pt x="1888789" y="3157703"/>
                  <a:pt x="2050501" y="3249425"/>
                </a:cubicBezTo>
                <a:cubicBezTo>
                  <a:pt x="2212213" y="3341147"/>
                  <a:pt x="2108921" y="3356105"/>
                  <a:pt x="2248621" y="3462785"/>
                </a:cubicBezTo>
                <a:cubicBezTo>
                  <a:pt x="2388321" y="3569465"/>
                  <a:pt x="2637241" y="3945385"/>
                  <a:pt x="2766781" y="4057145"/>
                </a:cubicBezTo>
                <a:cubicBezTo>
                  <a:pt x="2896321" y="4168905"/>
                  <a:pt x="2912971" y="4183580"/>
                  <a:pt x="2995381" y="4270505"/>
                </a:cubicBezTo>
                <a:cubicBezTo>
                  <a:pt x="3077791" y="4357430"/>
                  <a:pt x="3197743" y="4484712"/>
                  <a:pt x="3383163" y="4517732"/>
                </a:cubicBezTo>
                <a:cubicBezTo>
                  <a:pt x="3568583" y="4550752"/>
                  <a:pt x="4074602" y="4474834"/>
                  <a:pt x="4107901" y="4468625"/>
                </a:cubicBezTo>
                <a:lnTo>
                  <a:pt x="4656538" y="4118105"/>
                </a:lnTo>
                <a:cubicBezTo>
                  <a:pt x="4813736" y="4007474"/>
                  <a:pt x="4885147" y="3678686"/>
                  <a:pt x="4844508" y="3305306"/>
                </a:cubicBezTo>
                <a:cubicBezTo>
                  <a:pt x="4803869" y="2931926"/>
                  <a:pt x="4313077" y="2212823"/>
                  <a:pt x="4412701" y="1877825"/>
                </a:cubicBezTo>
                <a:cubicBezTo>
                  <a:pt x="4512325" y="1542827"/>
                  <a:pt x="4686182" y="1317051"/>
                  <a:pt x="5015536" y="1021000"/>
                </a:cubicBezTo>
                <a:cubicBezTo>
                  <a:pt x="5344890" y="724949"/>
                  <a:pt x="5930500" y="245735"/>
                  <a:pt x="6388827" y="101519"/>
                </a:cubicBezTo>
                <a:cubicBezTo>
                  <a:pt x="6847154" y="-42697"/>
                  <a:pt x="7389862" y="-40722"/>
                  <a:pt x="7765500" y="155705"/>
                </a:cubicBezTo>
                <a:cubicBezTo>
                  <a:pt x="8141138" y="352132"/>
                  <a:pt x="8649427" y="561541"/>
                  <a:pt x="8642655" y="1280079"/>
                </a:cubicBezTo>
                <a:cubicBezTo>
                  <a:pt x="8635883" y="1998617"/>
                  <a:pt x="7683101" y="3750935"/>
                  <a:pt x="7724870" y="4466933"/>
                </a:cubicBezTo>
                <a:cubicBezTo>
                  <a:pt x="7766639" y="5182931"/>
                  <a:pt x="8893270" y="5576066"/>
                  <a:pt x="8893270" y="5576066"/>
                </a:cubicBezTo>
                <a:lnTo>
                  <a:pt x="8893270" y="5576066"/>
                </a:lnTo>
                <a:lnTo>
                  <a:pt x="8774737" y="5525266"/>
                </a:lnTo>
              </a:path>
            </a:pathLst>
          </a:cu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19" name="TextBox 18"/>
          <p:cNvSpPr txBox="1"/>
          <p:nvPr/>
        </p:nvSpPr>
        <p:spPr>
          <a:xfrm>
            <a:off x="5094868" y="4388002"/>
            <a:ext cx="1579279" cy="369332"/>
          </a:xfrm>
          <a:prstGeom prst="rect">
            <a:avLst/>
          </a:prstGeom>
          <a:noFill/>
        </p:spPr>
        <p:txBody>
          <a:bodyPr spcFirstLastPara="1" wrap="none" lIns="91424" tIns="45718" rIns="91424" bIns="45718" numCol="1" rtlCol="0">
            <a:prstTxWarp prst="textArchUp">
              <a:avLst/>
            </a:prstTxWarp>
            <a:spAutoFit/>
          </a:bodyPr>
          <a:lstStyle/>
          <a:p>
            <a:r>
              <a:rPr lang="en-US" spc="100" dirty="0">
                <a:solidFill>
                  <a:srgbClr val="FFC000"/>
                </a:solidFill>
                <a:latin typeface="Aharoni" panose="02010803020104030203" pitchFamily="2" charset="-79"/>
                <a:cs typeface="Aharoni" panose="02010803020104030203" pitchFamily="2" charset="-79"/>
              </a:rPr>
              <a:t>SKIN RASH</a:t>
            </a:r>
          </a:p>
        </p:txBody>
      </p:sp>
      <p:sp>
        <p:nvSpPr>
          <p:cNvPr id="20" name="TextBox 19"/>
          <p:cNvSpPr txBox="1"/>
          <p:nvPr/>
        </p:nvSpPr>
        <p:spPr>
          <a:xfrm>
            <a:off x="9317321" y="1981200"/>
            <a:ext cx="1579279" cy="369332"/>
          </a:xfrm>
          <a:prstGeom prst="rect">
            <a:avLst/>
          </a:prstGeom>
          <a:noFill/>
        </p:spPr>
        <p:txBody>
          <a:bodyPr spcFirstLastPara="1" wrap="none" lIns="91424" tIns="45718" rIns="91424" bIns="45718" numCol="1" rtlCol="0">
            <a:prstTxWarp prst="textArchDown">
              <a:avLst/>
            </a:prstTxWarp>
            <a:spAutoFit/>
          </a:bodyPr>
          <a:lstStyle/>
          <a:p>
            <a:r>
              <a:rPr lang="en-US" spc="100" dirty="0">
                <a:solidFill>
                  <a:srgbClr val="FFC000"/>
                </a:solidFill>
                <a:latin typeface="Aharoni" panose="02010803020104030203" pitchFamily="2" charset="-79"/>
                <a:cs typeface="Aharoni" panose="02010803020104030203" pitchFamily="2" charset="-79"/>
              </a:rPr>
              <a:t>CHEST PAIN</a:t>
            </a: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0690" y="3810000"/>
            <a:ext cx="2247901" cy="1662999"/>
          </a:xfrm>
          <a:prstGeom prst="ellipse">
            <a:avLst/>
          </a:prstGeom>
          <a:ln>
            <a:noFill/>
          </a:ln>
          <a:effectLst>
            <a:softEdge rad="112500"/>
          </a:effec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555502">
            <a:off x="6174209" y="1112003"/>
            <a:ext cx="1750719" cy="1796735"/>
          </a:xfrm>
          <a:prstGeom prst="ellipse">
            <a:avLst/>
          </a:prstGeom>
          <a:ln>
            <a:noFill/>
          </a:ln>
          <a:effectLst>
            <a:softEdge rad="112500"/>
          </a:effectLst>
        </p:spPr>
      </p:pic>
      <p:sp>
        <p:nvSpPr>
          <p:cNvPr id="17" name="TextBox 16"/>
          <p:cNvSpPr txBox="1"/>
          <p:nvPr/>
        </p:nvSpPr>
        <p:spPr>
          <a:xfrm>
            <a:off x="6269321" y="2602468"/>
            <a:ext cx="1579279" cy="369332"/>
          </a:xfrm>
          <a:prstGeom prst="rect">
            <a:avLst/>
          </a:prstGeom>
          <a:noFill/>
        </p:spPr>
        <p:txBody>
          <a:bodyPr spcFirstLastPara="1" wrap="none" lIns="91424" tIns="45718" rIns="91424" bIns="45718" numCol="1" rtlCol="0">
            <a:prstTxWarp prst="textArchDown">
              <a:avLst/>
            </a:prstTxWarp>
            <a:spAutoFit/>
          </a:bodyPr>
          <a:lstStyle/>
          <a:p>
            <a:r>
              <a:rPr lang="en-US" spc="100" dirty="0">
                <a:solidFill>
                  <a:srgbClr val="FFC000"/>
                </a:solidFill>
                <a:latin typeface="Aharoni" panose="02010803020104030203" pitchFamily="2" charset="-79"/>
                <a:cs typeface="Aharoni" panose="02010803020104030203" pitchFamily="2" charset="-79"/>
              </a:rPr>
              <a:t>HEADACHE</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5756" y="330318"/>
            <a:ext cx="1982991" cy="1987948"/>
          </a:xfrm>
          <a:prstGeom prst="ellipse">
            <a:avLst/>
          </a:prstGeom>
          <a:ln>
            <a:noFill/>
          </a:ln>
          <a:effectLst>
            <a:softEdge rad="112500"/>
          </a:effectLst>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26346" y="4419600"/>
            <a:ext cx="2055455" cy="2057400"/>
          </a:xfrm>
          <a:prstGeom prst="ellipse">
            <a:avLst/>
          </a:prstGeom>
          <a:ln>
            <a:noFill/>
          </a:ln>
          <a:effectLst>
            <a:softEdge rad="112500"/>
          </a:effectLst>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800" y="3831919"/>
            <a:ext cx="2202704" cy="2133600"/>
          </a:xfrm>
          <a:prstGeom prst="ellipse">
            <a:avLst/>
          </a:prstGeom>
          <a:ln>
            <a:noFill/>
          </a:ln>
          <a:effectLst>
            <a:softEdge rad="112500"/>
          </a:effectLst>
        </p:spPr>
      </p:pic>
      <p:sp>
        <p:nvSpPr>
          <p:cNvPr id="16" name="TextBox 15"/>
          <p:cNvSpPr txBox="1"/>
          <p:nvPr/>
        </p:nvSpPr>
        <p:spPr>
          <a:xfrm rot="21405073">
            <a:off x="1230329" y="5780853"/>
            <a:ext cx="1426957" cy="369332"/>
          </a:xfrm>
          <a:prstGeom prst="rect">
            <a:avLst/>
          </a:prstGeom>
          <a:noFill/>
        </p:spPr>
        <p:txBody>
          <a:bodyPr spcFirstLastPara="1" wrap="none" lIns="91424" tIns="45718" rIns="91424" bIns="45718" numCol="1" rtlCol="0">
            <a:prstTxWarp prst="textArchDown">
              <a:avLst>
                <a:gd name="adj" fmla="val 20829229"/>
              </a:avLst>
            </a:prstTxWarp>
            <a:spAutoFit/>
          </a:bodyPr>
          <a:lstStyle/>
          <a:p>
            <a:r>
              <a:rPr lang="en-US" spc="100" dirty="0">
                <a:solidFill>
                  <a:srgbClr val="FFC000"/>
                </a:solidFill>
                <a:latin typeface="Aharoni" panose="02010803020104030203" pitchFamily="2" charset="-79"/>
                <a:cs typeface="Aharoni" panose="02010803020104030203" pitchFamily="2" charset="-79"/>
              </a:rPr>
              <a:t>DIZZY</a:t>
            </a:r>
          </a:p>
        </p:txBody>
      </p:sp>
      <p:sp>
        <p:nvSpPr>
          <p:cNvPr id="3" name="Oval 2">
            <a:extLst>
              <a:ext uri="{FF2B5EF4-FFF2-40B4-BE49-F238E27FC236}">
                <a16:creationId xmlns:a16="http://schemas.microsoft.com/office/drawing/2014/main" id="{0DFCFD01-BBFF-4C4B-B86F-DF914E02DE15}"/>
              </a:ext>
            </a:extLst>
          </p:cNvPr>
          <p:cNvSpPr/>
          <p:nvPr/>
        </p:nvSpPr>
        <p:spPr>
          <a:xfrm>
            <a:off x="8841542" y="5410200"/>
            <a:ext cx="2136359" cy="780123"/>
          </a:xfrm>
          <a:prstGeom prst="ellipse">
            <a:avLst/>
          </a:prstGeom>
          <a:solidFill>
            <a:srgbClr val="506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E9BDF2-73FD-48E5-9277-7FFB798B1DB4}"/>
              </a:ext>
            </a:extLst>
          </p:cNvPr>
          <p:cNvSpPr txBox="1"/>
          <p:nvPr/>
        </p:nvSpPr>
        <p:spPr>
          <a:xfrm>
            <a:off x="3124376" y="2350532"/>
            <a:ext cx="1579279" cy="369332"/>
          </a:xfrm>
          <a:prstGeom prst="rect">
            <a:avLst/>
          </a:prstGeom>
          <a:noFill/>
        </p:spPr>
        <p:txBody>
          <a:bodyPr wrap="none" lIns="91424" tIns="45718" rIns="91424" bIns="45718" rtlCol="0">
            <a:prstTxWarp prst="textArchUp">
              <a:avLst/>
            </a:prstTxWarp>
            <a:spAutoFit/>
          </a:bodyPr>
          <a:lstStyle/>
          <a:p>
            <a:r>
              <a:rPr lang="en-US" spc="100" dirty="0">
                <a:solidFill>
                  <a:srgbClr val="FFC000"/>
                </a:solidFill>
                <a:latin typeface="Aharoni" panose="02010803020104030203" pitchFamily="2" charset="-79"/>
                <a:cs typeface="Aharoni" panose="02010803020104030203" pitchFamily="2" charset="-79"/>
              </a:rPr>
              <a:t>IRRITATED EYES</a:t>
            </a:r>
          </a:p>
        </p:txBody>
      </p:sp>
      <p:sp>
        <p:nvSpPr>
          <p:cNvPr id="24" name="TextBox 23">
            <a:extLst>
              <a:ext uri="{FF2B5EF4-FFF2-40B4-BE49-F238E27FC236}">
                <a16:creationId xmlns:a16="http://schemas.microsoft.com/office/drawing/2014/main" id="{17E83C0A-347F-41A4-8037-5E1976366CD2}"/>
              </a:ext>
            </a:extLst>
          </p:cNvPr>
          <p:cNvSpPr txBox="1"/>
          <p:nvPr/>
        </p:nvSpPr>
        <p:spPr>
          <a:xfrm>
            <a:off x="9417220" y="5187006"/>
            <a:ext cx="2690399" cy="446388"/>
          </a:xfrm>
          <a:prstGeom prst="rect">
            <a:avLst/>
          </a:prstGeom>
          <a:noFill/>
        </p:spPr>
        <p:txBody>
          <a:bodyPr wrap="none" lIns="91424" tIns="45718" rIns="91424" bIns="45718" rtlCol="0">
            <a:prstTxWarp prst="textArchDown">
              <a:avLst/>
            </a:prstTxWarp>
            <a:spAutoFit/>
          </a:bodyPr>
          <a:lstStyle/>
          <a:p>
            <a:r>
              <a:rPr lang="en-US" spc="100" dirty="0">
                <a:solidFill>
                  <a:srgbClr val="FFC000"/>
                </a:solidFill>
                <a:latin typeface="Aharoni" panose="02010803020104030203" pitchFamily="2" charset="-79"/>
                <a:cs typeface="Aharoni" panose="02010803020104030203" pitchFamily="2" charset="-79"/>
              </a:rPr>
              <a:t>CONVULSIONS OR </a:t>
            </a:r>
            <a:br>
              <a:rPr lang="en-US" spc="100" dirty="0">
                <a:solidFill>
                  <a:srgbClr val="FFC000"/>
                </a:solidFill>
                <a:latin typeface="Aharoni" panose="02010803020104030203" pitchFamily="2" charset="-79"/>
                <a:cs typeface="Aharoni" panose="02010803020104030203" pitchFamily="2" charset="-79"/>
              </a:rPr>
            </a:br>
            <a:r>
              <a:rPr lang="en-US" spc="100" dirty="0">
                <a:solidFill>
                  <a:srgbClr val="FFC000"/>
                </a:solidFill>
                <a:latin typeface="Aharoni" panose="02010803020104030203" pitchFamily="2" charset="-79"/>
                <a:cs typeface="Aharoni" panose="02010803020104030203" pitchFamily="2" charset="-79"/>
              </a:rPr>
              <a:t>           EVEN DEATH</a:t>
            </a:r>
          </a:p>
        </p:txBody>
      </p:sp>
    </p:spTree>
    <p:extLst>
      <p:ext uri="{BB962C8B-B14F-4D97-AF65-F5344CB8AC3E}">
        <p14:creationId xmlns:p14="http://schemas.microsoft.com/office/powerpoint/2010/main" val="4115550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p:cNvSpPr txBox="1"/>
          <p:nvPr/>
        </p:nvSpPr>
        <p:spPr>
          <a:xfrm>
            <a:off x="1610591" y="166527"/>
            <a:ext cx="9067800" cy="769437"/>
          </a:xfrm>
          <a:prstGeom prst="rect">
            <a:avLst/>
          </a:prstGeom>
          <a:noFill/>
        </p:spPr>
        <p:txBody>
          <a:bodyPr wrap="square" lIns="91424" tIns="45718" rIns="91424" bIns="45718" rtlCol="0">
            <a:spAutoFit/>
          </a:bodyPr>
          <a:lstStyle/>
          <a:p>
            <a:pPr algn="ctr"/>
            <a:r>
              <a:rPr lang="es-ES" sz="4400" dirty="0">
                <a:solidFill>
                  <a:schemeClr val="bg2">
                    <a:lumMod val="25000"/>
                  </a:schemeClr>
                </a:solidFill>
                <a:latin typeface="+mj-lt"/>
              </a:rPr>
              <a:t>Possible Effects Over Time</a:t>
            </a:r>
            <a:endParaRPr lang="en-US" sz="4400" dirty="0">
              <a:solidFill>
                <a:schemeClr val="bg2">
                  <a:lumMod val="25000"/>
                </a:schemeClr>
              </a:solidFill>
              <a:latin typeface="+mj-lt"/>
            </a:endParaRPr>
          </a:p>
        </p:txBody>
      </p:sp>
      <p:pic>
        <p:nvPicPr>
          <p:cNvPr id="3077" name="Picture 5" descr="C:\Users\Jillian\AppData\Local\Microsoft\Windows\Temporary Internet Files\Content.IE5\G1HM1M89\MapMark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8976" y="4892115"/>
            <a:ext cx="304801" cy="4876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illian\AppData\Local\Microsoft\Windows\Temporary Internet Files\Content.IE5\G1HM1M89\MapMark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3982426"/>
            <a:ext cx="304801" cy="4876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Jillian\AppData\Local\Microsoft\Windows\Temporary Internet Files\Content.IE5\G1HM1M89\MapMark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9660" y="2706463"/>
            <a:ext cx="304801" cy="4876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Jillian\AppData\Local\Microsoft\Windows\Temporary Internet Files\Content.IE5\G1HM1M89\MapMark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2934" y="1767841"/>
            <a:ext cx="304801" cy="4876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1888" y="4038600"/>
            <a:ext cx="1402948"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Asthma</a:t>
            </a:r>
          </a:p>
        </p:txBody>
      </p:sp>
      <p:sp>
        <p:nvSpPr>
          <p:cNvPr id="17" name="TextBox 16"/>
          <p:cNvSpPr txBox="1"/>
          <p:nvPr/>
        </p:nvSpPr>
        <p:spPr>
          <a:xfrm>
            <a:off x="8002345" y="3194144"/>
            <a:ext cx="1345240"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Cancer</a:t>
            </a:r>
          </a:p>
        </p:txBody>
      </p:sp>
      <p:sp>
        <p:nvSpPr>
          <p:cNvPr id="18" name="TextBox 17"/>
          <p:cNvSpPr txBox="1"/>
          <p:nvPr/>
        </p:nvSpPr>
        <p:spPr>
          <a:xfrm>
            <a:off x="4514419" y="5135956"/>
            <a:ext cx="4745167" cy="523220"/>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Reproductive Problems</a:t>
            </a:r>
          </a:p>
        </p:txBody>
      </p:sp>
      <p:sp>
        <p:nvSpPr>
          <p:cNvPr id="19" name="TextBox 18"/>
          <p:cNvSpPr txBox="1"/>
          <p:nvPr/>
        </p:nvSpPr>
        <p:spPr>
          <a:xfrm>
            <a:off x="7027735" y="1750070"/>
            <a:ext cx="2186817"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rial" panose="020B0604020202020204" pitchFamily="34" charset="0"/>
              </a:rPr>
              <a:t>Neurological</a:t>
            </a:r>
          </a:p>
        </p:txBody>
      </p:sp>
      <p:pic>
        <p:nvPicPr>
          <p:cNvPr id="22" name="Picture 5" descr="C:\Users\Jillian\AppData\Local\Microsoft\Windows\Temporary Internet Files\Content.IE5\G1HM1M89\MapMark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4419" y="1766214"/>
            <a:ext cx="304801" cy="48768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144246" y="1833049"/>
            <a:ext cx="1284326"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Other?</a:t>
            </a:r>
          </a:p>
        </p:txBody>
      </p:sp>
      <p:pic>
        <p:nvPicPr>
          <p:cNvPr id="16" name="Picture 5" descr="C:\Users\Jillian\AppData\Local\Microsoft\Windows\Temporary Internet Files\Content.IE5\G1HM1M89\MapMark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6953" y="2941319"/>
            <a:ext cx="304801" cy="48768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015634" y="2991744"/>
            <a:ext cx="2241319"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mj-lt"/>
                <a:cs typeface="Aharoni" panose="02010803020104030203" pitchFamily="2" charset="-79"/>
              </a:rPr>
              <a:t>Birth Defects</a:t>
            </a:r>
          </a:p>
        </p:txBody>
      </p:sp>
    </p:spTree>
    <p:extLst>
      <p:ext uri="{BB962C8B-B14F-4D97-AF65-F5344CB8AC3E}">
        <p14:creationId xmlns:p14="http://schemas.microsoft.com/office/powerpoint/2010/main" val="2266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609600"/>
            <a:ext cx="2971800" cy="2971800"/>
          </a:xfrm>
          <a:prstGeom prst="rect">
            <a:avLst/>
          </a:prstGeom>
        </p:spPr>
      </p:pic>
      <p:sp>
        <p:nvSpPr>
          <p:cNvPr id="3" name="TextBox 2"/>
          <p:cNvSpPr txBox="1"/>
          <p:nvPr/>
        </p:nvSpPr>
        <p:spPr>
          <a:xfrm>
            <a:off x="5600700" y="4191000"/>
            <a:ext cx="6248400" cy="1200325"/>
          </a:xfrm>
          <a:prstGeom prst="rect">
            <a:avLst/>
          </a:prstGeom>
          <a:noFill/>
        </p:spPr>
        <p:txBody>
          <a:bodyPr wrap="square" lIns="91424" tIns="45718" rIns="91424" bIns="45718" rtlCol="0">
            <a:spAutoFit/>
          </a:bodyPr>
          <a:lstStyle/>
          <a:p>
            <a:pPr algn="ctr"/>
            <a:r>
              <a:rPr lang="en-US" sz="3600" dirty="0">
                <a:solidFill>
                  <a:schemeClr val="bg1"/>
                </a:solidFill>
                <a:effectLst>
                  <a:outerShdw blurRad="38100" dist="38100" dir="2700000" algn="tl">
                    <a:srgbClr val="000000">
                      <a:alpha val="43137"/>
                    </a:srgbClr>
                  </a:outerShdw>
                </a:effectLst>
                <a:latin typeface="+mj-lt"/>
              </a:rPr>
              <a:t>Dangerous for pregnant women!</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252484" cy="6858000"/>
          </a:xfrm>
          <a:prstGeom prst="rect">
            <a:avLst/>
          </a:prstGeom>
        </p:spPr>
      </p:pic>
    </p:spTree>
    <p:extLst>
      <p:ext uri="{BB962C8B-B14F-4D97-AF65-F5344CB8AC3E}">
        <p14:creationId xmlns:p14="http://schemas.microsoft.com/office/powerpoint/2010/main" val="121629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FA772"/>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62000" y="0"/>
            <a:ext cx="10668000" cy="6875219"/>
          </a:xfrm>
          <a:prstGeom prst="rect">
            <a:avLst/>
          </a:prstGeom>
        </p:spPr>
      </p:pic>
      <p:sp>
        <p:nvSpPr>
          <p:cNvPr id="2" name="Title 1"/>
          <p:cNvSpPr txBox="1">
            <a:spLocks/>
          </p:cNvSpPr>
          <p:nvPr/>
        </p:nvSpPr>
        <p:spPr>
          <a:xfrm>
            <a:off x="1828800" y="4876800"/>
            <a:ext cx="8610600" cy="1828800"/>
          </a:xfrm>
          <a:prstGeom prst="roundRect">
            <a:avLst/>
          </a:prstGeom>
          <a:solidFill>
            <a:srgbClr val="FFFFFF">
              <a:alpha val="78039"/>
            </a:srgbClr>
          </a:solidFill>
          <a:ln>
            <a:noFill/>
          </a:ln>
        </p:spPr>
        <p:txBody>
          <a:bodyPr lIns="91424" tIns="45718" rIns="91424" bIns="45718"/>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b="1" dirty="0">
                <a:solidFill>
                  <a:srgbClr val="C00000"/>
                </a:solidFill>
              </a:rPr>
              <a:t>Keep children out of pesticide treated areas!</a:t>
            </a:r>
          </a:p>
        </p:txBody>
      </p:sp>
      <p:sp>
        <p:nvSpPr>
          <p:cNvPr id="4" name="TextBox 3"/>
          <p:cNvSpPr txBox="1"/>
          <p:nvPr/>
        </p:nvSpPr>
        <p:spPr>
          <a:xfrm>
            <a:off x="9454889" y="6613609"/>
            <a:ext cx="1226618" cy="261610"/>
          </a:xfrm>
          <a:prstGeom prst="rect">
            <a:avLst/>
          </a:prstGeom>
          <a:noFill/>
        </p:spPr>
        <p:txBody>
          <a:bodyPr wrap="none" rtlCol="0">
            <a:spAutoFit/>
          </a:bodyPr>
          <a:lstStyle/>
          <a:p>
            <a:r>
              <a:rPr lang="en-US" sz="1100">
                <a:latin typeface="+mj-lt"/>
              </a:rPr>
              <a:t>foto © Kate Bero</a:t>
            </a:r>
          </a:p>
        </p:txBody>
      </p:sp>
    </p:spTree>
    <p:extLst>
      <p:ext uri="{BB962C8B-B14F-4D97-AF65-F5344CB8AC3E}">
        <p14:creationId xmlns:p14="http://schemas.microsoft.com/office/powerpoint/2010/main" val="86042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Cloud Callout 5"/>
          <p:cNvSpPr/>
          <p:nvPr/>
        </p:nvSpPr>
        <p:spPr>
          <a:xfrm rot="19986841">
            <a:off x="6171794" y="537492"/>
            <a:ext cx="4633929" cy="3801889"/>
          </a:xfrm>
          <a:prstGeom prst="cloudCallout">
            <a:avLst>
              <a:gd name="adj1" fmla="val -64770"/>
              <a:gd name="adj2" fmla="val -20920"/>
            </a:avLst>
          </a:prstGeom>
          <a:solidFill>
            <a:srgbClr val="7D97B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212" y="1139535"/>
            <a:ext cx="7315200" cy="5715001"/>
          </a:xfrm>
          <a:prstGeom prst="rect">
            <a:avLst/>
          </a:prstGeom>
        </p:spPr>
      </p:pic>
      <p:sp>
        <p:nvSpPr>
          <p:cNvPr id="5" name="TextBox 4">
            <a:extLst>
              <a:ext uri="{FF2B5EF4-FFF2-40B4-BE49-F238E27FC236}">
                <a16:creationId xmlns:a16="http://schemas.microsoft.com/office/drawing/2014/main" id="{C9E77697-C27E-4427-9552-A6C7DFAA7862}"/>
              </a:ext>
            </a:extLst>
          </p:cNvPr>
          <p:cNvSpPr txBox="1"/>
          <p:nvPr/>
        </p:nvSpPr>
        <p:spPr>
          <a:xfrm>
            <a:off x="6705600" y="1407384"/>
            <a:ext cx="3352800" cy="1938988"/>
          </a:xfrm>
          <a:prstGeom prst="rect">
            <a:avLst/>
          </a:prstGeom>
          <a:noFill/>
        </p:spPr>
        <p:txBody>
          <a:bodyPr wrap="square" lIns="91424" tIns="45718" rIns="91424" bIns="45718" rtlCol="0">
            <a:spAutoFit/>
          </a:bodyPr>
          <a:lstStyle/>
          <a:p>
            <a:pPr algn="ctr"/>
            <a:r>
              <a:rPr lang="en-US" sz="4000" dirty="0">
                <a:solidFill>
                  <a:schemeClr val="bg1"/>
                </a:solidFill>
                <a:effectLst>
                  <a:outerShdw blurRad="38100" dist="38100" dir="2700000" algn="tl">
                    <a:srgbClr val="000000">
                      <a:alpha val="43137"/>
                    </a:srgbClr>
                  </a:outerShdw>
                </a:effectLst>
                <a:latin typeface="Tekton Pro" pitchFamily="34" charset="0"/>
              </a:rPr>
              <a:t>What is a Restricted Entry Interval?</a:t>
            </a:r>
          </a:p>
        </p:txBody>
      </p:sp>
    </p:spTree>
    <p:extLst>
      <p:ext uri="{BB962C8B-B14F-4D97-AF65-F5344CB8AC3E}">
        <p14:creationId xmlns:p14="http://schemas.microsoft.com/office/powerpoint/2010/main" val="266700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6763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02539324"/>
              </p:ext>
            </p:extLst>
          </p:nvPr>
        </p:nvGraphicFramePr>
        <p:xfrm>
          <a:off x="533400" y="1295400"/>
          <a:ext cx="11125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657600" y="152401"/>
            <a:ext cx="4953000" cy="830997"/>
          </a:xfrm>
          <a:prstGeom prst="rect">
            <a:avLst/>
          </a:prstGeom>
          <a:noFill/>
        </p:spPr>
        <p:txBody>
          <a:bodyPr wrap="square" lIns="91424" tIns="45718" rIns="91424" bIns="45718" rtlCol="0">
            <a:spAutoFit/>
          </a:bodyPr>
          <a:lstStyle/>
          <a:p>
            <a:pPr algn="ctr"/>
            <a:r>
              <a:rPr lang="en-US" sz="4800" dirty="0">
                <a:solidFill>
                  <a:schemeClr val="accent4">
                    <a:lumMod val="20000"/>
                    <a:lumOff val="80000"/>
                  </a:schemeClr>
                </a:solidFill>
                <a:effectLst>
                  <a:outerShdw blurRad="38100" dist="38100" dir="2700000" algn="tl">
                    <a:srgbClr val="000000">
                      <a:alpha val="43137"/>
                    </a:srgbClr>
                  </a:outerShdw>
                </a:effectLst>
                <a:latin typeface="+mj-lt"/>
              </a:rPr>
              <a:t>Warnings</a:t>
            </a:r>
          </a:p>
        </p:txBody>
      </p:sp>
      <p:sp>
        <p:nvSpPr>
          <p:cNvPr id="15" name="TextBox 14"/>
          <p:cNvSpPr txBox="1"/>
          <p:nvPr/>
        </p:nvSpPr>
        <p:spPr>
          <a:xfrm>
            <a:off x="3733800" y="5867401"/>
            <a:ext cx="4953000" cy="830997"/>
          </a:xfrm>
          <a:prstGeom prst="rect">
            <a:avLst/>
          </a:prstGeom>
          <a:noFill/>
        </p:spPr>
        <p:txBody>
          <a:bodyPr wrap="square" lIns="91424" tIns="45718" rIns="91424" bIns="45718" rtlCol="0">
            <a:spAutoFit/>
          </a:bodyPr>
          <a:lstStyle/>
          <a:p>
            <a:pPr algn="ctr"/>
            <a:r>
              <a:rPr lang="en-US" sz="4800" dirty="0">
                <a:solidFill>
                  <a:schemeClr val="accent4">
                    <a:lumMod val="20000"/>
                    <a:lumOff val="80000"/>
                  </a:schemeClr>
                </a:solidFill>
                <a:effectLst>
                  <a:outerShdw blurRad="38100" dist="38100" dir="2700000" algn="tl">
                    <a:srgbClr val="000000">
                      <a:alpha val="43137"/>
                    </a:srgbClr>
                  </a:outerShdw>
                </a:effectLst>
                <a:latin typeface="+mj-lt"/>
              </a:rPr>
              <a:t>Or both…</a:t>
            </a:r>
          </a:p>
        </p:txBody>
      </p:sp>
    </p:spTree>
    <p:extLst>
      <p:ext uri="{BB962C8B-B14F-4D97-AF65-F5344CB8AC3E}">
        <p14:creationId xmlns:p14="http://schemas.microsoft.com/office/powerpoint/2010/main" val="169535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97282" name="TextBox 5"/>
          <p:cNvSpPr txBox="1">
            <a:spLocks noChangeArrowheads="1"/>
          </p:cNvSpPr>
          <p:nvPr>
            <p:custDataLst>
              <p:tags r:id="rId1"/>
            </p:custDataLst>
          </p:nvPr>
        </p:nvSpPr>
        <p:spPr bwMode="auto">
          <a:xfrm>
            <a:off x="304800" y="1752600"/>
            <a:ext cx="6172200" cy="3416245"/>
          </a:xfrm>
          <a:prstGeom prst="rect">
            <a:avLst/>
          </a:prstGeom>
          <a:noFill/>
          <a:ln w="9525">
            <a:noFill/>
            <a:miter lim="800000"/>
            <a:headEnd/>
            <a:tailEnd/>
          </a:ln>
        </p:spPr>
        <p:txBody>
          <a:bodyPr wrap="square" lIns="91365" tIns="45683" rIns="91365" bIns="45683">
            <a:spAutoFit/>
          </a:bodyPr>
          <a:lstStyle/>
          <a:p>
            <a:pPr algn="ctr" defTabSz="820583" fontAlgn="base">
              <a:spcBef>
                <a:spcPct val="0"/>
              </a:spcBef>
              <a:spcAft>
                <a:spcPct val="0"/>
              </a:spcAft>
            </a:pPr>
            <a:r>
              <a:rPr lang="es-ES" sz="7200" dirty="0">
                <a:solidFill>
                  <a:srgbClr val="FFFFFF"/>
                </a:solidFill>
                <a:effectLst>
                  <a:outerShdw blurRad="38100" dist="38100" dir="2700000" algn="tl">
                    <a:srgbClr val="000000">
                      <a:alpha val="43137"/>
                    </a:srgbClr>
                  </a:outerShdw>
                </a:effectLst>
                <a:cs typeface="Arial" charset="0"/>
              </a:rPr>
              <a:t>Safety </a:t>
            </a:r>
            <a:br>
              <a:rPr lang="es-ES" sz="7200" dirty="0">
                <a:solidFill>
                  <a:srgbClr val="FFFFFF"/>
                </a:solidFill>
                <a:effectLst>
                  <a:outerShdw blurRad="38100" dist="38100" dir="2700000" algn="tl">
                    <a:srgbClr val="000000">
                      <a:alpha val="43137"/>
                    </a:srgbClr>
                  </a:outerShdw>
                </a:effectLst>
                <a:cs typeface="Arial" charset="0"/>
              </a:rPr>
            </a:br>
            <a:r>
              <a:rPr lang="es-ES" sz="7200" dirty="0">
                <a:solidFill>
                  <a:srgbClr val="FFFFFF"/>
                </a:solidFill>
                <a:effectLst>
                  <a:outerShdw blurRad="38100" dist="38100" dir="2700000" algn="tl">
                    <a:srgbClr val="000000">
                      <a:alpha val="43137"/>
                    </a:srgbClr>
                  </a:outerShdw>
                </a:effectLst>
                <a:cs typeface="Arial" charset="0"/>
              </a:rPr>
              <a:t>Data Sheet</a:t>
            </a:r>
          </a:p>
          <a:p>
            <a:pPr algn="ctr" defTabSz="820583" fontAlgn="base">
              <a:spcBef>
                <a:spcPct val="0"/>
              </a:spcBef>
              <a:spcAft>
                <a:spcPct val="0"/>
              </a:spcAft>
            </a:pPr>
            <a:r>
              <a:rPr lang="es-ES" sz="7200" dirty="0">
                <a:solidFill>
                  <a:srgbClr val="FFFFFF"/>
                </a:solidFill>
                <a:effectLst>
                  <a:outerShdw blurRad="38100" dist="38100" dir="2700000" algn="tl">
                    <a:srgbClr val="000000">
                      <a:alpha val="43137"/>
                    </a:srgbClr>
                  </a:outerShdw>
                </a:effectLst>
                <a:cs typeface="Arial" charset="0"/>
              </a:rPr>
              <a:t>(SDS)</a:t>
            </a:r>
          </a:p>
        </p:txBody>
      </p:sp>
      <p:pic>
        <p:nvPicPr>
          <p:cNvPr id="17410" name="Picture 2" descr="C:\Users\jnsanne\Desktop\Converting to flipchart (Seguridad Lessons)\UMASH Server\Lesson5_Chemicals\Images on Slides\IMG_2704_slidepx.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05600" y="0"/>
            <a:ext cx="5486401" cy="6858000"/>
          </a:xfrm>
          <a:prstGeom prst="rect">
            <a:avLst/>
          </a:prstGeom>
          <a:noFill/>
        </p:spPr>
      </p:pic>
      <p:sp>
        <p:nvSpPr>
          <p:cNvPr id="4" name="Rectangle 3"/>
          <p:cNvSpPr/>
          <p:nvPr>
            <p:custDataLst>
              <p:tags r:id="rId2"/>
            </p:custDataLst>
          </p:nvPr>
        </p:nvSpPr>
        <p:spPr>
          <a:xfrm>
            <a:off x="6722918" y="6573215"/>
            <a:ext cx="1433583" cy="267467"/>
          </a:xfrm>
          <a:prstGeom prst="rect">
            <a:avLst/>
          </a:prstGeom>
        </p:spPr>
        <p:txBody>
          <a:bodyPr wrap="none" lIns="82003" tIns="41000" rIns="82003" bIns="41000">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defTabSz="820583"/>
            <a:r>
              <a:rPr lang="en-US" sz="1200" dirty="0">
                <a:solidFill>
                  <a:srgbClr val="FFFFFF"/>
                </a:solidFill>
              </a:rPr>
              <a:t>©Earl Dotter- NFMC</a:t>
            </a:r>
          </a:p>
        </p:txBody>
      </p:sp>
    </p:spTree>
    <p:extLst>
      <p:ext uri="{BB962C8B-B14F-4D97-AF65-F5344CB8AC3E}">
        <p14:creationId xmlns:p14="http://schemas.microsoft.com/office/powerpoint/2010/main" val="3856730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6318" y="0"/>
            <a:ext cx="5299364" cy="6858000"/>
          </a:xfrm>
          <a:prstGeom prst="rect">
            <a:avLst/>
          </a:prstGeom>
        </p:spPr>
      </p:pic>
    </p:spTree>
    <p:extLst>
      <p:ext uri="{BB962C8B-B14F-4D97-AF65-F5344CB8AC3E}">
        <p14:creationId xmlns:p14="http://schemas.microsoft.com/office/powerpoint/2010/main" val="177598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219456"/>
            <a:ext cx="9115881" cy="6272784"/>
          </a:xfrm>
          <a:prstGeom prst="rect">
            <a:avLst/>
          </a:prstGeom>
        </p:spPr>
      </p:pic>
      <p:sp>
        <p:nvSpPr>
          <p:cNvPr id="5" name="Rectangle 4"/>
          <p:cNvSpPr/>
          <p:nvPr/>
        </p:nvSpPr>
        <p:spPr>
          <a:xfrm>
            <a:off x="1828800" y="1600200"/>
            <a:ext cx="5791200" cy="381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7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7" name="Picture 6" descr="A group of people standing in front of a crowd posing for the camera&#10;&#10;Description automatically generated">
            <a:extLst>
              <a:ext uri="{FF2B5EF4-FFF2-40B4-BE49-F238E27FC236}">
                <a16:creationId xmlns:a16="http://schemas.microsoft.com/office/drawing/2014/main" id="{8F6E5409-7112-4D82-B3A9-71F7B102B0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1" y="-237662"/>
            <a:ext cx="7231380" cy="7112881"/>
          </a:xfrm>
          <a:prstGeom prst="rect">
            <a:avLst/>
          </a:prstGeom>
        </p:spPr>
      </p:pic>
      <p:sp>
        <p:nvSpPr>
          <p:cNvPr id="2" name="TextBox 1"/>
          <p:cNvSpPr txBox="1"/>
          <p:nvPr/>
        </p:nvSpPr>
        <p:spPr>
          <a:xfrm>
            <a:off x="8229600" y="6584960"/>
            <a:ext cx="1806905" cy="261610"/>
          </a:xfrm>
          <a:prstGeom prst="rect">
            <a:avLst/>
          </a:prstGeom>
          <a:noFill/>
        </p:spPr>
        <p:txBody>
          <a:bodyPr wrap="none" rtlCol="0">
            <a:spAutoFit/>
          </a:bodyPr>
          <a:lstStyle/>
          <a:p>
            <a:r>
              <a:rPr lang="en-US" sz="1100" dirty="0" err="1">
                <a:solidFill>
                  <a:schemeClr val="bg1"/>
                </a:solidFill>
                <a:latin typeface="+mj-lt"/>
              </a:rPr>
              <a:t>foto</a:t>
            </a:r>
            <a:r>
              <a:rPr lang="en-US" sz="1100" dirty="0">
                <a:solidFill>
                  <a:schemeClr val="bg1"/>
                </a:solidFill>
                <a:latin typeface="+mj-lt"/>
              </a:rPr>
              <a:t> ©www.earldotter.com</a:t>
            </a:r>
          </a:p>
        </p:txBody>
      </p:sp>
      <p:sp>
        <p:nvSpPr>
          <p:cNvPr id="8" name="Cloud Callout 2">
            <a:extLst>
              <a:ext uri="{FF2B5EF4-FFF2-40B4-BE49-F238E27FC236}">
                <a16:creationId xmlns:a16="http://schemas.microsoft.com/office/drawing/2014/main" id="{D1DF1C4A-DFA4-421A-88C9-E48F7C4F9E03}"/>
              </a:ext>
            </a:extLst>
          </p:cNvPr>
          <p:cNvSpPr/>
          <p:nvPr/>
        </p:nvSpPr>
        <p:spPr>
          <a:xfrm rot="948661">
            <a:off x="658170" y="44511"/>
            <a:ext cx="3847333" cy="2907743"/>
          </a:xfrm>
          <a:prstGeom prst="cloudCallout">
            <a:avLst>
              <a:gd name="adj1" fmla="val 67580"/>
              <a:gd name="adj2" fmla="val -15332"/>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dirty="0"/>
          </a:p>
        </p:txBody>
      </p:sp>
      <p:sp>
        <p:nvSpPr>
          <p:cNvPr id="4" name="TextBox 3"/>
          <p:cNvSpPr txBox="1"/>
          <p:nvPr/>
        </p:nvSpPr>
        <p:spPr>
          <a:xfrm>
            <a:off x="855343" y="533400"/>
            <a:ext cx="3452986" cy="1754322"/>
          </a:xfrm>
          <a:prstGeom prst="rect">
            <a:avLst/>
          </a:prstGeom>
          <a:noFill/>
        </p:spPr>
        <p:txBody>
          <a:bodyPr wrap="square" lIns="91424" tIns="45718" rIns="91424" bIns="45718" rtlCol="0">
            <a:spAutoFit/>
          </a:bodyPr>
          <a:lstStyle/>
          <a:p>
            <a:pPr algn="ctr"/>
            <a:r>
              <a:rPr lang="en-US" sz="3600" dirty="0">
                <a:solidFill>
                  <a:schemeClr val="tx2"/>
                </a:solidFill>
                <a:latin typeface="Tekton Pro" pitchFamily="34" charset="0"/>
              </a:rPr>
              <a:t>Why are we taking this training?</a:t>
            </a:r>
          </a:p>
        </p:txBody>
      </p:sp>
    </p:spTree>
    <p:extLst>
      <p:ext uri="{BB962C8B-B14F-4D97-AF65-F5344CB8AC3E}">
        <p14:creationId xmlns:p14="http://schemas.microsoft.com/office/powerpoint/2010/main" val="4268978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219456"/>
            <a:ext cx="9115881" cy="6272784"/>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1509940" y="2971800"/>
            <a:ext cx="5500460" cy="4495800"/>
          </a:xfrm>
          <a:prstGeom prst="rect">
            <a:avLst/>
          </a:prstGeom>
        </p:spPr>
      </p:pic>
    </p:spTree>
    <p:extLst>
      <p:ext uri="{BB962C8B-B14F-4D97-AF65-F5344CB8AC3E}">
        <p14:creationId xmlns:p14="http://schemas.microsoft.com/office/powerpoint/2010/main" val="35705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
            <a:ext cx="9525000" cy="7034305"/>
          </a:xfrm>
          <a:prstGeom prst="rect">
            <a:avLst/>
          </a:prstGeom>
        </p:spPr>
      </p:pic>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a:xfrm>
            <a:off x="1465402" y="2209800"/>
            <a:ext cx="9583599" cy="4038600"/>
          </a:xfrm>
          <a:prstGeom prst="rect">
            <a:avLst/>
          </a:prstGeom>
        </p:spPr>
      </p:pic>
    </p:spTree>
    <p:extLst>
      <p:ext uri="{BB962C8B-B14F-4D97-AF65-F5344CB8AC3E}">
        <p14:creationId xmlns:p14="http://schemas.microsoft.com/office/powerpoint/2010/main" val="22934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8374" y="402336"/>
            <a:ext cx="8889626" cy="4724400"/>
          </a:xfrm>
          <a:prstGeom prst="rect">
            <a:avLst/>
          </a:prstGeom>
        </p:spPr>
      </p:pic>
      <p:sp>
        <p:nvSpPr>
          <p:cNvPr id="5" name="Rectangle 4"/>
          <p:cNvSpPr/>
          <p:nvPr/>
        </p:nvSpPr>
        <p:spPr>
          <a:xfrm>
            <a:off x="1981200" y="2971800"/>
            <a:ext cx="8458200" cy="23622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Georgia"/>
            </a:endParaRPr>
          </a:p>
        </p:txBody>
      </p:sp>
    </p:spTree>
    <p:extLst>
      <p:ext uri="{BB962C8B-B14F-4D97-AF65-F5344CB8AC3E}">
        <p14:creationId xmlns:p14="http://schemas.microsoft.com/office/powerpoint/2010/main" val="376679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0600" y="0"/>
            <a:ext cx="10210800" cy="6858000"/>
          </a:xfrm>
          <a:prstGeom prst="rect">
            <a:avLst/>
          </a:prstGeom>
        </p:spPr>
      </p:pic>
    </p:spTree>
    <p:extLst>
      <p:ext uri="{BB962C8B-B14F-4D97-AF65-F5344CB8AC3E}">
        <p14:creationId xmlns:p14="http://schemas.microsoft.com/office/powerpoint/2010/main" val="4011114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p:cNvSpPr/>
          <p:nvPr/>
        </p:nvSpPr>
        <p:spPr>
          <a:xfrm rot="16782008">
            <a:off x="4900377" y="-1352293"/>
            <a:ext cx="3773850" cy="8642704"/>
          </a:xfrm>
          <a:prstGeom prst="ellipse">
            <a:avLst/>
          </a:prstGeom>
          <a:solidFill>
            <a:srgbClr val="FF000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3A4B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0"/>
            <a:ext cx="9144000" cy="6858000"/>
          </a:xfrm>
          <a:prstGeom prst="rect">
            <a:avLst/>
          </a:prstGeom>
        </p:spPr>
      </p:pic>
      <p:sp>
        <p:nvSpPr>
          <p:cNvPr id="4" name="TextBox 3">
            <a:extLst>
              <a:ext uri="{FF2B5EF4-FFF2-40B4-BE49-F238E27FC236}">
                <a16:creationId xmlns:a16="http://schemas.microsoft.com/office/drawing/2014/main" id="{69CA5BF7-C965-4576-8E63-13D227DB0D2E}"/>
              </a:ext>
            </a:extLst>
          </p:cNvPr>
          <p:cNvSpPr txBox="1"/>
          <p:nvPr/>
        </p:nvSpPr>
        <p:spPr>
          <a:xfrm>
            <a:off x="7315199" y="4191000"/>
            <a:ext cx="3352800" cy="2062103"/>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You cannot apply pesticides or enter a REI if you are under age 18</a:t>
            </a:r>
          </a:p>
        </p:txBody>
      </p:sp>
    </p:spTree>
    <p:extLst>
      <p:ext uri="{BB962C8B-B14F-4D97-AF65-F5344CB8AC3E}">
        <p14:creationId xmlns:p14="http://schemas.microsoft.com/office/powerpoint/2010/main" val="2072388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57250" cy="6849533"/>
          </a:xfrm>
          <a:prstGeom prst="rect">
            <a:avLst/>
          </a:prstGeom>
        </p:spPr>
      </p:pic>
      <p:sp>
        <p:nvSpPr>
          <p:cNvPr id="3" name="Cloud Callout 2"/>
          <p:cNvSpPr/>
          <p:nvPr/>
        </p:nvSpPr>
        <p:spPr>
          <a:xfrm rot="21018344">
            <a:off x="6881164" y="388884"/>
            <a:ext cx="4252666" cy="4255879"/>
          </a:xfrm>
          <a:prstGeom prst="cloudCallout">
            <a:avLst>
              <a:gd name="adj1" fmla="val -75843"/>
              <a:gd name="adj2" fmla="val -8972"/>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6" name="TextBox 5"/>
          <p:cNvSpPr txBox="1"/>
          <p:nvPr/>
        </p:nvSpPr>
        <p:spPr>
          <a:xfrm>
            <a:off x="0" y="6577532"/>
            <a:ext cx="1806905" cy="261610"/>
          </a:xfrm>
          <a:prstGeom prst="rect">
            <a:avLst/>
          </a:prstGeom>
          <a:noFill/>
        </p:spPr>
        <p:txBody>
          <a:bodyPr wrap="none" rtlCol="0">
            <a:spAutoFit/>
          </a:bodyPr>
          <a:lstStyle/>
          <a:p>
            <a:r>
              <a:rPr lang="en-US" sz="1100" dirty="0" err="1">
                <a:solidFill>
                  <a:schemeClr val="bg1"/>
                </a:solidFill>
                <a:latin typeface="+mj-lt"/>
              </a:rPr>
              <a:t>foto</a:t>
            </a:r>
            <a:r>
              <a:rPr lang="en-US" sz="1100" dirty="0">
                <a:solidFill>
                  <a:schemeClr val="bg1"/>
                </a:solidFill>
                <a:latin typeface="+mj-lt"/>
              </a:rPr>
              <a:t> ©www.earldotter.com</a:t>
            </a:r>
          </a:p>
        </p:txBody>
      </p:sp>
      <p:sp>
        <p:nvSpPr>
          <p:cNvPr id="7" name="TextBox 6">
            <a:extLst>
              <a:ext uri="{FF2B5EF4-FFF2-40B4-BE49-F238E27FC236}">
                <a16:creationId xmlns:a16="http://schemas.microsoft.com/office/drawing/2014/main" id="{48B53E72-A5CA-492E-90BD-7BBFBD47A11D}"/>
              </a:ext>
            </a:extLst>
          </p:cNvPr>
          <p:cNvSpPr txBox="1"/>
          <p:nvPr/>
        </p:nvSpPr>
        <p:spPr>
          <a:xfrm>
            <a:off x="7391400" y="1362667"/>
            <a:ext cx="3084923" cy="2062099"/>
          </a:xfrm>
          <a:prstGeom prst="rect">
            <a:avLst/>
          </a:prstGeom>
          <a:noFill/>
        </p:spPr>
        <p:txBody>
          <a:bodyPr wrap="square" lIns="91424" tIns="45718" rIns="91424" bIns="45718" rtlCol="0">
            <a:spAutoFit/>
          </a:bodyPr>
          <a:lstStyle/>
          <a:p>
            <a:pPr algn="ctr"/>
            <a:r>
              <a:rPr lang="en-US" sz="3200" dirty="0">
                <a:solidFill>
                  <a:schemeClr val="tx2"/>
                </a:solidFill>
                <a:latin typeface="Tekton Pro" pitchFamily="34" charset="0"/>
              </a:rPr>
              <a:t>How can I protect myself while I am working?</a:t>
            </a:r>
          </a:p>
        </p:txBody>
      </p:sp>
    </p:spTree>
    <p:extLst>
      <p:ext uri="{BB962C8B-B14F-4D97-AF65-F5344CB8AC3E}">
        <p14:creationId xmlns:p14="http://schemas.microsoft.com/office/powerpoint/2010/main" val="3921923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EC6F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68200" cy="6858000"/>
          </a:xfrm>
          <a:prstGeom prst="rect">
            <a:avLst/>
          </a:prstGeom>
        </p:spPr>
      </p:pic>
      <p:sp>
        <p:nvSpPr>
          <p:cNvPr id="3" name="TextBox 2"/>
          <p:cNvSpPr txBox="1"/>
          <p:nvPr/>
        </p:nvSpPr>
        <p:spPr>
          <a:xfrm>
            <a:off x="304800" y="4267200"/>
            <a:ext cx="5257800" cy="1754322"/>
          </a:xfrm>
          <a:prstGeom prst="rect">
            <a:avLst/>
          </a:prstGeom>
          <a:solidFill>
            <a:srgbClr val="5B7649"/>
          </a:solidFill>
          <a:ln w="76200">
            <a:solidFill>
              <a:srgbClr val="83A58D"/>
            </a:solidFill>
          </a:ln>
          <a:effectLst/>
        </p:spPr>
        <p:txBody>
          <a:bodyPr wrap="square" lIns="91424" tIns="45718" rIns="91424" bIns="45718" rtlCol="0">
            <a:spAutoFit/>
          </a:bodyPr>
          <a:lstStyle/>
          <a:p>
            <a:pPr marL="176213"/>
            <a:r>
              <a:rPr lang="en-US" sz="3600" dirty="0">
                <a:solidFill>
                  <a:schemeClr val="bg1"/>
                </a:solidFill>
                <a:latin typeface="+mj-lt"/>
              </a:rPr>
              <a:t>Is there anything wrong with what </a:t>
            </a:r>
            <a:br>
              <a:rPr lang="en-US" sz="3600" dirty="0">
                <a:solidFill>
                  <a:schemeClr val="bg1"/>
                </a:solidFill>
                <a:latin typeface="+mj-lt"/>
              </a:rPr>
            </a:br>
            <a:r>
              <a:rPr lang="en-US" sz="3600" dirty="0">
                <a:solidFill>
                  <a:schemeClr val="bg1"/>
                </a:solidFill>
                <a:latin typeface="+mj-lt"/>
              </a:rPr>
              <a:t>this man is wearing?</a:t>
            </a:r>
          </a:p>
        </p:txBody>
      </p:sp>
    </p:spTree>
    <p:extLst>
      <p:ext uri="{BB962C8B-B14F-4D97-AF65-F5344CB8AC3E}">
        <p14:creationId xmlns:p14="http://schemas.microsoft.com/office/powerpoint/2010/main" val="1311040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37C6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p:cNvSpPr txBox="1"/>
          <p:nvPr/>
        </p:nvSpPr>
        <p:spPr>
          <a:xfrm>
            <a:off x="0" y="0"/>
            <a:ext cx="12192000" cy="830993"/>
          </a:xfrm>
          <a:prstGeom prst="rect">
            <a:avLst/>
          </a:prstGeom>
          <a:solidFill>
            <a:srgbClr val="628461"/>
          </a:solidFill>
        </p:spPr>
        <p:txBody>
          <a:bodyPr wrap="square" lIns="91424" tIns="45718" rIns="91424" bIns="45718" rtlCol="0">
            <a:spAutoFit/>
          </a:bodyPr>
          <a:lstStyle/>
          <a:p>
            <a:pPr algn="ctr"/>
            <a:r>
              <a:rPr lang="es-ES" sz="4800" dirty="0">
                <a:solidFill>
                  <a:schemeClr val="bg1"/>
                </a:solidFill>
                <a:effectLst>
                  <a:outerShdw blurRad="38100" dist="38100" dir="2700000" algn="tl">
                    <a:srgbClr val="000000">
                      <a:alpha val="43137"/>
                    </a:srgbClr>
                  </a:outerShdw>
                </a:effectLst>
                <a:latin typeface="+mj-lt"/>
              </a:rPr>
              <a:t>What about this person?</a:t>
            </a:r>
            <a:endParaRPr lang="en-US" sz="48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05753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ED9AEE-BFC0-4515-83B1-CEE7EDDF7CA3}"/>
              </a:ext>
            </a:extLst>
          </p:cNvPr>
          <p:cNvSpPr txBox="1"/>
          <p:nvPr/>
        </p:nvSpPr>
        <p:spPr>
          <a:xfrm>
            <a:off x="2895600" y="5486400"/>
            <a:ext cx="7588359" cy="1200329"/>
          </a:xfrm>
          <a:prstGeom prst="rect">
            <a:avLst/>
          </a:prstGeom>
          <a:noFill/>
        </p:spPr>
        <p:txBody>
          <a:bodyPr wrap="none" lIns="91424" tIns="45718" rIns="91424" bIns="45718" rtlCol="0">
            <a:spAutoFit/>
          </a:bodyPr>
          <a:lstStyle/>
          <a:p>
            <a:r>
              <a:rPr lang="en-US" sz="7200" dirty="0">
                <a:solidFill>
                  <a:schemeClr val="bg1"/>
                </a:solidFill>
                <a:effectLst>
                  <a:outerShdw blurRad="38100" dist="38100" dir="2700000" algn="tl">
                    <a:srgbClr val="000000">
                      <a:alpha val="43137"/>
                    </a:srgbClr>
                  </a:outerShdw>
                </a:effectLst>
                <a:latin typeface="+mj-lt"/>
              </a:rPr>
              <a:t>Wash your hands!</a:t>
            </a:r>
          </a:p>
        </p:txBody>
      </p:sp>
    </p:spTree>
    <p:extLst>
      <p:ext uri="{BB962C8B-B14F-4D97-AF65-F5344CB8AC3E}">
        <p14:creationId xmlns:p14="http://schemas.microsoft.com/office/powerpoint/2010/main" val="1066571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2600" y="-11430"/>
            <a:ext cx="5233287" cy="6858000"/>
          </a:xfrm>
          <a:prstGeom prst="rect">
            <a:avLst/>
          </a:prstGeom>
        </p:spPr>
      </p:pic>
      <p:sp>
        <p:nvSpPr>
          <p:cNvPr id="5" name="Rectangle 4"/>
          <p:cNvSpPr/>
          <p:nvPr/>
        </p:nvSpPr>
        <p:spPr>
          <a:xfrm>
            <a:off x="533400" y="762000"/>
            <a:ext cx="5562600" cy="1323435"/>
          </a:xfrm>
          <a:prstGeom prst="rect">
            <a:avLst/>
          </a:prstGeom>
        </p:spPr>
        <p:txBody>
          <a:bodyPr wrap="square" lIns="91424" tIns="45718" rIns="91424" bIns="45718">
            <a:spAutoFit/>
          </a:bodyPr>
          <a:lstStyle/>
          <a:p>
            <a:r>
              <a:rPr lang="es-ES" sz="4000" dirty="0">
                <a:solidFill>
                  <a:schemeClr val="accent6">
                    <a:lumMod val="50000"/>
                  </a:schemeClr>
                </a:solidFill>
                <a:latin typeface="Helvetica" panose="020B0604020202020204" pitchFamily="34" charset="0"/>
                <a:ea typeface="Roboto" panose="02000000000000000000" pitchFamily="2" charset="0"/>
                <a:cs typeface="Helvetica" panose="020B0604020202020204" pitchFamily="34" charset="0"/>
              </a:rPr>
              <a:t>Worker Protection Standard (WPS)</a:t>
            </a:r>
          </a:p>
        </p:txBody>
      </p:sp>
    </p:spTree>
    <p:extLst>
      <p:ext uri="{BB962C8B-B14F-4D97-AF65-F5344CB8AC3E}">
        <p14:creationId xmlns:p14="http://schemas.microsoft.com/office/powerpoint/2010/main" val="1000849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574827"/>
            <a:ext cx="7791451" cy="5269219"/>
          </a:xfrm>
          <a:prstGeom prst="rect">
            <a:avLst/>
          </a:prstGeom>
        </p:spPr>
      </p:pic>
      <p:sp>
        <p:nvSpPr>
          <p:cNvPr id="3" name="Cloud Callout 2"/>
          <p:cNvSpPr/>
          <p:nvPr/>
        </p:nvSpPr>
        <p:spPr>
          <a:xfrm rot="11527913">
            <a:off x="5702581" y="170277"/>
            <a:ext cx="4949683" cy="4033580"/>
          </a:xfrm>
          <a:prstGeom prst="cloudCallout">
            <a:avLst>
              <a:gd name="adj1" fmla="val 72945"/>
              <a:gd name="adj2" fmla="val -29167"/>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4" name="TextBox 3"/>
          <p:cNvSpPr txBox="1"/>
          <p:nvPr/>
        </p:nvSpPr>
        <p:spPr>
          <a:xfrm>
            <a:off x="6553200" y="914400"/>
            <a:ext cx="3448051" cy="2554541"/>
          </a:xfrm>
          <a:prstGeom prst="rect">
            <a:avLst/>
          </a:prstGeom>
          <a:noFill/>
        </p:spPr>
        <p:txBody>
          <a:bodyPr wrap="square" lIns="91424" tIns="45718" rIns="91424" bIns="45718" rtlCol="0">
            <a:spAutoFit/>
          </a:bodyPr>
          <a:lstStyle/>
          <a:p>
            <a:pPr algn="ctr"/>
            <a:r>
              <a:rPr lang="en-US" sz="4000" dirty="0">
                <a:solidFill>
                  <a:schemeClr val="tx2"/>
                </a:solidFill>
                <a:latin typeface="Tekton Pro" pitchFamily="34" charset="0"/>
              </a:rPr>
              <a:t>How can we protect ourselves and our family?</a:t>
            </a:r>
          </a:p>
        </p:txBody>
      </p:sp>
      <p:sp>
        <p:nvSpPr>
          <p:cNvPr id="5" name="TextBox 4"/>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1676761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55" y="-1"/>
            <a:ext cx="12192000" cy="6852519"/>
          </a:xfrm>
          <a:prstGeom prst="rect">
            <a:avLst/>
          </a:prstGeom>
        </p:spPr>
      </p:pic>
      <p:sp>
        <p:nvSpPr>
          <p:cNvPr id="4" name="TextBox 3"/>
          <p:cNvSpPr txBox="1"/>
          <p:nvPr/>
        </p:nvSpPr>
        <p:spPr>
          <a:xfrm>
            <a:off x="152400" y="3657600"/>
            <a:ext cx="4011706" cy="2585319"/>
          </a:xfrm>
          <a:prstGeom prst="rect">
            <a:avLst/>
          </a:prstGeom>
          <a:noFill/>
        </p:spPr>
        <p:txBody>
          <a:bodyPr wrap="square" lIns="91424" tIns="45718" rIns="91424" bIns="45718" rtlCol="0">
            <a:spAutoFit/>
          </a:bodyPr>
          <a:lstStyle/>
          <a:p>
            <a:r>
              <a:rPr lang="en-US" sz="5400" dirty="0">
                <a:solidFill>
                  <a:schemeClr val="bg1"/>
                </a:solidFill>
                <a:effectLst>
                  <a:outerShdw blurRad="38100" dist="38100" dir="2700000" algn="tl">
                    <a:srgbClr val="000000">
                      <a:alpha val="43137"/>
                    </a:srgbClr>
                  </a:outerShdw>
                </a:effectLst>
                <a:latin typeface="+mj-lt"/>
              </a:rPr>
              <a:t>Work clothes and shoes</a:t>
            </a:r>
          </a:p>
        </p:txBody>
      </p:sp>
    </p:spTree>
    <p:extLst>
      <p:ext uri="{BB962C8B-B14F-4D97-AF65-F5344CB8AC3E}">
        <p14:creationId xmlns:p14="http://schemas.microsoft.com/office/powerpoint/2010/main" val="331664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E403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2500" y="0"/>
            <a:ext cx="10287000" cy="6858000"/>
          </a:xfrm>
          <a:prstGeom prst="rect">
            <a:avLst/>
          </a:prstGeom>
        </p:spPr>
      </p:pic>
    </p:spTree>
    <p:extLst>
      <p:ext uri="{BB962C8B-B14F-4D97-AF65-F5344CB8AC3E}">
        <p14:creationId xmlns:p14="http://schemas.microsoft.com/office/powerpoint/2010/main" val="4278352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535" y="457200"/>
            <a:ext cx="5706465" cy="5878913"/>
          </a:xfrm>
          <a:prstGeom prst="rect">
            <a:avLst/>
          </a:prstGeom>
          <a:ln>
            <a:noFill/>
          </a:ln>
          <a:effectLst>
            <a:outerShdw blurRad="190500" algn="tl" rotWithShape="0">
              <a:srgbClr val="000000">
                <a:alpha val="70000"/>
              </a:srgbClr>
            </a:outerShdw>
          </a:effectLst>
        </p:spPr>
      </p:pic>
      <p:sp>
        <p:nvSpPr>
          <p:cNvPr id="6" name="TextBox 5"/>
          <p:cNvSpPr txBox="1"/>
          <p:nvPr/>
        </p:nvSpPr>
        <p:spPr>
          <a:xfrm>
            <a:off x="6858000" y="1473850"/>
            <a:ext cx="4800599" cy="2308320"/>
          </a:xfrm>
          <a:prstGeom prst="rect">
            <a:avLst/>
          </a:prstGeom>
          <a:solidFill>
            <a:schemeClr val="accent6"/>
          </a:solidFill>
        </p:spPr>
        <p:txBody>
          <a:bodyPr wrap="square" lIns="91424" tIns="45718" rIns="91424" bIns="45718"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ea typeface="+mn-ea"/>
                <a:cs typeface="+mn-cs"/>
              </a:rPr>
              <a:t>Leave your clothes and shoes outside.</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ea typeface="+mn-ea"/>
              <a:cs typeface="+mn-cs"/>
            </a:endParaRPr>
          </a:p>
        </p:txBody>
      </p:sp>
    </p:spTree>
    <p:extLst>
      <p:ext uri="{BB962C8B-B14F-4D97-AF65-F5344CB8AC3E}">
        <p14:creationId xmlns:p14="http://schemas.microsoft.com/office/powerpoint/2010/main" val="837198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0" y="-3463"/>
            <a:ext cx="12192000" cy="6861464"/>
          </a:xfrm>
          <a:prstGeom prst="rect">
            <a:avLst/>
          </a:prstGeom>
        </p:spPr>
      </p:pic>
      <p:sp>
        <p:nvSpPr>
          <p:cNvPr id="3" name="TextBox 2"/>
          <p:cNvSpPr txBox="1"/>
          <p:nvPr/>
        </p:nvSpPr>
        <p:spPr>
          <a:xfrm>
            <a:off x="4439136" y="371128"/>
            <a:ext cx="3313695" cy="1200325"/>
          </a:xfrm>
          <a:prstGeom prst="rect">
            <a:avLst/>
          </a:prstGeom>
          <a:noFill/>
        </p:spPr>
        <p:txBody>
          <a:bodyPr wrap="none" lIns="91424" tIns="45718" rIns="91424" bIns="45718" rtlCol="0">
            <a:spAutoFit/>
          </a:bodyPr>
          <a:lstStyle/>
          <a:p>
            <a:r>
              <a:rPr lang="en-US" sz="7200" dirty="0">
                <a:solidFill>
                  <a:schemeClr val="bg1"/>
                </a:solidFill>
                <a:effectLst>
                  <a:outerShdw blurRad="38100" dist="38100" dir="2700000" algn="tl">
                    <a:srgbClr val="000000">
                      <a:alpha val="43137"/>
                    </a:srgbClr>
                  </a:outerShdw>
                </a:effectLst>
                <a:latin typeface="+mj-lt"/>
              </a:rPr>
              <a:t>Shower</a:t>
            </a:r>
          </a:p>
        </p:txBody>
      </p:sp>
    </p:spTree>
    <p:extLst>
      <p:ext uri="{BB962C8B-B14F-4D97-AF65-F5344CB8AC3E}">
        <p14:creationId xmlns:p14="http://schemas.microsoft.com/office/powerpoint/2010/main" val="1305288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52400" y="5105400"/>
            <a:ext cx="8762996" cy="1569656"/>
          </a:xfrm>
          <a:prstGeom prst="rect">
            <a:avLst/>
          </a:prstGeom>
        </p:spPr>
        <p:txBody>
          <a:bodyPr wrap="square" lIns="91424" tIns="45718" rIns="91424" bIns="45718">
            <a:spAutoFit/>
          </a:bodyPr>
          <a:lstStyle/>
          <a:p>
            <a:r>
              <a:rPr lang="en-US" sz="4800" dirty="0">
                <a:solidFill>
                  <a:schemeClr val="bg1"/>
                </a:solidFill>
                <a:effectLst>
                  <a:outerShdw blurRad="38100" dist="38100" dir="2700000" algn="tl">
                    <a:srgbClr val="000000">
                      <a:alpha val="43137"/>
                    </a:srgbClr>
                  </a:outerShdw>
                </a:effectLst>
                <a:latin typeface="+mj-lt"/>
              </a:rPr>
              <a:t>Keep work </a:t>
            </a:r>
            <a:br>
              <a:rPr lang="en-US" sz="4800" dirty="0">
                <a:solidFill>
                  <a:schemeClr val="bg1"/>
                </a:solidFill>
                <a:effectLst>
                  <a:outerShdw blurRad="38100" dist="38100" dir="2700000" algn="tl">
                    <a:srgbClr val="000000">
                      <a:alpha val="43137"/>
                    </a:srgbClr>
                  </a:outerShdw>
                </a:effectLst>
                <a:latin typeface="+mj-lt"/>
              </a:rPr>
            </a:br>
            <a:r>
              <a:rPr lang="en-US" sz="4800" dirty="0">
                <a:solidFill>
                  <a:schemeClr val="bg1"/>
                </a:solidFill>
                <a:effectLst>
                  <a:outerShdw blurRad="38100" dist="38100" dir="2700000" algn="tl">
                    <a:srgbClr val="000000">
                      <a:alpha val="43137"/>
                    </a:srgbClr>
                  </a:outerShdw>
                </a:effectLst>
                <a:latin typeface="+mj-lt"/>
              </a:rPr>
              <a:t>clothes separate </a:t>
            </a:r>
          </a:p>
        </p:txBody>
      </p:sp>
    </p:spTree>
    <p:extLst>
      <p:ext uri="{BB962C8B-B14F-4D97-AF65-F5344CB8AC3E}">
        <p14:creationId xmlns:p14="http://schemas.microsoft.com/office/powerpoint/2010/main" val="4165148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0"/>
            <a:ext cx="9144001" cy="68580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0" y="381000"/>
            <a:ext cx="5867400" cy="5867400"/>
          </a:xfrm>
          <a:prstGeom prst="rect">
            <a:avLst/>
          </a:prstGeom>
        </p:spPr>
      </p:pic>
    </p:spTree>
    <p:extLst>
      <p:ext uri="{BB962C8B-B14F-4D97-AF65-F5344CB8AC3E}">
        <p14:creationId xmlns:p14="http://schemas.microsoft.com/office/powerpoint/2010/main" val="23804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97AA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7" y="1047788"/>
            <a:ext cx="8254508" cy="5810212"/>
          </a:xfrm>
          <a:prstGeom prst="rect">
            <a:avLst/>
          </a:prstGeom>
        </p:spPr>
      </p:pic>
      <p:sp>
        <p:nvSpPr>
          <p:cNvPr id="5" name="Cloud Callout 4"/>
          <p:cNvSpPr/>
          <p:nvPr/>
        </p:nvSpPr>
        <p:spPr>
          <a:xfrm rot="19986841">
            <a:off x="6834871" y="505481"/>
            <a:ext cx="4164228" cy="3839043"/>
          </a:xfrm>
          <a:prstGeom prst="cloudCallout">
            <a:avLst>
              <a:gd name="adj1" fmla="val -76247"/>
              <a:gd name="adj2" fmla="val -23467"/>
            </a:avLst>
          </a:prstGeom>
          <a:solidFill>
            <a:srgbClr val="7D97B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6" name="TextBox 5"/>
          <p:cNvSpPr txBox="1"/>
          <p:nvPr/>
        </p:nvSpPr>
        <p:spPr>
          <a:xfrm>
            <a:off x="7287048" y="1371600"/>
            <a:ext cx="3259873" cy="1938988"/>
          </a:xfrm>
          <a:prstGeom prst="rect">
            <a:avLst/>
          </a:prstGeom>
          <a:noFill/>
        </p:spPr>
        <p:txBody>
          <a:bodyPr wrap="square" lIns="91424" tIns="45718" rIns="91424" bIns="45718" rtlCol="0">
            <a:spAutoFit/>
          </a:bodyPr>
          <a:lstStyle/>
          <a:p>
            <a:pPr algn="ctr"/>
            <a:r>
              <a:rPr lang="en-US" sz="4000" dirty="0">
                <a:solidFill>
                  <a:schemeClr val="bg1"/>
                </a:solidFill>
                <a:effectLst>
                  <a:outerShdw blurRad="38100" dist="38100" dir="2700000" algn="tl">
                    <a:srgbClr val="000000">
                      <a:alpha val="43137"/>
                    </a:srgbClr>
                  </a:outerShdw>
                </a:effectLst>
                <a:latin typeface="Tekton Pro" pitchFamily="34" charset="0"/>
              </a:rPr>
              <a:t>What do I </a:t>
            </a:r>
            <a:br>
              <a:rPr lang="en-US" sz="4000" dirty="0">
                <a:solidFill>
                  <a:schemeClr val="bg1"/>
                </a:solidFill>
                <a:effectLst>
                  <a:outerShdw blurRad="38100" dist="38100" dir="2700000" algn="tl">
                    <a:srgbClr val="000000">
                      <a:alpha val="43137"/>
                    </a:srgbClr>
                  </a:outerShdw>
                </a:effectLst>
                <a:latin typeface="Tekton Pro" pitchFamily="34" charset="0"/>
              </a:rPr>
            </a:br>
            <a:r>
              <a:rPr lang="en-US" sz="4000" dirty="0">
                <a:solidFill>
                  <a:schemeClr val="bg1"/>
                </a:solidFill>
                <a:effectLst>
                  <a:outerShdw blurRad="38100" dist="38100" dir="2700000" algn="tl">
                    <a:srgbClr val="000000">
                      <a:alpha val="43137"/>
                    </a:srgbClr>
                  </a:outerShdw>
                </a:effectLst>
                <a:latin typeface="Tekton Pro" pitchFamily="34" charset="0"/>
              </a:rPr>
              <a:t>do in an emergency!?</a:t>
            </a:r>
          </a:p>
        </p:txBody>
      </p:sp>
      <p:sp>
        <p:nvSpPr>
          <p:cNvPr id="7" name="TextBox 6"/>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4198943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9526" y="304800"/>
            <a:ext cx="4676775" cy="6235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50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533400" y="2057400"/>
            <a:ext cx="5181599" cy="1015659"/>
          </a:xfrm>
          <a:prstGeom prst="rect">
            <a:avLst/>
          </a:prstGeom>
        </p:spPr>
        <p:txBody>
          <a:bodyPr wrap="square" lIns="91424" tIns="45718" rIns="91424" bIns="45718">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s-E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ea typeface="+mn-ea"/>
                <a:cs typeface="+mn-cs"/>
              </a:rPr>
              <a:t>Eye Exposure</a:t>
            </a:r>
            <a:endPar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8465"/>
            <a:ext cx="6057900" cy="6849535"/>
          </a:xfrm>
          <a:prstGeom prst="rect">
            <a:avLst/>
          </a:prstGeom>
        </p:spPr>
      </p:pic>
    </p:spTree>
    <p:extLst>
      <p:ext uri="{BB962C8B-B14F-4D97-AF65-F5344CB8AC3E}">
        <p14:creationId xmlns:p14="http://schemas.microsoft.com/office/powerpoint/2010/main" val="214735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D6D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Oval 6"/>
          <p:cNvSpPr/>
          <p:nvPr/>
        </p:nvSpPr>
        <p:spPr>
          <a:xfrm>
            <a:off x="381000" y="152400"/>
            <a:ext cx="3048000" cy="2971800"/>
          </a:xfrm>
          <a:prstGeom prst="ellipse">
            <a:avLst/>
          </a:prstGeom>
          <a:solidFill>
            <a:srgbClr val="344B78"/>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24" tIns="45718" rIns="91424" bIns="45718" rtlCol="0" anchor="ctr"/>
          <a:lstStyle/>
          <a:p>
            <a:pPr algn="ctr"/>
            <a:endParaRPr lang="en-US" sz="2400"/>
          </a:p>
        </p:txBody>
      </p:sp>
      <p:sp>
        <p:nvSpPr>
          <p:cNvPr id="6" name="Oval 5"/>
          <p:cNvSpPr/>
          <p:nvPr/>
        </p:nvSpPr>
        <p:spPr>
          <a:xfrm>
            <a:off x="525780" y="304800"/>
            <a:ext cx="2750820" cy="2667000"/>
          </a:xfrm>
          <a:prstGeom prst="ellipse">
            <a:avLst/>
          </a:prstGeom>
          <a:solidFill>
            <a:srgbClr val="344B78"/>
          </a:solidFill>
          <a:ln>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24" tIns="45718" rIns="91424" bIns="45718" rtlCol="0" anchor="ctr"/>
          <a:lstStyle/>
          <a:p>
            <a:pPr algn="ctr"/>
            <a:r>
              <a:rPr lang="en-US" sz="3200" dirty="0">
                <a:latin typeface="Helvetica" panose="020B0604020202020204" pitchFamily="34" charset="0"/>
                <a:cs typeface="Helvetica" panose="020B0604020202020204" pitchFamily="34" charset="0"/>
              </a:rPr>
              <a:t>Protect yourself and your family</a:t>
            </a:r>
          </a:p>
        </p:txBody>
      </p:sp>
    </p:spTree>
    <p:extLst>
      <p:ext uri="{BB962C8B-B14F-4D97-AF65-F5344CB8AC3E}">
        <p14:creationId xmlns:p14="http://schemas.microsoft.com/office/powerpoint/2010/main" val="445478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2667000"/>
            <a:ext cx="10678960" cy="3200400"/>
          </a:xfrm>
          <a:prstGeom prst="rect">
            <a:avLst/>
          </a:prstGeom>
        </p:spPr>
      </p:pic>
      <p:sp>
        <p:nvSpPr>
          <p:cNvPr id="5" name="Rectangle 4"/>
          <p:cNvSpPr/>
          <p:nvPr/>
        </p:nvSpPr>
        <p:spPr>
          <a:xfrm>
            <a:off x="609600" y="533400"/>
            <a:ext cx="10896599" cy="1938992"/>
          </a:xfrm>
          <a:prstGeom prst="rect">
            <a:avLst/>
          </a:prstGeom>
        </p:spPr>
        <p:txBody>
          <a:bodyPr wrap="square">
            <a:spAutoFit/>
          </a:bodyPr>
          <a:lstStyle/>
          <a:p>
            <a:pPr algn="ctr"/>
            <a:r>
              <a:rPr lang="en-US" sz="6000" dirty="0">
                <a:solidFill>
                  <a:schemeClr val="accent6">
                    <a:lumMod val="75000"/>
                  </a:schemeClr>
                </a:solidFill>
                <a:latin typeface="+mj-lt"/>
              </a:rPr>
              <a:t>Remove contaminated </a:t>
            </a:r>
            <a:br>
              <a:rPr lang="en-US" sz="6000" dirty="0">
                <a:solidFill>
                  <a:schemeClr val="accent6">
                    <a:lumMod val="75000"/>
                  </a:schemeClr>
                </a:solidFill>
                <a:latin typeface="+mj-lt"/>
              </a:rPr>
            </a:br>
            <a:r>
              <a:rPr lang="en-US" sz="6000" dirty="0">
                <a:solidFill>
                  <a:schemeClr val="accent6">
                    <a:lumMod val="75000"/>
                  </a:schemeClr>
                </a:solidFill>
                <a:latin typeface="+mj-lt"/>
              </a:rPr>
              <a:t>clothes</a:t>
            </a:r>
          </a:p>
        </p:txBody>
      </p:sp>
    </p:spTree>
    <p:extLst>
      <p:ext uri="{BB962C8B-B14F-4D97-AF65-F5344CB8AC3E}">
        <p14:creationId xmlns:p14="http://schemas.microsoft.com/office/powerpoint/2010/main" val="40620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70192"/>
          </a:xfrm>
          <a:prstGeom prst="rect">
            <a:avLst/>
          </a:prstGeom>
        </p:spPr>
      </p:pic>
      <p:sp>
        <p:nvSpPr>
          <p:cNvPr id="4" name="Rectangle 3"/>
          <p:cNvSpPr/>
          <p:nvPr/>
        </p:nvSpPr>
        <p:spPr>
          <a:xfrm>
            <a:off x="7772400" y="13855"/>
            <a:ext cx="3200400" cy="2800767"/>
          </a:xfrm>
          <a:prstGeom prst="rect">
            <a:avLst/>
          </a:prstGeom>
          <a:solidFill>
            <a:srgbClr val="F47830">
              <a:alpha val="80000"/>
            </a:srgbClr>
          </a:solidFill>
          <a:effectLst>
            <a:softEdge rad="127000"/>
          </a:effectLst>
        </p:spPr>
        <p:txBody>
          <a:bodyPr wrap="square">
            <a:spAutoFit/>
          </a:bodyPr>
          <a:lstStyle/>
          <a:p>
            <a:pPr algn="ctr"/>
            <a:r>
              <a:rPr lang="en-US" sz="4400" dirty="0">
                <a:solidFill>
                  <a:schemeClr val="bg1"/>
                </a:solidFill>
                <a:latin typeface="+mj-lt"/>
              </a:rPr>
              <a:t>Rinse and wash with soap and water</a:t>
            </a:r>
          </a:p>
        </p:txBody>
      </p:sp>
    </p:spTree>
    <p:extLst>
      <p:ext uri="{BB962C8B-B14F-4D97-AF65-F5344CB8AC3E}">
        <p14:creationId xmlns:p14="http://schemas.microsoft.com/office/powerpoint/2010/main" val="828392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8200" y="0"/>
            <a:ext cx="1051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6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3" name="Rectangle 2"/>
          <p:cNvSpPr/>
          <p:nvPr/>
        </p:nvSpPr>
        <p:spPr>
          <a:xfrm>
            <a:off x="7086600" y="457201"/>
            <a:ext cx="3048000" cy="1938988"/>
          </a:xfrm>
          <a:prstGeom prst="rect">
            <a:avLst/>
          </a:prstGeom>
        </p:spPr>
        <p:txBody>
          <a:bodyPr wrap="square" lIns="91424" tIns="45718" rIns="91424" bIns="45718">
            <a:spAutoFit/>
          </a:bodyPr>
          <a:lstStyle/>
          <a:p>
            <a:pPr algn="ctr"/>
            <a:r>
              <a:rPr lang="en-US" sz="4000" dirty="0">
                <a:solidFill>
                  <a:schemeClr val="bg1"/>
                </a:solidFill>
                <a:latin typeface="+mj-lt"/>
              </a:rPr>
              <a:t>If things get worse get help! </a:t>
            </a:r>
          </a:p>
        </p:txBody>
      </p:sp>
    </p:spTree>
    <p:extLst>
      <p:ext uri="{BB962C8B-B14F-4D97-AF65-F5344CB8AC3E}">
        <p14:creationId xmlns:p14="http://schemas.microsoft.com/office/powerpoint/2010/main" val="430541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56379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1948191"/>
            <a:ext cx="5486400" cy="3670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2514600" y="364560"/>
            <a:ext cx="7829099" cy="707882"/>
          </a:xfrm>
          <a:prstGeom prst="rect">
            <a:avLst/>
          </a:prstGeom>
        </p:spPr>
        <p:txBody>
          <a:bodyPr wrap="none" lIns="91424" tIns="45718" rIns="91424" bIns="45718">
            <a:spAutoFit/>
          </a:bodyPr>
          <a:lstStyle/>
          <a:p>
            <a:r>
              <a:rPr lang="en-US" sz="4000" dirty="0">
                <a:solidFill>
                  <a:schemeClr val="bg1"/>
                </a:solidFill>
                <a:effectLst>
                  <a:outerShdw blurRad="38100" dist="38100" dir="2700000" algn="tl">
                    <a:srgbClr val="000000">
                      <a:alpha val="43137"/>
                    </a:srgbClr>
                  </a:outerShdw>
                </a:effectLst>
                <a:latin typeface="+mj-lt"/>
              </a:rPr>
              <a:t>Medical Care and Your Employer </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8781">
            <a:off x="1025015" y="1429762"/>
            <a:ext cx="3657985" cy="473386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841581" y="6613609"/>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4211188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0" y="5181600"/>
            <a:ext cx="5562600" cy="1200325"/>
          </a:xfrm>
          <a:prstGeom prst="rect">
            <a:avLst/>
          </a:prstGeom>
          <a:gradFill flip="none" rotWithShape="1">
            <a:gsLst>
              <a:gs pos="43000">
                <a:srgbClr val="BFAA8A"/>
              </a:gs>
              <a:gs pos="0">
                <a:schemeClr val="accent5">
                  <a:lumMod val="75000"/>
                  <a:alpha val="65000"/>
                </a:schemeClr>
              </a:gs>
              <a:gs pos="86000">
                <a:schemeClr val="accent5">
                  <a:lumMod val="60000"/>
                  <a:lumOff val="40000"/>
                  <a:alpha val="47000"/>
                </a:schemeClr>
              </a:gs>
            </a:gsLst>
            <a:lin ang="0" scaled="0"/>
            <a:tileRect/>
          </a:gradFill>
        </p:spPr>
        <p:txBody>
          <a:bodyPr wrap="square" lIns="91424" tIns="45718" rIns="91424" bIns="45718">
            <a:spAutoFit/>
          </a:bodyPr>
          <a:lstStyle/>
          <a:p>
            <a:r>
              <a:rPr lang="en-US" sz="3600" dirty="0">
                <a:solidFill>
                  <a:schemeClr val="bg1"/>
                </a:solidFill>
                <a:effectLst>
                  <a:outerShdw blurRad="38100" dist="38100" dir="2700000" algn="tl">
                    <a:srgbClr val="000000">
                      <a:alpha val="43137"/>
                    </a:srgbClr>
                  </a:outerShdw>
                </a:effectLst>
                <a:latin typeface="+mj-lt"/>
              </a:rPr>
              <a:t>Responsibilities of Agricultural Employers </a:t>
            </a:r>
          </a:p>
        </p:txBody>
      </p:sp>
    </p:spTree>
    <p:extLst>
      <p:ext uri="{BB962C8B-B14F-4D97-AF65-F5344CB8AC3E}">
        <p14:creationId xmlns:p14="http://schemas.microsoft.com/office/powerpoint/2010/main" val="581358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00646" y="1143001"/>
            <a:ext cx="8386355" cy="5408023"/>
          </a:xfrm>
          <a:prstGeom prst="rect">
            <a:avLst/>
          </a:prstGeom>
        </p:spPr>
      </p:pic>
      <p:sp>
        <p:nvSpPr>
          <p:cNvPr id="4" name="TextBox 3">
            <a:extLst>
              <a:ext uri="{FF2B5EF4-FFF2-40B4-BE49-F238E27FC236}">
                <a16:creationId xmlns:a16="http://schemas.microsoft.com/office/drawing/2014/main" id="{48A0030C-B649-41DD-9B74-D341215A4611}"/>
              </a:ext>
            </a:extLst>
          </p:cNvPr>
          <p:cNvSpPr txBox="1"/>
          <p:nvPr/>
        </p:nvSpPr>
        <p:spPr>
          <a:xfrm>
            <a:off x="2514600" y="228600"/>
            <a:ext cx="6630341" cy="707887"/>
          </a:xfrm>
          <a:prstGeom prst="rect">
            <a:avLst/>
          </a:prstGeom>
          <a:noFill/>
        </p:spPr>
        <p:txBody>
          <a:bodyPr wrap="none" lIns="91424" tIns="45718" rIns="91424" bIns="45718" rtlCol="0">
            <a:spAutoFit/>
          </a:bodyPr>
          <a:lstStyle/>
          <a:p>
            <a:r>
              <a:rPr lang="en-US" sz="4000" dirty="0">
                <a:solidFill>
                  <a:schemeClr val="bg1"/>
                </a:solidFill>
                <a:effectLst>
                  <a:outerShdw blurRad="38100" dist="38100" dir="2700000" algn="tl">
                    <a:srgbClr val="000000">
                      <a:alpha val="43137"/>
                    </a:srgbClr>
                  </a:outerShdw>
                </a:effectLst>
                <a:latin typeface="+mj-lt"/>
              </a:rPr>
              <a:t>Posted in a Central Location</a:t>
            </a:r>
          </a:p>
        </p:txBody>
      </p:sp>
    </p:spTree>
    <p:extLst>
      <p:ext uri="{BB962C8B-B14F-4D97-AF65-F5344CB8AC3E}">
        <p14:creationId xmlns:p14="http://schemas.microsoft.com/office/powerpoint/2010/main" val="686704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94948" y="173518"/>
            <a:ext cx="7803277" cy="6512761"/>
          </a:xfrm>
          <a:prstGeom prst="rect">
            <a:avLst/>
          </a:prstGeom>
        </p:spPr>
      </p:pic>
      <p:pic>
        <p:nvPicPr>
          <p:cNvPr id="2" name="Picture 1">
            <a:extLst>
              <a:ext uri="{FF2B5EF4-FFF2-40B4-BE49-F238E27FC236}">
                <a16:creationId xmlns:a16="http://schemas.microsoft.com/office/drawing/2014/main" id="{F2F3F098-3F33-48FA-844F-699C51CB70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85614" y="169917"/>
            <a:ext cx="3807644" cy="6516362"/>
          </a:xfrm>
          <a:prstGeom prst="rect">
            <a:avLst/>
          </a:prstGeom>
        </p:spPr>
      </p:pic>
    </p:spTree>
    <p:extLst>
      <p:ext uri="{BB962C8B-B14F-4D97-AF65-F5344CB8AC3E}">
        <p14:creationId xmlns:p14="http://schemas.microsoft.com/office/powerpoint/2010/main" val="4032422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597AA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33600" y="1337496"/>
            <a:ext cx="7924800" cy="5263487"/>
          </a:xfrm>
          <a:prstGeom prst="rect">
            <a:avLst/>
          </a:prstGeom>
          <a:ln>
            <a:noFill/>
          </a:ln>
          <a:effectLst>
            <a:softEdge rad="112500"/>
          </a:effectLst>
        </p:spPr>
      </p:pic>
      <p:sp>
        <p:nvSpPr>
          <p:cNvPr id="3" name="TextBox 2"/>
          <p:cNvSpPr txBox="1"/>
          <p:nvPr/>
        </p:nvSpPr>
        <p:spPr>
          <a:xfrm>
            <a:off x="3561525" y="152411"/>
            <a:ext cx="4665989" cy="1200325"/>
          </a:xfrm>
          <a:prstGeom prst="rect">
            <a:avLst/>
          </a:prstGeom>
          <a:noFill/>
        </p:spPr>
        <p:txBody>
          <a:bodyPr wrap="none" lIns="91424" tIns="45718" rIns="91424" bIns="45718" rtlCol="0">
            <a:spAutoFit/>
          </a:bodyPr>
          <a:lstStyle/>
          <a:p>
            <a:r>
              <a:rPr lang="en-US" sz="7200" dirty="0">
                <a:solidFill>
                  <a:schemeClr val="bg1"/>
                </a:solidFill>
                <a:effectLst>
                  <a:outerShdw blurRad="38100" dist="38100" dir="2700000" algn="tl">
                    <a:srgbClr val="000000">
                      <a:alpha val="43137"/>
                    </a:srgbClr>
                  </a:outerShdw>
                </a:effectLst>
                <a:latin typeface="+mj-lt"/>
              </a:rPr>
              <a:t>Your Rights!</a:t>
            </a:r>
          </a:p>
        </p:txBody>
      </p:sp>
    </p:spTree>
    <p:extLst>
      <p:ext uri="{BB962C8B-B14F-4D97-AF65-F5344CB8AC3E}">
        <p14:creationId xmlns:p14="http://schemas.microsoft.com/office/powerpoint/2010/main" val="173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 name="Picture 7" descr="A person wearing a hat&#10;&#10;Description automatically generated">
            <a:extLst>
              <a:ext uri="{FF2B5EF4-FFF2-40B4-BE49-F238E27FC236}">
                <a16:creationId xmlns:a16="http://schemas.microsoft.com/office/drawing/2014/main" id="{13ADD174-FCE2-42C9-ADC0-BA3485CE69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285583" cy="6828432"/>
          </a:xfrm>
          <a:prstGeom prst="rect">
            <a:avLst/>
          </a:prstGeom>
        </p:spPr>
      </p:pic>
      <p:sp>
        <p:nvSpPr>
          <p:cNvPr id="4" name="Cloud Callout 3"/>
          <p:cNvSpPr/>
          <p:nvPr/>
        </p:nvSpPr>
        <p:spPr>
          <a:xfrm rot="21018344">
            <a:off x="7122508" y="249658"/>
            <a:ext cx="3798379" cy="3025032"/>
          </a:xfrm>
          <a:prstGeom prst="cloudCallout">
            <a:avLst>
              <a:gd name="adj1" fmla="val -86850"/>
              <a:gd name="adj2" fmla="val 12395"/>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en-US"/>
          </a:p>
        </p:txBody>
      </p:sp>
      <p:sp>
        <p:nvSpPr>
          <p:cNvPr id="5" name="TextBox 4"/>
          <p:cNvSpPr txBox="1"/>
          <p:nvPr/>
        </p:nvSpPr>
        <p:spPr>
          <a:xfrm>
            <a:off x="7535797" y="914400"/>
            <a:ext cx="2971800" cy="1446551"/>
          </a:xfrm>
          <a:prstGeom prst="rect">
            <a:avLst/>
          </a:prstGeom>
          <a:noFill/>
        </p:spPr>
        <p:txBody>
          <a:bodyPr wrap="square" lIns="91424" tIns="45718" rIns="91424" bIns="45718" rtlCol="0">
            <a:spAutoFit/>
          </a:bodyPr>
          <a:lstStyle/>
          <a:p>
            <a:pPr algn="ctr"/>
            <a:r>
              <a:rPr lang="en-US" sz="4400" dirty="0">
                <a:solidFill>
                  <a:schemeClr val="tx2"/>
                </a:solidFill>
                <a:latin typeface="Tekton Pro" pitchFamily="34" charset="0"/>
              </a:rPr>
              <a:t>What are Pesticides?</a:t>
            </a:r>
          </a:p>
        </p:txBody>
      </p:sp>
      <p:sp>
        <p:nvSpPr>
          <p:cNvPr id="6" name="TextBox 5"/>
          <p:cNvSpPr txBox="1"/>
          <p:nvPr/>
        </p:nvSpPr>
        <p:spPr>
          <a:xfrm>
            <a:off x="1524001" y="6615442"/>
            <a:ext cx="1806905" cy="261610"/>
          </a:xfrm>
          <a:prstGeom prst="rect">
            <a:avLst/>
          </a:prstGeom>
          <a:noFill/>
        </p:spPr>
        <p:txBody>
          <a:bodyPr wrap="none" rtlCol="0">
            <a:spAutoFit/>
          </a:bodyPr>
          <a:lstStyle/>
          <a:p>
            <a:r>
              <a:rPr lang="en-US" sz="1100">
                <a:solidFill>
                  <a:schemeClr val="bg1"/>
                </a:solidFill>
                <a:latin typeface="+mj-lt"/>
              </a:rPr>
              <a:t>foto ©www.earldotter.com</a:t>
            </a:r>
          </a:p>
        </p:txBody>
      </p:sp>
    </p:spTree>
    <p:extLst>
      <p:ext uri="{BB962C8B-B14F-4D97-AF65-F5344CB8AC3E}">
        <p14:creationId xmlns:p14="http://schemas.microsoft.com/office/powerpoint/2010/main" val="1164777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1294" y="4301659"/>
            <a:ext cx="3896706" cy="21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609600"/>
            <a:ext cx="11277600" cy="1143000"/>
          </a:xfrm>
        </p:spPr>
        <p:txBody>
          <a:bodyPr/>
          <a:lstStyle/>
          <a:p>
            <a:r>
              <a:rPr lang="en-US" dirty="0"/>
              <a:t>To report any violation to your state regulatory agency</a:t>
            </a:r>
          </a:p>
        </p:txBody>
      </p:sp>
      <p:sp>
        <p:nvSpPr>
          <p:cNvPr id="3" name="Content Placeholder 2"/>
          <p:cNvSpPr>
            <a:spLocks noGrp="1"/>
          </p:cNvSpPr>
          <p:nvPr>
            <p:ph idx="1"/>
          </p:nvPr>
        </p:nvSpPr>
        <p:spPr>
          <a:xfrm>
            <a:off x="457200" y="2590801"/>
            <a:ext cx="11125200" cy="3306763"/>
          </a:xfrm>
        </p:spPr>
        <p:txBody>
          <a:bodyPr/>
          <a:lstStyle/>
          <a:p>
            <a:pPr marL="0" indent="0">
              <a:buNone/>
            </a:pPr>
            <a:r>
              <a:rPr lang="en-US" dirty="0"/>
              <a:t>In Florida, call the Florida Department of Agriculture &amp; Consumer Services</a:t>
            </a:r>
          </a:p>
          <a:p>
            <a:pPr lvl="1">
              <a:lnSpc>
                <a:spcPct val="120000"/>
              </a:lnSpc>
              <a:spcAft>
                <a:spcPts val="600"/>
              </a:spcAft>
            </a:pPr>
            <a:r>
              <a:rPr lang="en-US" dirty="0"/>
              <a:t>General calls: 850-617-7900</a:t>
            </a:r>
          </a:p>
          <a:p>
            <a:pPr lvl="1">
              <a:lnSpc>
                <a:spcPct val="120000"/>
              </a:lnSpc>
              <a:spcAft>
                <a:spcPts val="600"/>
              </a:spcAft>
            </a:pPr>
            <a:r>
              <a:rPr lang="en-US" dirty="0"/>
              <a:t>Incident reporting: 850-617-7997</a:t>
            </a:r>
          </a:p>
          <a:p>
            <a:endParaRPr lang="en-US" dirty="0"/>
          </a:p>
          <a:p>
            <a:pPr marL="0" indent="0">
              <a:buNone/>
            </a:pPr>
            <a:r>
              <a:rPr lang="en-US" dirty="0"/>
              <a:t> </a:t>
            </a:r>
          </a:p>
          <a:p>
            <a:endParaRPr lang="en-US" dirty="0"/>
          </a:p>
        </p:txBody>
      </p:sp>
    </p:spTree>
    <p:extLst>
      <p:ext uri="{BB962C8B-B14F-4D97-AF65-F5344CB8AC3E}">
        <p14:creationId xmlns:p14="http://schemas.microsoft.com/office/powerpoint/2010/main" val="2927137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731826"/>
            <a:ext cx="6781801" cy="2514600"/>
          </a:xfrm>
        </p:spPr>
        <p:txBody>
          <a:bodyPr/>
          <a:lstStyle/>
          <a:p>
            <a:pPr marL="0" indent="0">
              <a:spcAft>
                <a:spcPts val="600"/>
              </a:spcAft>
              <a:buNone/>
            </a:pPr>
            <a:r>
              <a:rPr lang="en-US" dirty="0"/>
              <a:t>In Georgia, call the Georgia Department of Agriculture.</a:t>
            </a:r>
          </a:p>
          <a:p>
            <a:pPr lvl="1">
              <a:spcAft>
                <a:spcPts val="600"/>
              </a:spcAft>
            </a:pPr>
            <a:r>
              <a:rPr lang="en-US" dirty="0"/>
              <a:t>Incident reporting: </a:t>
            </a:r>
            <a:br>
              <a:rPr lang="en-US" dirty="0"/>
            </a:br>
            <a:r>
              <a:rPr lang="en-US" dirty="0"/>
              <a:t>888-655-9340</a:t>
            </a: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77200" y="3022338"/>
            <a:ext cx="2657787"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381000" y="838200"/>
            <a:ext cx="11430000" cy="1143000"/>
          </a:xfrm>
        </p:spPr>
        <p:txBody>
          <a:bodyPr/>
          <a:lstStyle/>
          <a:p>
            <a:r>
              <a:rPr lang="en-US" dirty="0"/>
              <a:t>To report any violation to your state regulatory agency</a:t>
            </a:r>
          </a:p>
        </p:txBody>
      </p:sp>
    </p:spTree>
    <p:extLst>
      <p:ext uri="{BB962C8B-B14F-4D97-AF65-F5344CB8AC3E}">
        <p14:creationId xmlns:p14="http://schemas.microsoft.com/office/powerpoint/2010/main" val="2109004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3080684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2150" y="5943601"/>
            <a:ext cx="8382000" cy="646331"/>
          </a:xfrm>
          <a:prstGeom prst="rect">
            <a:avLst/>
          </a:prstGeom>
        </p:spPr>
        <p:txBody>
          <a:bodyPr wrap="square">
            <a:spAutoFit/>
          </a:bodyPr>
          <a:lstStyle/>
          <a:p>
            <a:pPr defTabSz="914400"/>
            <a:r>
              <a:rPr lang="en-US" sz="1200" dirty="0">
                <a:solidFill>
                  <a:prstClr val="black"/>
                </a:solidFill>
                <a:latin typeface="Helvetica" panose="020B0604020202020204" pitchFamily="34" charset="0"/>
                <a:cs typeface="Helvetica" panose="020B0604020202020204" pitchFamily="34" charset="0"/>
              </a:rPr>
              <a:t>This curriculum was made possible by a grant from the National Institute for Occupational Safety and Health (U54-OH011230).  The Curriculum follows the requirements of the revised Worker Protection Standards of the United States Environmental Protection Agency, but the content, images, and facilitators’ guide are the authors’.</a:t>
            </a:r>
          </a:p>
        </p:txBody>
      </p:sp>
      <p:sp>
        <p:nvSpPr>
          <p:cNvPr id="3" name="Rectangle 2"/>
          <p:cNvSpPr/>
          <p:nvPr/>
        </p:nvSpPr>
        <p:spPr>
          <a:xfrm>
            <a:off x="1771650" y="4766551"/>
            <a:ext cx="8763000" cy="923330"/>
          </a:xfrm>
          <a:prstGeom prst="rect">
            <a:avLst/>
          </a:prstGeom>
        </p:spPr>
        <p:txBody>
          <a:bodyPr wrap="square">
            <a:spAutoFit/>
          </a:bodyPr>
          <a:lstStyle/>
          <a:p>
            <a:pPr defTabSz="914400"/>
            <a:r>
              <a:rPr lang="en-US" sz="1800" dirty="0">
                <a:solidFill>
                  <a:prstClr val="black"/>
                </a:solidFill>
                <a:latin typeface="Helvetica" panose="020B0604020202020204" pitchFamily="34" charset="0"/>
                <a:cs typeface="Helvetica" panose="020B0604020202020204" pitchFamily="34" charset="0"/>
              </a:rPr>
              <a:t>Suggested Citation:  Liebman, A.K., Marin, A.J., Hopewell, J., Trejo, M., Tovar Aguilar, A., </a:t>
            </a:r>
            <a:r>
              <a:rPr lang="en-US" sz="1800" dirty="0" err="1">
                <a:solidFill>
                  <a:prstClr val="black"/>
                </a:solidFill>
                <a:latin typeface="Helvetica" panose="020B0604020202020204" pitchFamily="34" charset="0"/>
                <a:cs typeface="Helvetica" panose="020B0604020202020204" pitchFamily="34" charset="0"/>
              </a:rPr>
              <a:t>Ordaz</a:t>
            </a:r>
            <a:r>
              <a:rPr lang="en-US" sz="1800" dirty="0">
                <a:solidFill>
                  <a:prstClr val="black"/>
                </a:solidFill>
                <a:latin typeface="Helvetica" panose="020B0604020202020204" pitchFamily="34" charset="0"/>
                <a:cs typeface="Helvetica" panose="020B0604020202020204" pitchFamily="34" charset="0"/>
              </a:rPr>
              <a:t> </a:t>
            </a:r>
            <a:r>
              <a:rPr lang="en-US" sz="1800" dirty="0" err="1">
                <a:solidFill>
                  <a:prstClr val="black"/>
                </a:solidFill>
                <a:latin typeface="Helvetica" panose="020B0604020202020204" pitchFamily="34" charset="0"/>
                <a:cs typeface="Helvetica" panose="020B0604020202020204" pitchFamily="34" charset="0"/>
              </a:rPr>
              <a:t>Gudino</a:t>
            </a:r>
            <a:r>
              <a:rPr lang="en-US" sz="1800" dirty="0">
                <a:solidFill>
                  <a:prstClr val="black"/>
                </a:solidFill>
                <a:latin typeface="Helvetica" panose="020B0604020202020204" pitchFamily="34" charset="0"/>
                <a:cs typeface="Helvetica" panose="020B0604020202020204" pitchFamily="34" charset="0"/>
              </a:rPr>
              <a:t>, C., Garcia Rendon, M., &amp; </a:t>
            </a:r>
            <a:r>
              <a:rPr lang="en-US" sz="1800" dirty="0" err="1">
                <a:solidFill>
                  <a:prstClr val="black"/>
                </a:solidFill>
                <a:latin typeface="Helvetica" panose="020B0604020202020204" pitchFamily="34" charset="0"/>
                <a:cs typeface="Helvetica" panose="020B0604020202020204" pitchFamily="34" charset="0"/>
              </a:rPr>
              <a:t>Grzywacz</a:t>
            </a:r>
            <a:r>
              <a:rPr lang="en-US" sz="1800" dirty="0">
                <a:solidFill>
                  <a:prstClr val="black"/>
                </a:solidFill>
                <a:latin typeface="Helvetica" panose="020B0604020202020204" pitchFamily="34" charset="0"/>
                <a:cs typeface="Helvetica" panose="020B0604020202020204" pitchFamily="34" charset="0"/>
              </a:rPr>
              <a:t>, J.G. (2018). </a:t>
            </a:r>
            <a:r>
              <a:rPr lang="es-ES" sz="1800" dirty="0">
                <a:solidFill>
                  <a:prstClr val="black"/>
                </a:solidFill>
                <a:latin typeface="Helvetica" panose="020B0604020202020204" pitchFamily="34" charset="0"/>
                <a:cs typeface="Helvetica" panose="020B0604020202020204" pitchFamily="34" charset="0"/>
              </a:rPr>
              <a:t>Normas de Protección al Trabajador Agrícola, </a:t>
            </a:r>
            <a:r>
              <a:rPr lang="en-US" sz="1800" dirty="0">
                <a:solidFill>
                  <a:prstClr val="black"/>
                </a:solidFill>
                <a:latin typeface="Helvetica" panose="020B0604020202020204" pitchFamily="34" charset="0"/>
                <a:cs typeface="Helvetica" panose="020B0604020202020204" pitchFamily="34" charset="0"/>
              </a:rPr>
              <a:t>[Kit]. Tallahassee, FL: Florida State University.</a:t>
            </a:r>
          </a:p>
        </p:txBody>
      </p:sp>
      <p:sp>
        <p:nvSpPr>
          <p:cNvPr id="4" name="Rectangle 3"/>
          <p:cNvSpPr/>
          <p:nvPr/>
        </p:nvSpPr>
        <p:spPr>
          <a:xfrm>
            <a:off x="7705726" y="1383958"/>
            <a:ext cx="4029074" cy="1938992"/>
          </a:xfrm>
          <a:prstGeom prst="rect">
            <a:avLst/>
          </a:prstGeom>
          <a:solidFill>
            <a:schemeClr val="accent3"/>
          </a:solidFill>
        </p:spPr>
        <p:txBody>
          <a:bodyPr wrap="square">
            <a:spAutoFit/>
          </a:bodyPr>
          <a:lstStyle/>
          <a:p>
            <a:r>
              <a:rPr lang="en-US" sz="2000" dirty="0">
                <a:solidFill>
                  <a:schemeClr val="bg1"/>
                </a:solidFill>
                <a:latin typeface="Helvetica" panose="020B0604020202020204" pitchFamily="34" charset="0"/>
                <a:cs typeface="Helvetica" panose="020B0604020202020204" pitchFamily="34" charset="0"/>
              </a:rPr>
              <a:t>This curriculum would not have been possible without the helpful contributions of (in alphabetical order): Fiorella Chavez Carlos, Fernanda Correa, Jeannie </a:t>
            </a:r>
            <a:r>
              <a:rPr lang="en-US" sz="2000" dirty="0" err="1">
                <a:solidFill>
                  <a:schemeClr val="bg1"/>
                </a:solidFill>
                <a:latin typeface="Helvetica" panose="020B0604020202020204" pitchFamily="34" charset="0"/>
                <a:cs typeface="Helvetica" panose="020B0604020202020204" pitchFamily="34" charset="0"/>
              </a:rPr>
              <a:t>Economos</a:t>
            </a:r>
            <a:r>
              <a:rPr lang="en-US" sz="2000" dirty="0">
                <a:solidFill>
                  <a:schemeClr val="bg1"/>
                </a:solidFill>
                <a:latin typeface="Helvetica" panose="020B0604020202020204" pitchFamily="34" charset="0"/>
                <a:cs typeface="Helvetica" panose="020B0604020202020204" pitchFamily="34" charset="0"/>
              </a:rPr>
              <a:t>, &amp; </a:t>
            </a:r>
            <a:r>
              <a:rPr lang="en-US" sz="2000" dirty="0" err="1">
                <a:solidFill>
                  <a:schemeClr val="bg1"/>
                </a:solidFill>
                <a:latin typeface="Helvetica" panose="020B0604020202020204" pitchFamily="34" charset="0"/>
                <a:cs typeface="Helvetica" panose="020B0604020202020204" pitchFamily="34" charset="0"/>
              </a:rPr>
              <a:t>Guojuan</a:t>
            </a:r>
            <a:r>
              <a:rPr lang="en-US" sz="2000" dirty="0">
                <a:solidFill>
                  <a:schemeClr val="bg1"/>
                </a:solidFill>
                <a:latin typeface="Helvetica" panose="020B0604020202020204" pitchFamily="34" charset="0"/>
                <a:cs typeface="Helvetica" panose="020B0604020202020204" pitchFamily="34" charset="0"/>
              </a:rPr>
              <a:t> Shang.</a:t>
            </a:r>
          </a:p>
        </p:txBody>
      </p:sp>
      <p:pic>
        <p:nvPicPr>
          <p:cNvPr id="1028" name="Picture 4" descr="Image result for Florida State Univers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8647" y="2430781"/>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utheast and Coastal Center for Agricultural Safety and Heal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2086" y="466724"/>
            <a:ext cx="2346504" cy="1276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0520" y="1905001"/>
            <a:ext cx="2295486" cy="1383030"/>
          </a:xfrm>
          <a:prstGeom prst="rect">
            <a:avLst/>
          </a:prstGeom>
        </p:spPr>
      </p:pic>
      <p:pic>
        <p:nvPicPr>
          <p:cNvPr id="1032" name="Picture 8" descr="Image result for University of Florida IFA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0611" y="3446061"/>
            <a:ext cx="2695575" cy="10945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inwheel, drawing&#10;&#10;Description automatically generated">
            <a:extLst>
              <a:ext uri="{FF2B5EF4-FFF2-40B4-BE49-F238E27FC236}">
                <a16:creationId xmlns:a16="http://schemas.microsoft.com/office/drawing/2014/main" id="{A0B6FD91-504F-41CF-AAC3-895655D867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294240"/>
            <a:ext cx="2524124" cy="1882821"/>
          </a:xfrm>
          <a:prstGeom prst="rect">
            <a:avLst/>
          </a:prstGeom>
        </p:spPr>
      </p:pic>
    </p:spTree>
    <p:extLst>
      <p:ext uri="{BB962C8B-B14F-4D97-AF65-F5344CB8AC3E}">
        <p14:creationId xmlns:p14="http://schemas.microsoft.com/office/powerpoint/2010/main" val="3645793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052DEB-6EE9-40A2-B694-B88636C827EF}"/>
              </a:ext>
            </a:extLst>
          </p:cNvPr>
          <p:cNvSpPr txBox="1"/>
          <p:nvPr/>
        </p:nvSpPr>
        <p:spPr>
          <a:xfrm>
            <a:off x="381000" y="609600"/>
            <a:ext cx="4724400" cy="1015663"/>
          </a:xfrm>
          <a:prstGeom prst="rect">
            <a:avLst/>
          </a:prstGeom>
          <a:noFill/>
        </p:spPr>
        <p:txBody>
          <a:bodyPr wrap="square" lIns="91424" tIns="45718" rIns="91424" bIns="45718" rtlCol="0">
            <a:spAutoFit/>
          </a:bodyPr>
          <a:lstStyle/>
          <a:p>
            <a:pPr algn="ctr"/>
            <a:r>
              <a:rPr lang="en-US" sz="6000" dirty="0">
                <a:solidFill>
                  <a:schemeClr val="bg1"/>
                </a:solidFill>
                <a:effectLst>
                  <a:outerShdw blurRad="38100" dist="38100" dir="2700000" algn="tl">
                    <a:srgbClr val="000000">
                      <a:alpha val="43137"/>
                    </a:srgbClr>
                  </a:outerShdw>
                </a:effectLst>
                <a:latin typeface="+mj-lt"/>
              </a:rPr>
              <a:t>Insecticides</a:t>
            </a:r>
          </a:p>
        </p:txBody>
      </p:sp>
    </p:spTree>
    <p:extLst>
      <p:ext uri="{BB962C8B-B14F-4D97-AF65-F5344CB8AC3E}">
        <p14:creationId xmlns:p14="http://schemas.microsoft.com/office/powerpoint/2010/main" val="221634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3D39376-D336-4383-897A-89A9B86CDA7A}"/>
              </a:ext>
            </a:extLst>
          </p:cNvPr>
          <p:cNvSpPr/>
          <p:nvPr/>
        </p:nvSpPr>
        <p:spPr>
          <a:xfrm>
            <a:off x="4419600" y="381000"/>
            <a:ext cx="3877985" cy="1015663"/>
          </a:xfrm>
          <a:prstGeom prst="rect">
            <a:avLst/>
          </a:prstGeom>
        </p:spPr>
        <p:txBody>
          <a:bodyPr wrap="none" lIns="91424" tIns="45718" rIns="91424" bIns="45718">
            <a:spAutoFit/>
          </a:bodyPr>
          <a:lstStyle/>
          <a:p>
            <a:r>
              <a:rPr lang="en-US" sz="6000" dirty="0">
                <a:solidFill>
                  <a:schemeClr val="bg1"/>
                </a:solidFill>
                <a:effectLst>
                  <a:outerShdw blurRad="38100" dist="38100" dir="2700000" algn="tl">
                    <a:srgbClr val="000000">
                      <a:alpha val="43137"/>
                    </a:srgbClr>
                  </a:outerShdw>
                </a:effectLst>
                <a:latin typeface="+mj-lt"/>
              </a:rPr>
              <a:t>Herbicides</a:t>
            </a:r>
          </a:p>
        </p:txBody>
      </p:sp>
    </p:spTree>
    <p:extLst>
      <p:ext uri="{BB962C8B-B14F-4D97-AF65-F5344CB8AC3E}">
        <p14:creationId xmlns:p14="http://schemas.microsoft.com/office/powerpoint/2010/main" val="30945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35B7392C-9B59-4A0E-B1F6-EE74FC689459}"/>
              </a:ext>
            </a:extLst>
          </p:cNvPr>
          <p:cNvSpPr/>
          <p:nvPr/>
        </p:nvSpPr>
        <p:spPr>
          <a:xfrm>
            <a:off x="457200" y="609600"/>
            <a:ext cx="3570208" cy="933589"/>
          </a:xfrm>
          <a:prstGeom prst="rect">
            <a:avLst/>
          </a:prstGeom>
        </p:spPr>
        <p:txBody>
          <a:bodyPr wrap="none" lIns="91424" tIns="45718" rIns="91424" bIns="45718">
            <a:spAutoFit/>
          </a:bodyPr>
          <a:lstStyle/>
          <a:p>
            <a:r>
              <a:rPr lang="en-US" sz="5500" dirty="0">
                <a:solidFill>
                  <a:schemeClr val="bg1"/>
                </a:solidFill>
                <a:effectLst>
                  <a:outerShdw blurRad="38100" dist="38100" dir="2700000" algn="tl">
                    <a:srgbClr val="000000">
                      <a:alpha val="43137"/>
                    </a:srgbClr>
                  </a:outerShdw>
                </a:effectLst>
                <a:latin typeface="+mj-lt"/>
              </a:rPr>
              <a:t>Fungicides</a:t>
            </a:r>
          </a:p>
        </p:txBody>
      </p:sp>
    </p:spTree>
    <p:extLst>
      <p:ext uri="{BB962C8B-B14F-4D97-AF65-F5344CB8AC3E}">
        <p14:creationId xmlns:p14="http://schemas.microsoft.com/office/powerpoint/2010/main" val="2138337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1158&quot;&gt;&lt;/object&gt;&lt;object type=&quot;2&quot; unique_id=&quot;11159&quot;&gt;&lt;object type=&quot;3&quot; unique_id=&quot;11161&quot;&gt;&lt;property id=&quot;20148&quot; value=&quot;5&quot;/&gt;&lt;property id=&quot;20300&quot; value=&quot;Slide 2&quot;/&gt;&lt;property id=&quot;20307&quot; value=&quot;261&quot;/&gt;&lt;/object&gt;&lt;object type=&quot;3&quot; unique_id=&quot;11162&quot;&gt;&lt;property id=&quot;20148&quot; value=&quot;5&quot;/&gt;&lt;property id=&quot;20300&quot; value=&quot;Slide 36&quot;/&gt;&lt;property id=&quot;20307&quot; value=&quot;260&quot;/&gt;&lt;/object&gt;&lt;object type=&quot;3&quot; unique_id=&quot;11163&quot;&gt;&lt;property id=&quot;20148&quot; value=&quot;5&quot;/&gt;&lt;property id=&quot;20300&quot; value=&quot;Slide 4&quot;/&gt;&lt;property id=&quot;20307&quot; value=&quot;258&quot;/&gt;&lt;/object&gt;&lt;object type=&quot;3&quot; unique_id=&quot;11164&quot;&gt;&lt;property id=&quot;20148&quot; value=&quot;5&quot;/&gt;&lt;property id=&quot;20300&quot; value=&quot;Slide 5&quot;/&gt;&lt;property id=&quot;20307&quot; value=&quot;262&quot;/&gt;&lt;/object&gt;&lt;object type=&quot;3&quot; unique_id=&quot;11165&quot;&gt;&lt;property id=&quot;20148&quot; value=&quot;5&quot;/&gt;&lt;property id=&quot;20300&quot; value=&quot;Slide 6&quot;/&gt;&lt;property id=&quot;20307&quot; value=&quot;263&quot;/&gt;&lt;/object&gt;&lt;object type=&quot;3&quot; unique_id=&quot;11166&quot;&gt;&lt;property id=&quot;20148&quot; value=&quot;5&quot;/&gt;&lt;property id=&quot;20300&quot; value=&quot;Slide 7&quot;/&gt;&lt;property id=&quot;20307&quot; value=&quot;264&quot;/&gt;&lt;/object&gt;&lt;object type=&quot;3&quot; unique_id=&quot;11167&quot;&gt;&lt;property id=&quot;20148&quot; value=&quot;5&quot;/&gt;&lt;property id=&quot;20300&quot; value=&quot;Slide 9&quot;/&gt;&lt;property id=&quot;20307&quot; value=&quot;265&quot;/&gt;&lt;/object&gt;&lt;object type=&quot;3&quot; unique_id=&quot;11168&quot;&gt;&lt;property id=&quot;20148&quot; value=&quot;5&quot;/&gt;&lt;property id=&quot;20300&quot; value=&quot;Slide 8&quot;/&gt;&lt;property id=&quot;20307&quot; value=&quot;266&quot;/&gt;&lt;/object&gt;&lt;object type=&quot;3&quot; unique_id=&quot;11169&quot;&gt;&lt;property id=&quot;20148&quot; value=&quot;5&quot;/&gt;&lt;property id=&quot;20300&quot; value=&quot;Slide 10&quot;/&gt;&lt;property id=&quot;20307&quot; value=&quot;267&quot;/&gt;&lt;/object&gt;&lt;object type=&quot;3&quot; unique_id=&quot;11262&quot;&gt;&lt;property id=&quot;20148&quot; value=&quot;5&quot;/&gt;&lt;property id=&quot;20300&quot; value=&quot;Slide 11&quot;/&gt;&lt;property id=&quot;20307&quot; value=&quot;269&quot;/&gt;&lt;/object&gt;&lt;object type=&quot;3&quot; unique_id=&quot;11907&quot;&gt;&lt;property id=&quot;20148&quot; value=&quot;5&quot;/&gt;&lt;property id=&quot;20300&quot; value=&quot;Slide 1&quot;/&gt;&lt;property id=&quot;20307&quot; value=&quot;272&quot;/&gt;&lt;/object&gt;&lt;object type=&quot;3&quot; unique_id=&quot;11909&quot;&gt;&lt;property id=&quot;20148&quot; value=&quot;5&quot;/&gt;&lt;property id=&quot;20300&quot; value=&quot;Slide 14&quot;/&gt;&lt;property id=&quot;20307&quot; value=&quot;274&quot;/&gt;&lt;/object&gt;&lt;object type=&quot;3&quot; unique_id=&quot;12005&quot;&gt;&lt;property id=&quot;20148&quot; value=&quot;5&quot;/&gt;&lt;property id=&quot;20300&quot; value=&quot;Slide 15&quot;/&gt;&lt;property id=&quot;20307&quot; value=&quot;275&quot;/&gt;&lt;/object&gt;&lt;object type=&quot;3&quot; unique_id=&quot;12007&quot;&gt;&lt;property id=&quot;20148&quot; value=&quot;5&quot;/&gt;&lt;property id=&quot;20300&quot; value=&quot;Slide 21&quot;/&gt;&lt;property id=&quot;20307&quot; value=&quot;277&quot;/&gt;&lt;/object&gt;&lt;object type=&quot;3&quot; unique_id=&quot;12074&quot;&gt;&lt;property id=&quot;20148&quot; value=&quot;5&quot;/&gt;&lt;property id=&quot;20300&quot; value=&quot;Slide 17&quot;/&gt;&lt;property id=&quot;20307&quot; value=&quot;278&quot;/&gt;&lt;/object&gt;&lt;object type=&quot;3&quot; unique_id=&quot;12375&quot;&gt;&lt;property id=&quot;20148&quot; value=&quot;5&quot;/&gt;&lt;property id=&quot;20300&quot; value=&quot;Slide 40&quot;/&gt;&lt;property id=&quot;20307&quot; value=&quot;279&quot;/&gt;&lt;/object&gt;&lt;object type=&quot;3&quot; unique_id=&quot;12377&quot;&gt;&lt;property id=&quot;20148&quot; value=&quot;5&quot;/&gt;&lt;property id=&quot;20300&quot; value=&quot;Slide 22&quot;/&gt;&lt;property id=&quot;20307&quot; value=&quot;281&quot;/&gt;&lt;/object&gt;&lt;object type=&quot;3&quot; unique_id=&quot;12378&quot;&gt;&lt;property id=&quot;20148&quot; value=&quot;5&quot;/&gt;&lt;property id=&quot;20300&quot; value=&quot;Slide 23&quot;/&gt;&lt;property id=&quot;20307&quot; value=&quot;282&quot;/&gt;&lt;/object&gt;&lt;object type=&quot;3&quot; unique_id=&quot;12379&quot;&gt;&lt;property id=&quot;20148&quot; value=&quot;5&quot;/&gt;&lt;property id=&quot;20300&quot; value=&quot;Slide 24&quot;/&gt;&lt;property id=&quot;20307&quot; value=&quot;283&quot;/&gt;&lt;/object&gt;&lt;object type=&quot;3&quot; unique_id=&quot;12782&quot;&gt;&lt;property id=&quot;20148&quot; value=&quot;5&quot;/&gt;&lt;property id=&quot;20300&quot; value=&quot;Slide 25&quot;/&gt;&lt;property id=&quot;20307&quot; value=&quot;284&quot;/&gt;&lt;/object&gt;&lt;object type=&quot;3&quot; unique_id=&quot;12783&quot;&gt;&lt;property id=&quot;20148&quot; value=&quot;5&quot;/&gt;&lt;property id=&quot;20300&quot; value=&quot;Slide 26&quot;/&gt;&lt;property id=&quot;20307&quot; value=&quot;285&quot;/&gt;&lt;/object&gt;&lt;object type=&quot;3&quot; unique_id=&quot;13328&quot;&gt;&lt;property id=&quot;20148&quot; value=&quot;5&quot;/&gt;&lt;property id=&quot;20300&quot; value=&quot;Slide 37&quot;/&gt;&lt;property id=&quot;20307&quot; value=&quot;288&quot;/&gt;&lt;/object&gt;&lt;object type=&quot;3&quot; unique_id=&quot;13330&quot;&gt;&lt;property id=&quot;20148&quot; value=&quot;5&quot;/&gt;&lt;property id=&quot;20300&quot; value=&quot;Slide 38&quot;/&gt;&lt;property id=&quot;20307&quot; value=&quot;290&quot;/&gt;&lt;/object&gt;&lt;object type=&quot;3&quot; unique_id=&quot;13331&quot;&gt;&lt;property id=&quot;20148&quot; value=&quot;5&quot;/&gt;&lt;property id=&quot;20300&quot; value=&quot;Slide 39&quot;/&gt;&lt;property id=&quot;20307&quot; value=&quot;289&quot;/&gt;&lt;/object&gt;&lt;object type=&quot;3&quot; unique_id=&quot;13335&quot;&gt;&lt;property id=&quot;20148&quot; value=&quot;5&quot;/&gt;&lt;property id=&quot;20300&quot; value=&quot;Slide 44&quot;/&gt;&lt;property id=&quot;20307&quot; value=&quot;294&quot;/&gt;&lt;/object&gt;&lt;object type=&quot;3&quot; unique_id=&quot;13336&quot;&gt;&lt;property id=&quot;20148&quot; value=&quot;5&quot;/&gt;&lt;property id=&quot;20300&quot; value=&quot;Slide 45&quot;/&gt;&lt;property id=&quot;20307&quot; value=&quot;295&quot;/&gt;&lt;/object&gt;&lt;object type=&quot;3&quot; unique_id=&quot;14097&quot;&gt;&lt;property id=&quot;20148&quot; value=&quot;5&quot;/&gt;&lt;property id=&quot;20300&quot; value=&quot;Slide 28&quot;/&gt;&lt;property id=&quot;20307&quot; value=&quot;303&quot;/&gt;&lt;/object&gt;&lt;object type=&quot;3&quot; unique_id=&quot;14098&quot;&gt;&lt;property id=&quot;20148&quot; value=&quot;5&quot;/&gt;&lt;property id=&quot;20300&quot; value=&quot;Slide 33&quot;/&gt;&lt;property id=&quot;20307&quot; value=&quot;308&quot;/&gt;&lt;/object&gt;&lt;object type=&quot;3&quot; unique_id=&quot;14099&quot;&gt;&lt;property id=&quot;20148&quot; value=&quot;5&quot;/&gt;&lt;property id=&quot;20300&quot; value=&quot;Slide 46&quot;/&gt;&lt;property id=&quot;20307&quot; value=&quot;296&quot;/&gt;&lt;/object&gt;&lt;object type=&quot;3&quot; unique_id=&quot;14100&quot;&gt;&lt;property id=&quot;20148&quot; value=&quot;5&quot;/&gt;&lt;property id=&quot;20300&quot; value=&quot;Slide 47&quot;/&gt;&lt;property id=&quot;20307&quot; value=&quot;297&quot;/&gt;&lt;/object&gt;&lt;object type=&quot;3&quot; unique_id=&quot;14101&quot;&gt;&lt;property id=&quot;20148&quot; value=&quot;5&quot;/&gt;&lt;property id=&quot;20300&quot; value=&quot;Slide 48&quot;/&gt;&lt;property id=&quot;20307&quot; value=&quot;298&quot;/&gt;&lt;/object&gt;&lt;object type=&quot;3&quot; unique_id=&quot;14102&quot;&gt;&lt;property id=&quot;20148&quot; value=&quot;5&quot;/&gt;&lt;property id=&quot;20300&quot; value=&quot;Slide 49&quot;/&gt;&lt;property id=&quot;20307&quot; value=&quot;299&quot;/&gt;&lt;/object&gt;&lt;object type=&quot;3&quot; unique_id=&quot;14103&quot;&gt;&lt;property id=&quot;20148&quot; value=&quot;5&quot;/&gt;&lt;property id=&quot;20300&quot; value=&quot;Slide 50&quot;/&gt;&lt;property id=&quot;20307&quot; value=&quot;300&quot;/&gt;&lt;/object&gt;&lt;object type=&quot;3&quot; unique_id=&quot;14104&quot;&gt;&lt;property id=&quot;20148&quot; value=&quot;5&quot;/&gt;&lt;property id=&quot;20300&quot; value=&quot;Slide 52&quot;/&gt;&lt;property id=&quot;20307&quot; value=&quot;301&quot;/&gt;&lt;/object&gt;&lt;object type=&quot;3&quot; unique_id=&quot;14105&quot;&gt;&lt;property id=&quot;20148&quot; value=&quot;5&quot;/&gt;&lt;property id=&quot;20300&quot; value=&quot;Slide 53&quot;/&gt;&lt;property id=&quot;20307&quot; value=&quot;302&quot;/&gt;&lt;/object&gt;&lt;object type=&quot;3&quot; unique_id=&quot;14106&quot;&gt;&lt;property id=&quot;20148&quot; value=&quot;5&quot;/&gt;&lt;property id=&quot;20300&quot; value=&quot;Slide 54&quot;/&gt;&lt;property id=&quot;20307&quot; value=&quot;304&quot;/&gt;&lt;/object&gt;&lt;object type=&quot;3&quot; unique_id=&quot;14107&quot;&gt;&lt;property id=&quot;20148&quot; value=&quot;5&quot;/&gt;&lt;property id=&quot;20300&quot; value=&quot;Slide 55&quot;/&gt;&lt;property id=&quot;20307&quot; value=&quot;305&quot;/&gt;&lt;/object&gt;&lt;object type=&quot;3&quot; unique_id=&quot;14108&quot;&gt;&lt;property id=&quot;20148&quot; value=&quot;5&quot;/&gt;&lt;property id=&quot;20300&quot; value=&quot;Slide 56&quot;/&gt;&lt;property id=&quot;20307&quot; value=&quot;306&quot;/&gt;&lt;/object&gt;&lt;object type=&quot;3&quot; unique_id=&quot;14109&quot;&gt;&lt;property id=&quot;20148&quot; value=&quot;5&quot;/&gt;&lt;property id=&quot;20300&quot; value=&quot;Slide 57&quot;/&gt;&lt;property id=&quot;20307&quot; value=&quot;307&quot;/&gt;&lt;/object&gt;&lt;object type=&quot;3&quot; unique_id=&quot;15124&quot;&gt;&lt;property id=&quot;20148&quot; value=&quot;5&quot;/&gt;&lt;property id=&quot;20300&quot; value=&quot;Slide 58&quot;/&gt;&lt;property id=&quot;20307&quot; value=&quot;309&quot;/&gt;&lt;/object&gt;&lt;object type=&quot;3&quot; unique_id=&quot;15125&quot;&gt;&lt;property id=&quot;20148&quot; value=&quot;5&quot;/&gt;&lt;property id=&quot;20300&quot; value=&quot;Slide 59&quot;/&gt;&lt;property id=&quot;20307&quot; value=&quot;310&quot;/&gt;&lt;/object&gt;&lt;object type=&quot;3&quot; unique_id=&quot;15127&quot;&gt;&lt;property id=&quot;20148&quot; value=&quot;5&quot;/&gt;&lt;property id=&quot;20300&quot; value=&quot;Slide 62&quot;/&gt;&lt;property id=&quot;20307&quot; value=&quot;312&quot;/&gt;&lt;/object&gt;&lt;object type=&quot;3&quot; unique_id=&quot;15775&quot;&gt;&lt;property id=&quot;20148&quot; value=&quot;5&quot;/&gt;&lt;property id=&quot;20300&quot; value=&quot;Slide 13&quot;/&gt;&lt;property id=&quot;20307&quot; value=&quot;313&quot;/&gt;&lt;/object&gt;&lt;object type=&quot;3&quot; unique_id=&quot;15777&quot;&gt;&lt;property id=&quot;20148&quot; value=&quot;5&quot;/&gt;&lt;property id=&quot;20300&quot; value=&quot;Slide 35&quot;/&gt;&lt;property id=&quot;20307&quot; value=&quot;315&quot;/&gt;&lt;/object&gt;&lt;object type=&quot;3&quot; unique_id=&quot;17209&quot;&gt;&lt;property id=&quot;20148&quot; value=&quot;5&quot;/&gt;&lt;property id=&quot;20300&quot; value=&quot;Slide 12&quot;/&gt;&lt;property id=&quot;20307&quot; value=&quot;317&quot;/&gt;&lt;/object&gt;&lt;object type=&quot;3&quot; unique_id=&quot;17210&quot;&gt;&lt;property id=&quot;20148&quot; value=&quot;5&quot;/&gt;&lt;property id=&quot;20300&quot; value=&quot;Slide 42&quot;/&gt;&lt;property id=&quot;20307&quot; value=&quot;318&quot;/&gt;&lt;/object&gt;&lt;object type=&quot;3&quot; unique_id=&quot;17211&quot;&gt;&lt;property id=&quot;20148&quot; value=&quot;5&quot;/&gt;&lt;property id=&quot;20300&quot; value=&quot;Slide 43&quot;/&gt;&lt;property id=&quot;20307&quot; value=&quot;319&quot;/&gt;&lt;/object&gt;&lt;object type=&quot;3&quot; unique_id=&quot;17803&quot;&gt;&lt;property id=&quot;20148&quot; value=&quot;5&quot;/&gt;&lt;property id=&quot;20300&quot; value=&quot;Slide 16&quot;/&gt;&lt;property id=&quot;20307&quot; value=&quot;320&quot;/&gt;&lt;/object&gt;&lt;object type=&quot;3&quot; unique_id=&quot;17804&quot;&gt;&lt;property id=&quot;20148&quot; value=&quot;5&quot;/&gt;&lt;property id=&quot;20300&quot; value=&quot;Slide 18&quot;/&gt;&lt;property id=&quot;20307&quot; value=&quot;321&quot;/&gt;&lt;/object&gt;&lt;object type=&quot;3&quot; unique_id=&quot;17805&quot;&gt;&lt;property id=&quot;20148&quot; value=&quot;5&quot;/&gt;&lt;property id=&quot;20300&quot; value=&quot;Slide 19&quot;/&gt;&lt;property id=&quot;20307&quot; value=&quot;323&quot;/&gt;&lt;/object&gt;&lt;object type=&quot;3&quot; unique_id=&quot;17806&quot;&gt;&lt;property id=&quot;20148&quot; value=&quot;5&quot;/&gt;&lt;property id=&quot;20300&quot; value=&quot;Slide 20&quot;/&gt;&lt;property id=&quot;20307&quot; value=&quot;322&quot;/&gt;&lt;/object&gt;&lt;object type=&quot;3&quot; unique_id=&quot;18314&quot;&gt;&lt;property id=&quot;20148&quot; value=&quot;5&quot;/&gt;&lt;property id=&quot;20300&quot; value=&quot;Slide 51&quot;/&gt;&lt;property id=&quot;20307&quot; value=&quot;325&quot;/&gt;&lt;/object&gt;&lt;object type=&quot;3&quot; unique_id=&quot;18315&quot;&gt;&lt;property id=&quot;20148&quot; value=&quot;5&quot;/&gt;&lt;property id=&quot;20300&quot; value=&quot;Slide 60 - &amp;quot;Para reportar cualquier violación para la agencia regulatoria de su estado llame al:&amp;quot;&quot;/&gt;&lt;property id=&quot;20307&quot; value=&quot;324&quot;/&gt;&lt;/object&gt;&lt;object type=&quot;3&quot; unique_id=&quot;18803&quot;&gt;&lt;property id=&quot;20148&quot; value=&quot;5&quot;/&gt;&lt;property id=&quot;20300&quot; value=&quot;Slide 3&quot;/&gt;&lt;property id=&quot;20307&quot; value=&quot;326&quot;/&gt;&lt;/object&gt;&lt;object type=&quot;3&quot; unique_id=&quot;18804&quot;&gt;&lt;property id=&quot;20148&quot; value=&quot;5&quot;/&gt;&lt;property id=&quot;20300&quot; value=&quot;Slide 30&quot;/&gt;&lt;property id=&quot;20307&quot; value=&quot;327&quot;/&gt;&lt;/object&gt;&lt;object type=&quot;3&quot; unique_id=&quot;18805&quot;&gt;&lt;property id=&quot;20148&quot; value=&quot;5&quot;/&gt;&lt;property id=&quot;20300&quot; value=&quot;Slide 31&quot;/&gt;&lt;property id=&quot;20307&quot; value=&quot;329&quot;/&gt;&lt;/object&gt;&lt;object type=&quot;3&quot; unique_id=&quot;18806&quot;&gt;&lt;property id=&quot;20148&quot; value=&quot;5&quot;/&gt;&lt;property id=&quot;20300&quot; value=&quot;Slide 32&quot;/&gt;&lt;property id=&quot;20307&quot; value=&quot;328&quot;/&gt;&lt;/object&gt;&lt;object type=&quot;3&quot; unique_id=&quot;18808&quot;&gt;&lt;property id=&quot;20148&quot; value=&quot;5&quot;/&gt;&lt;property id=&quot;20300&quot; value=&quot;Slide 27&quot;/&gt;&lt;property id=&quot;20307&quot; value=&quot;332&quot;/&gt;&lt;/object&gt;&lt;object type=&quot;3&quot; unique_id=&quot;18809&quot;&gt;&lt;property id=&quot;20148&quot; value=&quot;5&quot;/&gt;&lt;property id=&quot;20300&quot; value=&quot;Slide 29&quot;/&gt;&lt;property id=&quot;20307&quot; value=&quot;333&quot;/&gt;&lt;/object&gt;&lt;object type=&quot;3&quot; unique_id=&quot;18810&quot;&gt;&lt;property id=&quot;20148&quot; value=&quot;5&quot;/&gt;&lt;property id=&quot;20300&quot; value=&quot;Slide 41&quot;/&gt;&lt;property id=&quot;20307&quot; value=&quot;330&quot;/&gt;&lt;/object&gt;&lt;object type=&quot;3&quot; unique_id=&quot;18811&quot;&gt;&lt;property id=&quot;20148&quot; value=&quot;5&quot;/&gt;&lt;property id=&quot;20300&quot; value=&quot;Slide 61 - &amp;quot;Para reportar cualquier violación para la agencia regulatoria de su estado llame al:&amp;quot;&quot;/&gt;&lt;property id=&quot;20307&quot; value=&quot;334&quot;/&gt;&lt;/object&gt;&lt;object type=&quot;3&quot; unique_id=&quot;19869&quot;&gt;&lt;property id=&quot;20148&quot; value=&quot;5&quot;/&gt;&lt;property id=&quot;20300&quot; value=&quot;Slide 34&quot;/&gt;&lt;property id=&quot;20307&quot; value=&quot;342&quot;/&gt;&lt;/object&gt;&lt;object type=&quot;3&quot; unique_id=&quot;78193&quot;&gt;&lt;property id=&quot;20148&quot; value=&quot;5&quot;/&gt;&lt;property id=&quot;20300&quot; value=&quot;Slide 63&quot;/&gt;&lt;property id=&quot;20307&quot; value=&quot;34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700905-8508-4CB2-AB2B-48764C32B561}&quot;/&gt;&lt;isInvalidForFieldText val=&quot;0&quot;/&gt;&lt;Image&gt;&lt;filename val=&quot;C:\Users\Jillian\AppData\Local\Temp\PR\data\asimages\{22700905-8508-4CB2-AB2B-48764C32B561}_13.png&quot;/&gt;&lt;left val=&quot;435&quot;/&gt;&lt;top val=&quot;278&quot;/&gt;&lt;width val=&quot;92&quot;/&gt;&lt;height val=&quot;160&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6AB0B4-2B0E-4875-8ED4-45CD8A9ADAAF}&quot;/&gt;&lt;isInvalidForFieldText val=&quot;0&quot;/&gt;&lt;Image&gt;&lt;filename val=&quot;C:\Users\Jillian\AppData\Local\Temp\PR\data\asimages\{776AB0B4-2B0E-4875-8ED4-45CD8A9ADAAF}_13.png&quot;/&gt;&lt;left val=&quot;331&quot;/&gt;&lt;top val=&quot;165&quot;/&gt;&lt;width val=&quot;196&quot;/&gt;&lt;height val=&quot;106&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CF02C7-9D58-4DB4-A728-9AEA8CD24CA6}&quot;/&gt;&lt;isInvalidForFieldText val=&quot;0&quot;/&gt;&lt;Image&gt;&lt;filename val=&quot;C:\Users\Jillian\AppData\Local\Temp\PR\data\asimages\{88CF02C7-9D58-4DB4-A728-9AEA8CD24CA6}_13.png&quot;/&gt;&lt;left val=&quot;203&quot;/&gt;&lt;top val=&quot;171&quot;/&gt;&lt;width val=&quot;120&quot;/&gt;&lt;height val=&quot;43&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PRESENTER_SHAPEINFO" val="&lt;ThreeDShapeInfo&gt;&lt;uuid val=&quot;{B6E65648-71DB-4773-AA01-D9B2542521A5}&quot;/&gt;&lt;isInvalidForFieldText val=&quot;0&quot;/&gt;&lt;Image&gt;&lt;filename val=&quot;C:\Users\Jillian\AppData\Local\Temp\PR\data\asimages\{B6E65648-71DB-4773-AA01-D9B2542521A5}_13.png&quot;/&gt;&lt;left val=&quot;33&quot;/&gt;&lt;top val=&quot;144&quot;/&gt;&lt;width val=&quot;184&quot;/&gt;&lt;height val=&quot;81&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4&quot;/&gt;&lt;/TableIndex&gt;&lt;/ShapeTextInfo&gt;"/>
  <p:tag name="PRESENTER_SHAPEINFO" val="&lt;ThreeDShapeInfo&gt;&lt;uuid val=&quot;{E893E352-A6B2-4471-BAA6-A8BAE56E4705}&quot;/&gt;&lt;isInvalidForFieldText val=&quot;0&quot;/&gt;&lt;Image&gt;&lt;filename val=&quot;C:\Users\Jillian\AppData\Local\Temp\PR\data\asimages\{E893E352-A6B2-4471-BAA6-A8BAE56E4705}_13.png&quot;/&gt;&lt;left val=&quot;519&quot;/&gt;&lt;top val=&quot;222&quot;/&gt;&lt;width val=&quot;182&quot;/&gt;&lt;height val=&quot;127&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E73B87-2894-4648-B8A0-2D7427266EAE}&quot;/&gt;&lt;isInvalidForFieldText val=&quot;0&quot;/&gt;&lt;Image&gt;&lt;filename val=&quot;C:\Users\Jillian\AppData\Local\Temp\PR\data\asimages\{90E73B87-2894-4648-B8A0-2D7427266EAE}_13.png&quot;/&gt;&lt;left val=&quot;213&quot;/&gt;&lt;top val=&quot;202&quot;/&gt;&lt;width val=&quot;116&quot;/&gt;&lt;height val=&quot;12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65D4D61F-E8C1-49D3-A392-5A78AFBDB85B}&quot;/&gt;&lt;isInvalidForFieldText val=&quot;0&quot;/&gt;&lt;Image&gt;&lt;filename val=&quot;C:\Users\Jillian\AppData\Local\Temp\PR\data\asimages\{65D4D61F-E8C1-49D3-A392-5A78AFBDB85B}_13.png&quot;/&gt;&lt;left val=&quot;36&quot;/&gt;&lt;top val=&quot;283&quot;/&gt;&lt;width val=&quot;184&quot;/&gt;&lt;height val=&quot;83&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Jillian\AppData\Local\Temp\PR\data\asimages\{4BFDBD85-A9E3-4DC9-BF67-5FED2D9E850F}_13.png&quot;/&gt;&lt;left val=&quot;171&quot;/&gt;&lt;top val=&quot;2&quot;/&gt;&lt;width val=&quot;399&quot;/&gt;&lt;height val=&quot;94&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illian\AppData\Local\Temp\PR\data\asimages\{461FB22A-CB8F-473D-9155-F881CE818E71}_13.png&quot;/&gt;&lt;left val=&quot;159&quot;/&gt;&lt;top val=&quot;433&quot;/&gt;&lt;width val=&quot;377&quot;/&gt;&lt;height val=&quot;77&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11&quot;/&gt;&lt;lineCharCount val=&quot;15&quot;/&gt;&lt;lineCharCount val=&quot;3&quot;/&gt;&lt;/TableIndex&gt;&lt;/ShapeTextInfo&gt;"/>
  <p:tag name="PRESENTER_SHAPEINFO" val="&lt;ThreeDShapeInfo&gt;&lt;uuid val=&quot;{6A9CFE43-A82E-4AEA-BC20-FEA19B6C4F17}&quot;/&gt;&lt;isInvalidForFieldText val=&quot;0&quot;/&gt;&lt;Image&gt;&lt;filename val=&quot;C:\Users\Jillian\AppData\Local\Temp\PR\data\asimages\{6A9CFE43-A82E-4AEA-BC20-FEA19B6C4F17}_15.png&quot;/&gt;&lt;left val=&quot;-4&quot;/&gt;&lt;top val=&quot;16&quot;/&gt;&lt;width val=&quot;358&quot;/&gt;&lt;height val=&quot;242&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Jillian\AppData\Local\Temp\PR\data\asimages\{74845B47-07CB-40CD-A5BA-74FD1B36E282}_15.png&quot;/&gt;&lt;left val=&quot;611&quot;/&gt;&lt;top val=&quot;522&quot;/&gt;&lt;width val=&quot;107&quot;/&gt;&lt;height val=&quot;21&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7&quot;/&gt;&lt;lineCharCount val=&quot;7&quot;/&gt;&lt;lineCharCount val=&quot;4&quot;/&gt;&lt;lineCharCount val=&quot;17&quot;/&gt;&lt;lineCharCount val=&quot;10&quot;/&gt;&lt;lineCharCount val=&quot;21&quot;/&gt;&lt;/TableIndex&gt;&lt;/ShapeTextInfo&gt;"/>
  <p:tag name="PRESENTER_SHAPEINFO" val="&lt;TextEffect&gt;&lt;Image&gt;&lt;filename val=&quot;C:\Users\Jillian\AppData\Local\Temp\PR\data\asimages\{3AB03794-F3C3-41C5-99F9-AECF035393CB}_1.png_crop.png&quot;/&gt;&lt;left val=&quot;33&quot;/&gt;&lt;top val=&quot;261&quot;/&gt;&lt;width val=&quot;239&quot;/&gt;&lt;height val=&quot;30&quot;/&gt;&lt;hasText val=&quot;1&quot;/&gt;&lt;paraId val=&quot;1&quot;/&gt;&lt;/Image&gt;&lt;Image&gt;&lt;filename val=&quot;C:\Users\Jillian\AppData\Local\Temp\PR\data\asimages\{C812ADC3-B1C7-4BB3-BFF5-204CE78EC367}_1.png_crop.png&quot;/&gt;&lt;left val=&quot;33&quot;/&gt;&lt;top val=&quot;297&quot;/&gt;&lt;width val=&quot;127&quot;/&gt;&lt;height val=&quot;25&quot;/&gt;&lt;hasText val=&quot;1&quot;/&gt;&lt;paraId val=&quot;2&quot;/&gt;&lt;/Image&gt;&lt;Image&gt;&lt;filename val=&quot;C:\Users\Jillian\AppData\Local\Temp\PR\data\asimages\{319407CA-425A-417D-B0B3-D93A7DBB84CA}_1.png_crop.png&quot;/&gt;&lt;left val=&quot;33&quot;/&gt;&lt;top val=&quot;333&quot;/&gt;&lt;width val=&quot;81&quot;/&gt;&lt;height val=&quot;30&quot;/&gt;&lt;hasText val=&quot;1&quot;/&gt;&lt;paraId val=&quot;3&quot;/&gt;&lt;/Image&gt;&lt;Image&gt;&lt;filename val=&quot;C:\Users\Jillian\AppData\Local\Temp\PR\data\asimages\{EC229464-E468-4CAE-8EB0-F10395968AB0}_1.png_crop.png&quot;/&gt;&lt;left val=&quot;33&quot;/&gt;&lt;top val=&quot;369&quot;/&gt;&lt;width val=&quot;237&quot;/&gt;&lt;height val=&quot;25&quot;/&gt;&lt;hasText val=&quot;1&quot;/&gt;&lt;paraId val=&quot;4&quot;/&gt;&lt;/Image&gt;&lt;Image&gt;&lt;filename val=&quot;C:\Users\Jillian\AppData\Local\Temp\PR\data\asimages\{E9B14F7D-8164-406D-A6A0-AF87D3948341}_1.png_crop.png&quot;/&gt;&lt;left val=&quot;33&quot;/&gt;&lt;top val=&quot;405&quot;/&gt;&lt;width val=&quot;148&quot;/&gt;&lt;height val=&quot;30&quot;/&gt;&lt;hasText val=&quot;1&quot;/&gt;&lt;paraId val=&quot;5&quot;/&gt;&lt;/Image&gt;&lt;Image&gt;&lt;filename val=&quot;C:\Users\Jillian\AppData\Local\Temp\PR\data\asimages\{2AA38184-43EC-427E-937C-E138A2F533B1}_1.png_crop.png&quot;/&gt;&lt;left val=&quot;33&quot;/&gt;&lt;top val=&quot;441&quot;/&gt;&lt;width val=&quot;292&quot;/&gt;&lt;height val=&quot;30&quot;/&gt;&lt;hasText val=&quot;1&quot;/&gt;&lt;paraId val=&quot;6&quot;/&gt;&lt;/Image&gt;&lt;/TextEffect&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quot;/&gt;&lt;lineCharCount val=&quot;11&quot;/&gt;&lt;lineCharCount val=&quot;5&quot;/&gt;&lt;/TableIndex&gt;&lt;/ShapeTextInfo&gt;"/>
  <p:tag name="PRESENTER_SHAPEINFO" val="&lt;ThreeDShapeInfo&gt;&lt;uuid val=&quot;{0A2DAD14-3FC8-4A47-86D4-E11B463698D4}&quot;/&gt;&lt;isInvalidForFieldText val=&quot;0&quot;/&gt;&lt;Image&gt;&lt;filename val=&quot;C:\Users\Jillian\AppData\Local\Temp\PR\data\asimages\{0A2DAD14-3FC8-4A47-86D4-E11B463698D4}_28.png&quot;/&gt;&lt;left val=&quot;-25&quot;/&gt;&lt;top val=&quot;105&quot;/&gt;&lt;width val=&quot;412&quot;/&gt;&lt;height val=&quot;271&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Jillian\AppData\Local\Temp\PR\data\asimages\{DAA42B7B-267B-4053-988A-B96A69634579}_28.png&quot;/&gt;&lt;left val=&quot;348&quot;/&gt;&lt;top val=&quot;519&quot;/&gt;&lt;width val=&quot;114&quot;/&gt;&lt;height val=&quot;2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ustom 2">
      <a:dk1>
        <a:srgbClr val="4C5059"/>
      </a:dk1>
      <a:lt1>
        <a:srgbClr val="FFFFFF"/>
      </a:lt1>
      <a:dk2>
        <a:srgbClr val="013563"/>
      </a:dk2>
      <a:lt2>
        <a:srgbClr val="D3D3D3"/>
      </a:lt2>
      <a:accent1>
        <a:srgbClr val="004B8D"/>
      </a:accent1>
      <a:accent2>
        <a:srgbClr val="02BFD0"/>
      </a:accent2>
      <a:accent3>
        <a:srgbClr val="BCC649"/>
      </a:accent3>
      <a:accent4>
        <a:srgbClr val="FDB12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C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CL"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ustom 1">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Custom 2">
      <a:dk1>
        <a:srgbClr val="4C5059"/>
      </a:dk1>
      <a:lt1>
        <a:srgbClr val="FFFFFF"/>
      </a:lt1>
      <a:dk2>
        <a:srgbClr val="013563"/>
      </a:dk2>
      <a:lt2>
        <a:srgbClr val="D3D3D3"/>
      </a:lt2>
      <a:accent1>
        <a:srgbClr val="004B8D"/>
      </a:accent1>
      <a:accent2>
        <a:srgbClr val="02BFD0"/>
      </a:accent2>
      <a:accent3>
        <a:srgbClr val="BCC649"/>
      </a:accent3>
      <a:accent4>
        <a:srgbClr val="FDB12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C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CL"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B15683E307674EAE6AA22504B141AE" ma:contentTypeVersion="13" ma:contentTypeDescription="Create a new document." ma:contentTypeScope="" ma:versionID="75fcdab78191440cb963171739e1ce55">
  <xsd:schema xmlns:xsd="http://www.w3.org/2001/XMLSchema" xmlns:xs="http://www.w3.org/2001/XMLSchema" xmlns:p="http://schemas.microsoft.com/office/2006/metadata/properties" xmlns:ns3="4850c9cb-5b52-45d9-bb46-87fd59fa0584" xmlns:ns4="40bcfc0c-8ceb-42b5-9226-41ab9b1cf1f6" targetNamespace="http://schemas.microsoft.com/office/2006/metadata/properties" ma:root="true" ma:fieldsID="e05306ecb838778d5a04d30389aeb14c" ns3:_="" ns4:_="">
    <xsd:import namespace="4850c9cb-5b52-45d9-bb46-87fd59fa0584"/>
    <xsd:import namespace="40bcfc0c-8ceb-42b5-9226-41ab9b1cf1f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0c9cb-5b52-45d9-bb46-87fd59fa05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bcfc0c-8ceb-42b5-9226-41ab9b1cf1f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AD9D4D-FFA8-4DB6-B111-29576560265E}">
  <ds:schemaRefs>
    <ds:schemaRef ds:uri="http://schemas.openxmlformats.org/package/2006/metadata/core-properties"/>
    <ds:schemaRef ds:uri="40bcfc0c-8ceb-42b5-9226-41ab9b1cf1f6"/>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elements/1.1/"/>
    <ds:schemaRef ds:uri="4850c9cb-5b52-45d9-bb46-87fd59fa0584"/>
    <ds:schemaRef ds:uri="http://purl.org/dc/dcmitype/"/>
  </ds:schemaRefs>
</ds:datastoreItem>
</file>

<file path=customXml/itemProps2.xml><?xml version="1.0" encoding="utf-8"?>
<ds:datastoreItem xmlns:ds="http://schemas.openxmlformats.org/officeDocument/2006/customXml" ds:itemID="{1E076F54-18CD-4BB2-B354-341F2A4198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50c9cb-5b52-45d9-bb46-87fd59fa0584"/>
    <ds:schemaRef ds:uri="40bcfc0c-8ceb-42b5-9226-41ab9b1cf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22B9CA-C843-4EFD-BF4F-F68231DD00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6363</Words>
  <Application>Microsoft Office PowerPoint</Application>
  <PresentationFormat>Widescreen</PresentationFormat>
  <Paragraphs>445</Paragraphs>
  <Slides>63</Slides>
  <Notes>62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63</vt:i4>
      </vt:variant>
    </vt:vector>
  </HeadingPairs>
  <TitlesOfParts>
    <vt:vector size="79" baseType="lpstr">
      <vt:lpstr>DengXian</vt:lpstr>
      <vt:lpstr>Aharoni</vt:lpstr>
      <vt:lpstr>Arial</vt:lpstr>
      <vt:lpstr>Calibri</vt:lpstr>
      <vt:lpstr>Georgia</vt:lpstr>
      <vt:lpstr>Helvetica</vt:lpstr>
      <vt:lpstr>Tekton Pro</vt:lpstr>
      <vt:lpstr>Times New Roman</vt:lpstr>
      <vt:lpstr>Wingdings</vt:lpstr>
      <vt:lpstr>Office Theme</vt:lpstr>
      <vt:lpstr>2_Default Design</vt:lpstr>
      <vt:lpstr>1_Office Theme</vt:lpstr>
      <vt:lpstr>2_Office Theme</vt:lpstr>
      <vt:lpstr>3_Office Theme</vt:lpstr>
      <vt:lpstr>3_Default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report any violation to your state regulatory agency</vt:lpstr>
      <vt:lpstr>To report any violation to your state regulatory agency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Jillian Hopewell</dc:creator>
  <cp:lastModifiedBy>Jillian Hopewell</cp:lastModifiedBy>
  <cp:revision>2</cp:revision>
  <dcterms:created xsi:type="dcterms:W3CDTF">2020-12-11T19:16:53Z</dcterms:created>
  <dcterms:modified xsi:type="dcterms:W3CDTF">2021-04-30T16:22:28Z</dcterms:modified>
</cp:coreProperties>
</file>