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Liebman" initials="AL" lastIdx="1" clrIdx="0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2" name="Giovanni Lopez-Quezada" initials="GL" lastIdx="1" clrIdx="1">
    <p:extLst>
      <p:ext uri="{19B8F6BF-5375-455C-9EA6-DF929625EA0E}">
        <p15:presenceInfo xmlns:p15="http://schemas.microsoft.com/office/powerpoint/2012/main" userId="S::glopez-quezada@migrantclinician.org::d444c8ac-3606-446b-ab90-a96ed9b696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CA0"/>
    <a:srgbClr val="EFEFEF"/>
    <a:srgbClr val="1565C0"/>
    <a:srgbClr val="FF738E"/>
    <a:srgbClr val="FF0000"/>
    <a:srgbClr val="96CF3A"/>
    <a:srgbClr val="FBC02D"/>
    <a:srgbClr val="E6E6E6"/>
    <a:srgbClr val="6CF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9" dt="2021-03-09T19:52:39.013"/>
    <p1510:client id="{3FB33D4B-33C4-D11A-CC34-0AE5684BBBB9}" v="10" dt="2021-03-08T22:41:58.358"/>
    <p1510:client id="{6B86B81F-ADC8-4770-9701-A32D5303B664}" v="120" dt="2021-03-09T19:59:41.022"/>
    <p1510:client id="{99BC1D64-4B1E-D02D-8E4E-411A8E3F243F}" v="94" dt="2021-03-10T17:40:09.957"/>
    <p1510:client id="{AEEEF2B8-79F5-5348-2B0D-B06B9B8FC8ED}" v="17" dt="2021-03-09T20:00:55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38" autoAdjust="0"/>
    <p:restoredTop sz="96349" autoAdjust="0"/>
  </p:normalViewPr>
  <p:slideViewPr>
    <p:cSldViewPr snapToGrid="0">
      <p:cViewPr varScale="1">
        <p:scale>
          <a:sx n="76" d="100"/>
          <a:sy n="76" d="100"/>
        </p:scale>
        <p:origin x="3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ie Rodriguez" userId="S::lrodriguez@migrantclinician.org::ab4140f9-20cd-4c24-99ba-22ee34ba06e1" providerId="AD" clId="Web-{F920B19F-D0C8-0000-A406-1282FE0D2609}"/>
    <pc:docChg chg="modSld">
      <pc:chgData name="Leslie Rodriguez" userId="S::lrodriguez@migrantclinician.org::ab4140f9-20cd-4c24-99ba-22ee34ba06e1" providerId="AD" clId="Web-{F920B19F-D0C8-0000-A406-1282FE0D2609}" dt="2021-03-05T01:02:59.866" v="108"/>
      <pc:docMkLst>
        <pc:docMk/>
      </pc:docMkLst>
      <pc:sldChg chg="modSp modNotes">
        <pc:chgData name="Leslie Rodriguez" userId="S::lrodriguez@migrantclinician.org::ab4140f9-20cd-4c24-99ba-22ee34ba06e1" providerId="AD" clId="Web-{F920B19F-D0C8-0000-A406-1282FE0D2609}" dt="2021-03-05T01:02:59.866" v="108"/>
        <pc:sldMkLst>
          <pc:docMk/>
          <pc:sldMk cId="3659262692" sldId="256"/>
        </pc:sldMkLst>
        <pc:spChg chg="mod">
          <ac:chgData name="Leslie Rodriguez" userId="S::lrodriguez@migrantclinician.org::ab4140f9-20cd-4c24-99ba-22ee34ba06e1" providerId="AD" clId="Web-{F920B19F-D0C8-0000-A406-1282FE0D2609}" dt="2021-03-05T01:00:18.471" v="22" actId="20577"/>
          <ac:spMkLst>
            <pc:docMk/>
            <pc:sldMk cId="3659262692" sldId="256"/>
            <ac:spMk id="23" creationId="{9E9386D3-A82C-4691-810C-0106D0695D03}"/>
          </ac:spMkLst>
        </pc:spChg>
        <pc:grpChg chg="mod">
          <ac:chgData name="Leslie Rodriguez" userId="S::lrodriguez@migrantclinician.org::ab4140f9-20cd-4c24-99ba-22ee34ba06e1" providerId="AD" clId="Web-{F920B19F-D0C8-0000-A406-1282FE0D2609}" dt="2021-03-05T01:01:25.176" v="27" actId="14100"/>
          <ac:grpSpMkLst>
            <pc:docMk/>
            <pc:sldMk cId="3659262692" sldId="256"/>
            <ac:grpSpMk id="96" creationId="{495F4A89-92D7-4CC2-8E1D-CC813B75869B}"/>
          </ac:grpSpMkLst>
        </pc:grpChg>
      </pc:sldChg>
    </pc:docChg>
  </pc:docChgLst>
  <pc:docChgLst>
    <pc:chgData name="Amy Liebman" userId="59da9bd5-3b01-4476-8a94-d6cba23d62c0" providerId="ADAL" clId="{6B86B81F-ADC8-4770-9701-A32D5303B664}"/>
    <pc:docChg chg="undo redo custSel modSld">
      <pc:chgData name="Amy Liebman" userId="59da9bd5-3b01-4476-8a94-d6cba23d62c0" providerId="ADAL" clId="{6B86B81F-ADC8-4770-9701-A32D5303B664}" dt="2021-03-09T20:01:11.138" v="191" actId="207"/>
      <pc:docMkLst>
        <pc:docMk/>
      </pc:docMkLst>
      <pc:sldChg chg="modSp mod">
        <pc:chgData name="Amy Liebman" userId="59da9bd5-3b01-4476-8a94-d6cba23d62c0" providerId="ADAL" clId="{6B86B81F-ADC8-4770-9701-A32D5303B664}" dt="2021-03-09T20:01:11.138" v="191" actId="207"/>
        <pc:sldMkLst>
          <pc:docMk/>
          <pc:sldMk cId="4133836960" sldId="257"/>
        </pc:sldMkLst>
        <pc:spChg chg="mod">
          <ac:chgData name="Amy Liebman" userId="59da9bd5-3b01-4476-8a94-d6cba23d62c0" providerId="ADAL" clId="{6B86B81F-ADC8-4770-9701-A32D5303B664}" dt="2021-03-05T18:19:16.987" v="0" actId="20577"/>
          <ac:spMkLst>
            <pc:docMk/>
            <pc:sldMk cId="4133836960" sldId="257"/>
            <ac:spMk id="19" creationId="{01A7FDB4-D6F9-4723-ABFB-5DB999A162DF}"/>
          </ac:spMkLst>
        </pc:spChg>
        <pc:spChg chg="mod">
          <ac:chgData name="Amy Liebman" userId="59da9bd5-3b01-4476-8a94-d6cba23d62c0" providerId="ADAL" clId="{6B86B81F-ADC8-4770-9701-A32D5303B664}" dt="2021-03-09T19:51:09.568" v="65" actId="14100"/>
          <ac:spMkLst>
            <pc:docMk/>
            <pc:sldMk cId="4133836960" sldId="257"/>
            <ac:spMk id="23" creationId="{9E9386D3-A82C-4691-810C-0106D0695D03}"/>
          </ac:spMkLst>
        </pc:spChg>
        <pc:spChg chg="mod">
          <ac:chgData name="Amy Liebman" userId="59da9bd5-3b01-4476-8a94-d6cba23d62c0" providerId="ADAL" clId="{6B86B81F-ADC8-4770-9701-A32D5303B664}" dt="2021-03-09T19:51:21.458" v="67" actId="14100"/>
          <ac:spMkLst>
            <pc:docMk/>
            <pc:sldMk cId="4133836960" sldId="257"/>
            <ac:spMk id="33" creationId="{4C85692B-58A2-45C2-B169-5EF97854A9C5}"/>
          </ac:spMkLst>
        </pc:spChg>
        <pc:spChg chg="mod">
          <ac:chgData name="Amy Liebman" userId="59da9bd5-3b01-4476-8a94-d6cba23d62c0" providerId="ADAL" clId="{6B86B81F-ADC8-4770-9701-A32D5303B664}" dt="2021-03-05T18:19:48.839" v="7" actId="20577"/>
          <ac:spMkLst>
            <pc:docMk/>
            <pc:sldMk cId="4133836960" sldId="257"/>
            <ac:spMk id="58" creationId="{80BE4B30-B603-4FB5-9630-AFDDBB0ACEA5}"/>
          </ac:spMkLst>
        </pc:spChg>
        <pc:spChg chg="mod">
          <ac:chgData name="Amy Liebman" userId="59da9bd5-3b01-4476-8a94-d6cba23d62c0" providerId="ADAL" clId="{6B86B81F-ADC8-4770-9701-A32D5303B664}" dt="2021-03-09T20:01:11.138" v="191" actId="207"/>
          <ac:spMkLst>
            <pc:docMk/>
            <pc:sldMk cId="4133836960" sldId="257"/>
            <ac:spMk id="59" creationId="{DFCE8E5C-462F-447D-8698-01F042B14565}"/>
          </ac:spMkLst>
        </pc:spChg>
        <pc:spChg chg="mod">
          <ac:chgData name="Amy Liebman" userId="59da9bd5-3b01-4476-8a94-d6cba23d62c0" providerId="ADAL" clId="{6B86B81F-ADC8-4770-9701-A32D5303B664}" dt="2021-03-09T19:49:04.756" v="30" actId="20577"/>
          <ac:spMkLst>
            <pc:docMk/>
            <pc:sldMk cId="4133836960" sldId="257"/>
            <ac:spMk id="60" creationId="{978F6E91-FAA2-4BAD-8B24-7B2228B926E9}"/>
          </ac:spMkLst>
        </pc:spChg>
        <pc:spChg chg="mod">
          <ac:chgData name="Amy Liebman" userId="59da9bd5-3b01-4476-8a94-d6cba23d62c0" providerId="ADAL" clId="{6B86B81F-ADC8-4770-9701-A32D5303B664}" dt="2021-03-09T19:52:15.530" v="74" actId="207"/>
          <ac:spMkLst>
            <pc:docMk/>
            <pc:sldMk cId="4133836960" sldId="257"/>
            <ac:spMk id="61" creationId="{A7899511-55D1-4F93-99D7-BD388BDD060B}"/>
          </ac:spMkLst>
        </pc:spChg>
        <pc:spChg chg="mod">
          <ac:chgData name="Amy Liebman" userId="59da9bd5-3b01-4476-8a94-d6cba23d62c0" providerId="ADAL" clId="{6B86B81F-ADC8-4770-9701-A32D5303B664}" dt="2021-03-09T19:59:41.022" v="190" actId="20577"/>
          <ac:spMkLst>
            <pc:docMk/>
            <pc:sldMk cId="4133836960" sldId="257"/>
            <ac:spMk id="63" creationId="{71CF2F74-1635-4DFA-98B9-7BDB7F6CE431}"/>
          </ac:spMkLst>
        </pc:spChg>
        <pc:grpChg chg="mod">
          <ac:chgData name="Amy Liebman" userId="59da9bd5-3b01-4476-8a94-d6cba23d62c0" providerId="ADAL" clId="{6B86B81F-ADC8-4770-9701-A32D5303B664}" dt="2021-03-05T22:16:55.746" v="10" actId="1038"/>
          <ac:grpSpMkLst>
            <pc:docMk/>
            <pc:sldMk cId="4133836960" sldId="257"/>
            <ac:grpSpMk id="2" creationId="{EC4E4AAD-EDBE-40EC-81C0-F2D9B076CA94}"/>
          </ac:grpSpMkLst>
        </pc:grpChg>
      </pc:sldChg>
    </pc:docChg>
  </pc:docChgLst>
  <pc:docChgLst>
    <pc:chgData name="Alma Galvan" userId="S::agalvan@migrantclinician.org::82bfc8be-73ed-4017-b250-fad6233e8710" providerId="AD" clId="Web-{3FB33D4B-33C4-D11A-CC34-0AE5684BBBB9}"/>
    <pc:docChg chg="modSld">
      <pc:chgData name="Alma Galvan" userId="S::agalvan@migrantclinician.org::82bfc8be-73ed-4017-b250-fad6233e8710" providerId="AD" clId="Web-{3FB33D4B-33C4-D11A-CC34-0AE5684BBBB9}" dt="2021-03-08T22:41:58.358" v="4" actId="20577"/>
      <pc:docMkLst>
        <pc:docMk/>
      </pc:docMkLst>
      <pc:sldChg chg="modSp">
        <pc:chgData name="Alma Galvan" userId="S::agalvan@migrantclinician.org::82bfc8be-73ed-4017-b250-fad6233e8710" providerId="AD" clId="Web-{3FB33D4B-33C4-D11A-CC34-0AE5684BBBB9}" dt="2021-03-08T22:41:58.358" v="4" actId="20577"/>
        <pc:sldMkLst>
          <pc:docMk/>
          <pc:sldMk cId="4133836960" sldId="257"/>
        </pc:sldMkLst>
        <pc:spChg chg="mod">
          <ac:chgData name="Alma Galvan" userId="S::agalvan@migrantclinician.org::82bfc8be-73ed-4017-b250-fad6233e8710" providerId="AD" clId="Web-{3FB33D4B-33C4-D11A-CC34-0AE5684BBBB9}" dt="2021-03-08T22:41:58.358" v="4" actId="20577"/>
          <ac:spMkLst>
            <pc:docMk/>
            <pc:sldMk cId="4133836960" sldId="257"/>
            <ac:spMk id="58" creationId="{80BE4B30-B603-4FB5-9630-AFDDBB0ACEA5}"/>
          </ac:spMkLst>
        </pc:spChg>
        <pc:spChg chg="mod">
          <ac:chgData name="Alma Galvan" userId="S::agalvan@migrantclinician.org::82bfc8be-73ed-4017-b250-fad6233e8710" providerId="AD" clId="Web-{3FB33D4B-33C4-D11A-CC34-0AE5684BBBB9}" dt="2021-03-08T22:40:58.216" v="1" actId="20577"/>
          <ac:spMkLst>
            <pc:docMk/>
            <pc:sldMk cId="4133836960" sldId="257"/>
            <ac:spMk id="61" creationId="{A7899511-55D1-4F93-99D7-BD388BDD060B}"/>
          </ac:spMkLst>
        </pc:spChg>
      </pc:sldChg>
    </pc:docChg>
  </pc:docChgLst>
  <pc:docChgLst>
    <pc:chgData name="Amy Liebman" userId="S::aliebman@migrantclinician.org::59da9bd5-3b01-4476-8a94-d6cba23d62c0" providerId="AD" clId="Web-{D4F22934-662E-B03D-4A68-BD40E4F2B8BD}"/>
    <pc:docChg chg="modSld">
      <pc:chgData name="Amy Liebman" userId="S::aliebman@migrantclinician.org::59da9bd5-3b01-4476-8a94-d6cba23d62c0" providerId="AD" clId="Web-{D4F22934-662E-B03D-4A68-BD40E4F2B8BD}" dt="2021-03-05T01:48:23.723" v="16" actId="20577"/>
      <pc:docMkLst>
        <pc:docMk/>
      </pc:docMkLst>
      <pc:sldChg chg="modSp">
        <pc:chgData name="Amy Liebman" userId="S::aliebman@migrantclinician.org::59da9bd5-3b01-4476-8a94-d6cba23d62c0" providerId="AD" clId="Web-{D4F22934-662E-B03D-4A68-BD40E4F2B8BD}" dt="2021-03-05T01:48:23.723" v="16" actId="20577"/>
        <pc:sldMkLst>
          <pc:docMk/>
          <pc:sldMk cId="3659262692" sldId="256"/>
        </pc:sldMkLst>
        <pc:spChg chg="mod">
          <ac:chgData name="Amy Liebman" userId="S::aliebman@migrantclinician.org::59da9bd5-3b01-4476-8a94-d6cba23d62c0" providerId="AD" clId="Web-{D4F22934-662E-B03D-4A68-BD40E4F2B8BD}" dt="2021-03-05T01:46:20" v="3" actId="20577"/>
          <ac:spMkLst>
            <pc:docMk/>
            <pc:sldMk cId="3659262692" sldId="256"/>
            <ac:spMk id="23" creationId="{9E9386D3-A82C-4691-810C-0106D0695D03}"/>
          </ac:spMkLst>
        </pc:spChg>
        <pc:spChg chg="mod">
          <ac:chgData name="Amy Liebman" userId="S::aliebman@migrantclinician.org::59da9bd5-3b01-4476-8a94-d6cba23d62c0" providerId="AD" clId="Web-{D4F22934-662E-B03D-4A68-BD40E4F2B8BD}" dt="2021-03-05T01:46:57.532" v="8" actId="14100"/>
          <ac:spMkLst>
            <pc:docMk/>
            <pc:sldMk cId="3659262692" sldId="256"/>
            <ac:spMk id="33" creationId="{4C85692B-58A2-45C2-B169-5EF97854A9C5}"/>
          </ac:spMkLst>
        </pc:spChg>
        <pc:spChg chg="mod">
          <ac:chgData name="Amy Liebman" userId="S::aliebman@migrantclinician.org::59da9bd5-3b01-4476-8a94-d6cba23d62c0" providerId="AD" clId="Web-{D4F22934-662E-B03D-4A68-BD40E4F2B8BD}" dt="2021-03-05T01:48:23.723" v="16" actId="20577"/>
          <ac:spMkLst>
            <pc:docMk/>
            <pc:sldMk cId="3659262692" sldId="256"/>
            <ac:spMk id="58" creationId="{80BE4B30-B603-4FB5-9630-AFDDBB0ACEA5}"/>
          </ac:spMkLst>
        </pc:spChg>
        <pc:spChg chg="mod">
          <ac:chgData name="Amy Liebman" userId="S::aliebman@migrantclinician.org::59da9bd5-3b01-4476-8a94-d6cba23d62c0" providerId="AD" clId="Web-{D4F22934-662E-B03D-4A68-BD40E4F2B8BD}" dt="2021-03-05T01:47:31.377" v="11" actId="20577"/>
          <ac:spMkLst>
            <pc:docMk/>
            <pc:sldMk cId="3659262692" sldId="256"/>
            <ac:spMk id="59" creationId="{DFCE8E5C-462F-447D-8698-01F042B14565}"/>
          </ac:spMkLst>
        </pc:spChg>
        <pc:grpChg chg="mod">
          <ac:chgData name="Amy Liebman" userId="S::aliebman@migrantclinician.org::59da9bd5-3b01-4476-8a94-d6cba23d62c0" providerId="AD" clId="Web-{D4F22934-662E-B03D-4A68-BD40E4F2B8BD}" dt="2021-03-05T01:46:49.173" v="7" actId="14100"/>
          <ac:grpSpMkLst>
            <pc:docMk/>
            <pc:sldMk cId="3659262692" sldId="256"/>
            <ac:grpSpMk id="96" creationId="{495F4A89-92D7-4CC2-8E1D-CC813B75869B}"/>
          </ac:grpSpMkLst>
        </pc:grpChg>
      </pc:sldChg>
    </pc:docChg>
  </pc:docChgLst>
  <pc:docChgLst>
    <pc:chgData name="Amy Liebman" userId="S::aliebman@migrantclinician.org::59da9bd5-3b01-4476-8a94-d6cba23d62c0" providerId="AD" clId="Web-{B24C8F0B-74CE-762A-D6A1-DABE79C3217B}"/>
    <pc:docChg chg="modSld">
      <pc:chgData name="Amy Liebman" userId="S::aliebman@migrantclinician.org::59da9bd5-3b01-4476-8a94-d6cba23d62c0" providerId="AD" clId="Web-{B24C8F0B-74CE-762A-D6A1-DABE79C3217B}" dt="2021-03-04T18:47:24.733" v="6"/>
      <pc:docMkLst>
        <pc:docMk/>
      </pc:docMkLst>
      <pc:sldChg chg="modSp addCm delCm">
        <pc:chgData name="Amy Liebman" userId="S::aliebman@migrantclinician.org::59da9bd5-3b01-4476-8a94-d6cba23d62c0" providerId="AD" clId="Web-{B24C8F0B-74CE-762A-D6A1-DABE79C3217B}" dt="2021-03-04T18:47:24.733" v="6"/>
        <pc:sldMkLst>
          <pc:docMk/>
          <pc:sldMk cId="3659262692" sldId="256"/>
        </pc:sldMkLst>
        <pc:spChg chg="mod">
          <ac:chgData name="Amy Liebman" userId="S::aliebman@migrantclinician.org::59da9bd5-3b01-4476-8a94-d6cba23d62c0" providerId="AD" clId="Web-{B24C8F0B-74CE-762A-D6A1-DABE79C3217B}" dt="2021-03-04T18:26:10.397" v="4" actId="20577"/>
          <ac:spMkLst>
            <pc:docMk/>
            <pc:sldMk cId="3659262692" sldId="256"/>
            <ac:spMk id="59" creationId="{DFCE8E5C-462F-447D-8698-01F042B14565}"/>
          </ac:spMkLst>
        </pc:spChg>
      </pc:sldChg>
    </pc:docChg>
  </pc:docChgLst>
  <pc:docChgLst>
    <pc:chgData name="Leslie Rodriguez" userId="S::lrodriguez@migrantclinician.org::ab4140f9-20cd-4c24-99ba-22ee34ba06e1" providerId="AD" clId="Web-{C42A1C78-19F9-7C6B-ADC7-CD8490629B48}"/>
    <pc:docChg chg="modSld">
      <pc:chgData name="Leslie Rodriguez" userId="S::lrodriguez@migrantclinician.org::ab4140f9-20cd-4c24-99ba-22ee34ba06e1" providerId="AD" clId="Web-{C42A1C78-19F9-7C6B-ADC7-CD8490629B48}" dt="2021-03-05T02:00:24.152" v="28"/>
      <pc:docMkLst>
        <pc:docMk/>
      </pc:docMkLst>
      <pc:sldChg chg="modSp modNotes">
        <pc:chgData name="Leslie Rodriguez" userId="S::lrodriguez@migrantclinician.org::ab4140f9-20cd-4c24-99ba-22ee34ba06e1" providerId="AD" clId="Web-{C42A1C78-19F9-7C6B-ADC7-CD8490629B48}" dt="2021-03-05T02:00:24.152" v="28"/>
        <pc:sldMkLst>
          <pc:docMk/>
          <pc:sldMk cId="3659262692" sldId="256"/>
        </pc:sldMkLst>
        <pc:spChg chg="mod">
          <ac:chgData name="Leslie Rodriguez" userId="S::lrodriguez@migrantclinician.org::ab4140f9-20cd-4c24-99ba-22ee34ba06e1" providerId="AD" clId="Web-{C42A1C78-19F9-7C6B-ADC7-CD8490629B48}" dt="2021-03-05T01:58:21.899" v="3" actId="14100"/>
          <ac:spMkLst>
            <pc:docMk/>
            <pc:sldMk cId="3659262692" sldId="256"/>
            <ac:spMk id="58" creationId="{80BE4B30-B603-4FB5-9630-AFDDBB0ACEA5}"/>
          </ac:spMkLst>
        </pc:spChg>
        <pc:grpChg chg="mod">
          <ac:chgData name="Leslie Rodriguez" userId="S::lrodriguez@migrantclinician.org::ab4140f9-20cd-4c24-99ba-22ee34ba06e1" providerId="AD" clId="Web-{C42A1C78-19F9-7C6B-ADC7-CD8490629B48}" dt="2021-03-05T01:59:18.134" v="21" actId="1076"/>
          <ac:grpSpMkLst>
            <pc:docMk/>
            <pc:sldMk cId="3659262692" sldId="256"/>
            <ac:grpSpMk id="103" creationId="{BBA5C8D7-CE51-4044-A939-BCB352550F95}"/>
          </ac:grpSpMkLst>
        </pc:grpChg>
      </pc:sldChg>
    </pc:docChg>
  </pc:docChgLst>
  <pc:docChgLst>
    <pc:chgData name="Giovanni Lopez-Quezada" userId="d444c8ac-3606-446b-ab90-a96ed9b696ec" providerId="ADAL" clId="{53ECC345-F9F3-4885-80D5-0A8F47E2BE8A}"/>
    <pc:docChg chg="undo custSel modSld">
      <pc:chgData name="Giovanni Lopez-Quezada" userId="d444c8ac-3606-446b-ab90-a96ed9b696ec" providerId="ADAL" clId="{53ECC345-F9F3-4885-80D5-0A8F47E2BE8A}" dt="2021-03-09T20:52:35.550" v="54" actId="1076"/>
      <pc:docMkLst>
        <pc:docMk/>
      </pc:docMkLst>
      <pc:sldChg chg="modSp mod">
        <pc:chgData name="Giovanni Lopez-Quezada" userId="d444c8ac-3606-446b-ab90-a96ed9b696ec" providerId="ADAL" clId="{53ECC345-F9F3-4885-80D5-0A8F47E2BE8A}" dt="2021-03-09T20:52:35.550" v="54" actId="1076"/>
        <pc:sldMkLst>
          <pc:docMk/>
          <pc:sldMk cId="4133836960" sldId="257"/>
        </pc:sldMkLst>
        <pc:spChg chg="mod">
          <ac:chgData name="Giovanni Lopez-Quezada" userId="d444c8ac-3606-446b-ab90-a96ed9b696ec" providerId="ADAL" clId="{53ECC345-F9F3-4885-80D5-0A8F47E2BE8A}" dt="2021-03-09T20:50:24.079" v="36" actId="12788"/>
          <ac:spMkLst>
            <pc:docMk/>
            <pc:sldMk cId="4133836960" sldId="257"/>
            <ac:spMk id="8" creationId="{89C96BB7-A1C3-44F2-91E9-15B81E4E35B5}"/>
          </ac:spMkLst>
        </pc:spChg>
        <pc:spChg chg="mod">
          <ac:chgData name="Giovanni Lopez-Quezada" userId="d444c8ac-3606-446b-ab90-a96ed9b696ec" providerId="ADAL" clId="{53ECC345-F9F3-4885-80D5-0A8F47E2BE8A}" dt="2021-03-09T20:51:34.815" v="45" actId="12788"/>
          <ac:spMkLst>
            <pc:docMk/>
            <pc:sldMk cId="4133836960" sldId="257"/>
            <ac:spMk id="9" creationId="{38E2DE77-D7FC-4A71-B109-C8E850CCC55A}"/>
          </ac:spMkLst>
        </pc:spChg>
        <pc:spChg chg="mod">
          <ac:chgData name="Giovanni Lopez-Quezada" userId="d444c8ac-3606-446b-ab90-a96ed9b696ec" providerId="ADAL" clId="{53ECC345-F9F3-4885-80D5-0A8F47E2BE8A}" dt="2021-03-09T20:49:07.160" v="23" actId="1036"/>
          <ac:spMkLst>
            <pc:docMk/>
            <pc:sldMk cId="4133836960" sldId="257"/>
            <ac:spMk id="19" creationId="{01A7FDB4-D6F9-4723-ABFB-5DB999A162DF}"/>
          </ac:spMkLst>
        </pc:spChg>
        <pc:spChg chg="mod">
          <ac:chgData name="Giovanni Lopez-Quezada" userId="d444c8ac-3606-446b-ab90-a96ed9b696ec" providerId="ADAL" clId="{53ECC345-F9F3-4885-80D5-0A8F47E2BE8A}" dt="2021-03-09T20:48:49.929" v="19" actId="12788"/>
          <ac:spMkLst>
            <pc:docMk/>
            <pc:sldMk cId="4133836960" sldId="257"/>
            <ac:spMk id="23" creationId="{9E9386D3-A82C-4691-810C-0106D0695D03}"/>
          </ac:spMkLst>
        </pc:spChg>
        <pc:spChg chg="mod">
          <ac:chgData name="Giovanni Lopez-Quezada" userId="d444c8ac-3606-446b-ab90-a96ed9b696ec" providerId="ADAL" clId="{53ECC345-F9F3-4885-80D5-0A8F47E2BE8A}" dt="2021-03-09T20:51:43.598" v="46" actId="1076"/>
          <ac:spMkLst>
            <pc:docMk/>
            <pc:sldMk cId="4133836960" sldId="257"/>
            <ac:spMk id="33" creationId="{4C85692B-58A2-45C2-B169-5EF97854A9C5}"/>
          </ac:spMkLst>
        </pc:spChg>
        <pc:spChg chg="mod">
          <ac:chgData name="Giovanni Lopez-Quezada" userId="d444c8ac-3606-446b-ab90-a96ed9b696ec" providerId="ADAL" clId="{53ECC345-F9F3-4885-80D5-0A8F47E2BE8A}" dt="2021-03-09T20:51:34.815" v="45" actId="12788"/>
          <ac:spMkLst>
            <pc:docMk/>
            <pc:sldMk cId="4133836960" sldId="257"/>
            <ac:spMk id="36" creationId="{F936AC19-6B57-42CD-B969-2A81FBFFCBA2}"/>
          </ac:spMkLst>
        </pc:spChg>
        <pc:spChg chg="mod">
          <ac:chgData name="Giovanni Lopez-Quezada" userId="d444c8ac-3606-446b-ab90-a96ed9b696ec" providerId="ADAL" clId="{53ECC345-F9F3-4885-80D5-0A8F47E2BE8A}" dt="2021-03-09T20:49:51.820" v="31" actId="12788"/>
          <ac:spMkLst>
            <pc:docMk/>
            <pc:sldMk cId="4133836960" sldId="257"/>
            <ac:spMk id="40" creationId="{9BECF98E-3795-44BD-85E5-E1207FB16AC6}"/>
          </ac:spMkLst>
        </pc:spChg>
        <pc:spChg chg="mod">
          <ac:chgData name="Giovanni Lopez-Quezada" userId="d444c8ac-3606-446b-ab90-a96ed9b696ec" providerId="ADAL" clId="{53ECC345-F9F3-4885-80D5-0A8F47E2BE8A}" dt="2021-03-09T20:51:34.815" v="45" actId="12788"/>
          <ac:spMkLst>
            <pc:docMk/>
            <pc:sldMk cId="4133836960" sldId="257"/>
            <ac:spMk id="51" creationId="{F50902FF-B8F6-45E0-9BDE-20B544CAFA51}"/>
          </ac:spMkLst>
        </pc:spChg>
        <pc:spChg chg="mod">
          <ac:chgData name="Giovanni Lopez-Quezada" userId="d444c8ac-3606-446b-ab90-a96ed9b696ec" providerId="ADAL" clId="{53ECC345-F9F3-4885-80D5-0A8F47E2BE8A}" dt="2021-03-09T20:50:24.079" v="36" actId="12788"/>
          <ac:spMkLst>
            <pc:docMk/>
            <pc:sldMk cId="4133836960" sldId="257"/>
            <ac:spMk id="53" creationId="{2A2B430C-4A89-4B01-934F-58491941772C}"/>
          </ac:spMkLst>
        </pc:spChg>
        <pc:spChg chg="mod">
          <ac:chgData name="Giovanni Lopez-Quezada" userId="d444c8ac-3606-446b-ab90-a96ed9b696ec" providerId="ADAL" clId="{53ECC345-F9F3-4885-80D5-0A8F47E2BE8A}" dt="2021-03-09T20:51:52.948" v="47" actId="1076"/>
          <ac:spMkLst>
            <pc:docMk/>
            <pc:sldMk cId="4133836960" sldId="257"/>
            <ac:spMk id="58" creationId="{80BE4B30-B603-4FB5-9630-AFDDBB0ACEA5}"/>
          </ac:spMkLst>
        </pc:spChg>
        <pc:spChg chg="mod">
          <ac:chgData name="Giovanni Lopez-Quezada" userId="d444c8ac-3606-446b-ab90-a96ed9b696ec" providerId="ADAL" clId="{53ECC345-F9F3-4885-80D5-0A8F47E2BE8A}" dt="2021-03-09T20:50:12.884" v="35" actId="1036"/>
          <ac:spMkLst>
            <pc:docMk/>
            <pc:sldMk cId="4133836960" sldId="257"/>
            <ac:spMk id="59" creationId="{DFCE8E5C-462F-447D-8698-01F042B14565}"/>
          </ac:spMkLst>
        </pc:spChg>
        <pc:spChg chg="mod">
          <ac:chgData name="Giovanni Lopez-Quezada" userId="d444c8ac-3606-446b-ab90-a96ed9b696ec" providerId="ADAL" clId="{53ECC345-F9F3-4885-80D5-0A8F47E2BE8A}" dt="2021-03-09T20:50:05.601" v="34" actId="1036"/>
          <ac:spMkLst>
            <pc:docMk/>
            <pc:sldMk cId="4133836960" sldId="257"/>
            <ac:spMk id="60" creationId="{978F6E91-FAA2-4BAD-8B24-7B2228B926E9}"/>
          </ac:spMkLst>
        </pc:spChg>
        <pc:spChg chg="mod">
          <ac:chgData name="Giovanni Lopez-Quezada" userId="d444c8ac-3606-446b-ab90-a96ed9b696ec" providerId="ADAL" clId="{53ECC345-F9F3-4885-80D5-0A8F47E2BE8A}" dt="2021-03-09T20:49:33.941" v="29" actId="20577"/>
          <ac:spMkLst>
            <pc:docMk/>
            <pc:sldMk cId="4133836960" sldId="257"/>
            <ac:spMk id="61" creationId="{A7899511-55D1-4F93-99D7-BD388BDD060B}"/>
          </ac:spMkLst>
        </pc:spChg>
        <pc:spChg chg="mod">
          <ac:chgData name="Giovanni Lopez-Quezada" userId="d444c8ac-3606-446b-ab90-a96ed9b696ec" providerId="ADAL" clId="{53ECC345-F9F3-4885-80D5-0A8F47E2BE8A}" dt="2021-03-09T20:52:35.550" v="54" actId="1076"/>
          <ac:spMkLst>
            <pc:docMk/>
            <pc:sldMk cId="4133836960" sldId="257"/>
            <ac:spMk id="63" creationId="{71CF2F74-1635-4DFA-98B9-7BDB7F6CE431}"/>
          </ac:spMkLst>
        </pc:spChg>
        <pc:picChg chg="mod">
          <ac:chgData name="Giovanni Lopez-Quezada" userId="d444c8ac-3606-446b-ab90-a96ed9b696ec" providerId="ADAL" clId="{53ECC345-F9F3-4885-80D5-0A8F47E2BE8A}" dt="2021-03-09T20:51:05.087" v="42" actId="1038"/>
          <ac:picMkLst>
            <pc:docMk/>
            <pc:sldMk cId="4133836960" sldId="257"/>
            <ac:picMk id="38" creationId="{B87A5360-28AE-44C4-8E5E-16C5BDD4B697}"/>
          </ac:picMkLst>
        </pc:picChg>
        <pc:picChg chg="mod">
          <ac:chgData name="Giovanni Lopez-Quezada" userId="d444c8ac-3606-446b-ab90-a96ed9b696ec" providerId="ADAL" clId="{53ECC345-F9F3-4885-80D5-0A8F47E2BE8A}" dt="2021-03-09T20:51:14.163" v="44" actId="1076"/>
          <ac:picMkLst>
            <pc:docMk/>
            <pc:sldMk cId="4133836960" sldId="257"/>
            <ac:picMk id="95" creationId="{9FE27120-4FAA-4C7F-BA7A-6740C34DA05C}"/>
          </ac:picMkLst>
        </pc:picChg>
      </pc:sldChg>
    </pc:docChg>
  </pc:docChgLst>
  <pc:docChgLst>
    <pc:chgData name="Amy Liebman" userId="S::aliebman@migrantclinician.org::59da9bd5-3b01-4476-8a94-d6cba23d62c0" providerId="AD" clId="Web-{1F05E778-444D-0DA9-766B-487AE03330AF}"/>
    <pc:docChg chg="modSld">
      <pc:chgData name="Amy Liebman" userId="S::aliebman@migrantclinician.org::59da9bd5-3b01-4476-8a94-d6cba23d62c0" providerId="AD" clId="Web-{1F05E778-444D-0DA9-766B-487AE03330AF}" dt="2021-03-05T02:15:47.756" v="4" actId="14100"/>
      <pc:docMkLst>
        <pc:docMk/>
      </pc:docMkLst>
      <pc:sldChg chg="modSp">
        <pc:chgData name="Amy Liebman" userId="S::aliebman@migrantclinician.org::59da9bd5-3b01-4476-8a94-d6cba23d62c0" providerId="AD" clId="Web-{1F05E778-444D-0DA9-766B-487AE03330AF}" dt="2021-03-05T02:15:47.756" v="4" actId="14100"/>
        <pc:sldMkLst>
          <pc:docMk/>
          <pc:sldMk cId="3659262692" sldId="256"/>
        </pc:sldMkLst>
        <pc:spChg chg="mod">
          <ac:chgData name="Amy Liebman" userId="S::aliebman@migrantclinician.org::59da9bd5-3b01-4476-8a94-d6cba23d62c0" providerId="AD" clId="Web-{1F05E778-444D-0DA9-766B-487AE03330AF}" dt="2021-03-05T02:15:47.756" v="4" actId="14100"/>
          <ac:spMkLst>
            <pc:docMk/>
            <pc:sldMk cId="3659262692" sldId="256"/>
            <ac:spMk id="33" creationId="{4C85692B-58A2-45C2-B169-5EF97854A9C5}"/>
          </ac:spMkLst>
        </pc:spChg>
        <pc:spChg chg="mod">
          <ac:chgData name="Amy Liebman" userId="S::aliebman@migrantclinician.org::59da9bd5-3b01-4476-8a94-d6cba23d62c0" providerId="AD" clId="Web-{1F05E778-444D-0DA9-766B-487AE03330AF}" dt="2021-03-05T02:15:34.114" v="2" actId="20577"/>
          <ac:spMkLst>
            <pc:docMk/>
            <pc:sldMk cId="3659262692" sldId="256"/>
            <ac:spMk id="58" creationId="{80BE4B30-B603-4FB5-9630-AFDDBB0ACEA5}"/>
          </ac:spMkLst>
        </pc:spChg>
      </pc:sldChg>
    </pc:docChg>
  </pc:docChgLst>
  <pc:docChgLst>
    <pc:chgData name="Giovanni Lopez-Quezada" userId="S::glopez-quezada@migrantclinician.org::d444c8ac-3606-446b-ab90-a96ed9b696ec" providerId="AD" clId="Web-{CE47A3F4-D9CA-4477-5139-BB57B56B58A2}"/>
    <pc:docChg chg="modSld">
      <pc:chgData name="Giovanni Lopez-Quezada" userId="S::glopez-quezada@migrantclinician.org::d444c8ac-3606-446b-ab90-a96ed9b696ec" providerId="AD" clId="Web-{CE47A3F4-D9CA-4477-5139-BB57B56B58A2}" dt="2021-03-04T18:31:45.652" v="1"/>
      <pc:docMkLst>
        <pc:docMk/>
      </pc:docMkLst>
      <pc:sldChg chg="modSp addCm">
        <pc:chgData name="Giovanni Lopez-Quezada" userId="S::glopez-quezada@migrantclinician.org::d444c8ac-3606-446b-ab90-a96ed9b696ec" providerId="AD" clId="Web-{CE47A3F4-D9CA-4477-5139-BB57B56B58A2}" dt="2021-03-04T18:31:45.652" v="1"/>
        <pc:sldMkLst>
          <pc:docMk/>
          <pc:sldMk cId="3659262692" sldId="256"/>
        </pc:sldMkLst>
        <pc:spChg chg="mod">
          <ac:chgData name="Giovanni Lopez-Quezada" userId="S::glopez-quezada@migrantclinician.org::d444c8ac-3606-446b-ab90-a96ed9b696ec" providerId="AD" clId="Web-{CE47A3F4-D9CA-4477-5139-BB57B56B58A2}" dt="2021-03-04T18:31:29.089" v="0" actId="20577"/>
          <ac:spMkLst>
            <pc:docMk/>
            <pc:sldMk cId="3659262692" sldId="256"/>
            <ac:spMk id="112" creationId="{96E53469-A26D-441E-9450-8F2A0DA07002}"/>
          </ac:spMkLst>
        </pc:spChg>
      </pc:sldChg>
    </pc:docChg>
  </pc:docChgLst>
  <pc:docChgLst>
    <pc:chgData name="Amy Liebman" userId="S::aliebman@migrantclinician.org::59da9bd5-3b01-4476-8a94-d6cba23d62c0" providerId="AD" clId="Web-{A010B19F-C045-0000-A8B3-FF1D6775BCF4}"/>
    <pc:docChg chg="modSld">
      <pc:chgData name="Amy Liebman" userId="S::aliebman@migrantclinician.org::59da9bd5-3b01-4476-8a94-d6cba23d62c0" providerId="AD" clId="Web-{A010B19F-C045-0000-A8B3-FF1D6775BCF4}" dt="2021-03-04T22:20:58.545" v="9" actId="20577"/>
      <pc:docMkLst>
        <pc:docMk/>
      </pc:docMkLst>
      <pc:sldChg chg="modSp">
        <pc:chgData name="Amy Liebman" userId="S::aliebman@migrantclinician.org::59da9bd5-3b01-4476-8a94-d6cba23d62c0" providerId="AD" clId="Web-{A010B19F-C045-0000-A8B3-FF1D6775BCF4}" dt="2021-03-04T22:20:58.545" v="9" actId="20577"/>
        <pc:sldMkLst>
          <pc:docMk/>
          <pc:sldMk cId="3659262692" sldId="256"/>
        </pc:sldMkLst>
        <pc:spChg chg="mod">
          <ac:chgData name="Amy Liebman" userId="S::aliebman@migrantclinician.org::59da9bd5-3b01-4476-8a94-d6cba23d62c0" providerId="AD" clId="Web-{A010B19F-C045-0000-A8B3-FF1D6775BCF4}" dt="2021-03-04T22:20:58.545" v="9" actId="20577"/>
          <ac:spMkLst>
            <pc:docMk/>
            <pc:sldMk cId="3659262692" sldId="256"/>
            <ac:spMk id="33" creationId="{4C85692B-58A2-45C2-B169-5EF97854A9C5}"/>
          </ac:spMkLst>
        </pc:spChg>
        <pc:spChg chg="mod">
          <ac:chgData name="Amy Liebman" userId="S::aliebman@migrantclinician.org::59da9bd5-3b01-4476-8a94-d6cba23d62c0" providerId="AD" clId="Web-{A010B19F-C045-0000-A8B3-FF1D6775BCF4}" dt="2021-03-04T20:11:22.234" v="5" actId="20577"/>
          <ac:spMkLst>
            <pc:docMk/>
            <pc:sldMk cId="3659262692" sldId="256"/>
            <ac:spMk id="59" creationId="{DFCE8E5C-462F-447D-8698-01F042B14565}"/>
          </ac:spMkLst>
        </pc:spChg>
      </pc:sldChg>
    </pc:docChg>
  </pc:docChgLst>
  <pc:docChgLst>
    <pc:chgData name="Alma Galvan" userId="S::agalvan@migrantclinician.org::82bfc8be-73ed-4017-b250-fad6233e8710" providerId="AD" clId="Web-{96421E67-341A-555C-9174-F28206D9C2B9}"/>
    <pc:docChg chg="delSld modSld">
      <pc:chgData name="Alma Galvan" userId="S::agalvan@migrantclinician.org::82bfc8be-73ed-4017-b250-fad6233e8710" providerId="AD" clId="Web-{96421E67-341A-555C-9174-F28206D9C2B9}" dt="2021-03-05T17:17:14.725" v="1"/>
      <pc:docMkLst>
        <pc:docMk/>
      </pc:docMkLst>
      <pc:sldChg chg="del">
        <pc:chgData name="Alma Galvan" userId="S::agalvan@migrantclinician.org::82bfc8be-73ed-4017-b250-fad6233e8710" providerId="AD" clId="Web-{96421E67-341A-555C-9174-F28206D9C2B9}" dt="2021-03-05T17:17:14.725" v="1"/>
        <pc:sldMkLst>
          <pc:docMk/>
          <pc:sldMk cId="3659262692" sldId="256"/>
        </pc:sldMkLst>
      </pc:sldChg>
      <pc:sldChg chg="modSp">
        <pc:chgData name="Alma Galvan" userId="S::agalvan@migrantclinician.org::82bfc8be-73ed-4017-b250-fad6233e8710" providerId="AD" clId="Web-{96421E67-341A-555C-9174-F28206D9C2B9}" dt="2021-03-05T17:16:29.397" v="0" actId="20577"/>
        <pc:sldMkLst>
          <pc:docMk/>
          <pc:sldMk cId="4133836960" sldId="257"/>
        </pc:sldMkLst>
        <pc:spChg chg="mod">
          <ac:chgData name="Alma Galvan" userId="S::agalvan@migrantclinician.org::82bfc8be-73ed-4017-b250-fad6233e8710" providerId="AD" clId="Web-{96421E67-341A-555C-9174-F28206D9C2B9}" dt="2021-03-05T17:16:29.397" v="0" actId="20577"/>
          <ac:spMkLst>
            <pc:docMk/>
            <pc:sldMk cId="4133836960" sldId="257"/>
            <ac:spMk id="61" creationId="{A7899511-55D1-4F93-99D7-BD388BDD060B}"/>
          </ac:spMkLst>
        </pc:spChg>
      </pc:sldChg>
    </pc:docChg>
  </pc:docChgLst>
  <pc:docChgLst>
    <pc:chgData name="Giovanni Lopez-Quezada" userId="d444c8ac-3606-446b-ab90-a96ed9b696ec" providerId="ADAL" clId="{E4238283-DF83-4FD1-AB03-C2617C7BD9CB}"/>
    <pc:docChg chg="undo custSel modSld">
      <pc:chgData name="Giovanni Lopez-Quezada" userId="d444c8ac-3606-446b-ab90-a96ed9b696ec" providerId="ADAL" clId="{E4238283-DF83-4FD1-AB03-C2617C7BD9CB}" dt="2021-03-05T22:23:15.393" v="146" actId="255"/>
      <pc:docMkLst>
        <pc:docMk/>
      </pc:docMkLst>
      <pc:sldChg chg="addSp delSp modSp mod">
        <pc:chgData name="Giovanni Lopez-Quezada" userId="d444c8ac-3606-446b-ab90-a96ed9b696ec" providerId="ADAL" clId="{E4238283-DF83-4FD1-AB03-C2617C7BD9CB}" dt="2021-03-05T22:23:15.393" v="146" actId="255"/>
        <pc:sldMkLst>
          <pc:docMk/>
          <pc:sldMk cId="4133836960" sldId="257"/>
        </pc:sldMkLst>
        <pc:spChg chg="mod">
          <ac:chgData name="Giovanni Lopez-Quezada" userId="d444c8ac-3606-446b-ab90-a96ed9b696ec" providerId="ADAL" clId="{E4238283-DF83-4FD1-AB03-C2617C7BD9CB}" dt="2021-03-05T19:58:14.594" v="30" actId="164"/>
          <ac:spMkLst>
            <pc:docMk/>
            <pc:sldMk cId="4133836960" sldId="257"/>
            <ac:spMk id="3" creationId="{C4FB058F-EAAB-44EA-A358-600F21BC79AF}"/>
          </ac:spMkLst>
        </pc:spChg>
        <pc:spChg chg="mod">
          <ac:chgData name="Giovanni Lopez-Quezada" userId="d444c8ac-3606-446b-ab90-a96ed9b696ec" providerId="ADAL" clId="{E4238283-DF83-4FD1-AB03-C2617C7BD9CB}" dt="2021-03-05T22:23:15.393" v="146" actId="255"/>
          <ac:spMkLst>
            <pc:docMk/>
            <pc:sldMk cId="4133836960" sldId="257"/>
            <ac:spMk id="4" creationId="{BDEC4F43-2238-4631-984A-5F664B28EAEE}"/>
          </ac:spMkLst>
        </pc:spChg>
        <pc:spChg chg="mod topLvl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5" creationId="{36F1291D-0C2C-49BB-9515-D95962A34FF1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8" creationId="{89C96BB7-A1C3-44F2-91E9-15B81E4E35B5}"/>
          </ac:spMkLst>
        </pc:spChg>
        <pc:spChg chg="mod topLvl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9" creationId="{38E2DE77-D7FC-4A71-B109-C8E850CCC55A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19" creationId="{01A7FDB4-D6F9-4723-ABFB-5DB999A162DF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23" creationId="{9E9386D3-A82C-4691-810C-0106D0695D03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33" creationId="{4C85692B-58A2-45C2-B169-5EF97854A9C5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36" creationId="{F936AC19-6B57-42CD-B969-2A81FBFFCBA2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40" creationId="{9BECF98E-3795-44BD-85E5-E1207FB16AC6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41" creationId="{8F600534-82BA-4FD9-9542-3FB3875CB943}"/>
          </ac:spMkLst>
        </pc:spChg>
        <pc:spChg chg="del mod">
          <ac:chgData name="Giovanni Lopez-Quezada" userId="d444c8ac-3606-446b-ab90-a96ed9b696ec" providerId="ADAL" clId="{E4238283-DF83-4FD1-AB03-C2617C7BD9CB}" dt="2021-03-05T20:04:22.446" v="94" actId="478"/>
          <ac:spMkLst>
            <pc:docMk/>
            <pc:sldMk cId="4133836960" sldId="257"/>
            <ac:spMk id="42" creationId="{A4318425-188A-4A76-9871-0A9F1A7DCC11}"/>
          </ac:spMkLst>
        </pc:spChg>
        <pc:spChg chg="add mod">
          <ac:chgData name="Giovanni Lopez-Quezada" userId="d444c8ac-3606-446b-ab90-a96ed9b696ec" providerId="ADAL" clId="{E4238283-DF83-4FD1-AB03-C2617C7BD9CB}" dt="2021-03-05T20:06:44.220" v="120" actId="1036"/>
          <ac:spMkLst>
            <pc:docMk/>
            <pc:sldMk cId="4133836960" sldId="257"/>
            <ac:spMk id="44" creationId="{A30EA9CA-A259-4231-96D0-52E4C9FE0E65}"/>
          </ac:spMkLst>
        </pc:spChg>
        <pc:spChg chg="mod topLvl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51" creationId="{F50902FF-B8F6-45E0-9BDE-20B544CAFA51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52" creationId="{9F397814-19AB-486E-AB92-5AD1EDC50090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53" creationId="{2A2B430C-4A89-4B01-934F-58491941772C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55" creationId="{B094F103-D081-4777-A2FF-1A2B8C0E0CB6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56" creationId="{39AB0C2C-351B-4C0A-BE81-7E442000D4E1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58" creationId="{80BE4B30-B603-4FB5-9630-AFDDBB0ACEA5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59" creationId="{DFCE8E5C-462F-447D-8698-01F042B14565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60" creationId="{978F6E91-FAA2-4BAD-8B24-7B2228B926E9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61" creationId="{A7899511-55D1-4F93-99D7-BD388BDD060B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63" creationId="{71CF2F74-1635-4DFA-98B9-7BDB7F6CE431}"/>
          </ac:spMkLst>
        </pc:spChg>
        <pc:spChg chg="mod">
          <ac:chgData name="Giovanni Lopez-Quezada" userId="d444c8ac-3606-446b-ab90-a96ed9b696ec" providerId="ADAL" clId="{E4238283-DF83-4FD1-AB03-C2617C7BD9CB}" dt="2021-03-05T22:22:38.932" v="140" actId="1036"/>
          <ac:spMkLst>
            <pc:docMk/>
            <pc:sldMk cId="4133836960" sldId="257"/>
            <ac:spMk id="112" creationId="{96E53469-A26D-441E-9450-8F2A0DA07002}"/>
          </ac:spMkLst>
        </pc:spChg>
        <pc:grpChg chg="add mod">
          <ac:chgData name="Giovanni Lopez-Quezada" userId="d444c8ac-3606-446b-ab90-a96ed9b696ec" providerId="ADAL" clId="{E4238283-DF83-4FD1-AB03-C2617C7BD9CB}" dt="2021-03-05T22:22:38.932" v="140" actId="1036"/>
          <ac:grpSpMkLst>
            <pc:docMk/>
            <pc:sldMk cId="4133836960" sldId="257"/>
            <ac:grpSpMk id="2" creationId="{EC4E4AAD-EDBE-40EC-81C0-F2D9B076CA94}"/>
          </ac:grpSpMkLst>
        </pc:grpChg>
        <pc:grpChg chg="del">
          <ac:chgData name="Giovanni Lopez-Quezada" userId="d444c8ac-3606-446b-ab90-a96ed9b696ec" providerId="ADAL" clId="{E4238283-DF83-4FD1-AB03-C2617C7BD9CB}" dt="2021-03-05T19:57:47.211" v="25" actId="165"/>
          <ac:grpSpMkLst>
            <pc:docMk/>
            <pc:sldMk cId="4133836960" sldId="257"/>
            <ac:grpSpMk id="96" creationId="{495F4A89-92D7-4CC2-8E1D-CC813B75869B}"/>
          </ac:grpSpMkLst>
        </pc:grpChg>
        <pc:grpChg chg="del">
          <ac:chgData name="Giovanni Lopez-Quezada" userId="d444c8ac-3606-446b-ab90-a96ed9b696ec" providerId="ADAL" clId="{E4238283-DF83-4FD1-AB03-C2617C7BD9CB}" dt="2021-03-05T19:57:41.180" v="24" actId="165"/>
          <ac:grpSpMkLst>
            <pc:docMk/>
            <pc:sldMk cId="4133836960" sldId="257"/>
            <ac:grpSpMk id="98" creationId="{135C36EB-B200-4C19-99DD-2753E8328C61}"/>
          </ac:grpSpMkLst>
        </pc:grpChg>
        <pc:grpChg chg="del">
          <ac:chgData name="Giovanni Lopez-Quezada" userId="d444c8ac-3606-446b-ab90-a96ed9b696ec" providerId="ADAL" clId="{E4238283-DF83-4FD1-AB03-C2617C7BD9CB}" dt="2021-03-05T19:59:55.029" v="43" actId="165"/>
          <ac:grpSpMkLst>
            <pc:docMk/>
            <pc:sldMk cId="4133836960" sldId="257"/>
            <ac:grpSpMk id="103" creationId="{BBA5C8D7-CE51-4044-A939-BCB352550F95}"/>
          </ac:grpSpMkLst>
        </pc:grpChg>
        <pc:picChg chg="mod">
          <ac:chgData name="Giovanni Lopez-Quezada" userId="d444c8ac-3606-446b-ab90-a96ed9b696ec" providerId="ADAL" clId="{E4238283-DF83-4FD1-AB03-C2617C7BD9CB}" dt="2021-03-05T22:22:38.932" v="140" actId="1036"/>
          <ac:picMkLst>
            <pc:docMk/>
            <pc:sldMk cId="4133836960" sldId="257"/>
            <ac:picMk id="6" creationId="{6E6A2FC1-F088-4330-A023-1EC6EDE2ACF7}"/>
          </ac:picMkLst>
        </pc:picChg>
        <pc:picChg chg="mod">
          <ac:chgData name="Giovanni Lopez-Quezada" userId="d444c8ac-3606-446b-ab90-a96ed9b696ec" providerId="ADAL" clId="{E4238283-DF83-4FD1-AB03-C2617C7BD9CB}" dt="2021-03-05T19:58:14.594" v="30" actId="164"/>
          <ac:picMkLst>
            <pc:docMk/>
            <pc:sldMk cId="4133836960" sldId="257"/>
            <ac:picMk id="11" creationId="{97DE6009-03D2-47D4-88EF-82F976014B7C}"/>
          </ac:picMkLst>
        </pc:picChg>
        <pc:picChg chg="del mod">
          <ac:chgData name="Giovanni Lopez-Quezada" userId="d444c8ac-3606-446b-ab90-a96ed9b696ec" providerId="ADAL" clId="{E4238283-DF83-4FD1-AB03-C2617C7BD9CB}" dt="2021-03-05T20:04:22.446" v="94" actId="478"/>
          <ac:picMkLst>
            <pc:docMk/>
            <pc:sldMk cId="4133836960" sldId="257"/>
            <ac:picMk id="18" creationId="{FCDBB544-857D-4759-8A14-EEF5CE034694}"/>
          </ac:picMkLst>
        </pc:picChg>
        <pc:picChg chg="mod">
          <ac:chgData name="Giovanni Lopez-Quezada" userId="d444c8ac-3606-446b-ab90-a96ed9b696ec" providerId="ADAL" clId="{E4238283-DF83-4FD1-AB03-C2617C7BD9CB}" dt="2021-03-05T22:22:38.932" v="140" actId="1036"/>
          <ac:picMkLst>
            <pc:docMk/>
            <pc:sldMk cId="4133836960" sldId="257"/>
            <ac:picMk id="38" creationId="{B87A5360-28AE-44C4-8E5E-16C5BDD4B697}"/>
          </ac:picMkLst>
        </pc:picChg>
        <pc:picChg chg="add mod">
          <ac:chgData name="Giovanni Lopez-Quezada" userId="d444c8ac-3606-446b-ab90-a96ed9b696ec" providerId="ADAL" clId="{E4238283-DF83-4FD1-AB03-C2617C7BD9CB}" dt="2021-03-05T20:04:34.074" v="98" actId="1076"/>
          <ac:picMkLst>
            <pc:docMk/>
            <pc:sldMk cId="4133836960" sldId="257"/>
            <ac:picMk id="43" creationId="{8774B343-432E-441B-8E5F-BE4DB448E30F}"/>
          </ac:picMkLst>
        </pc:picChg>
        <pc:picChg chg="add mod">
          <ac:chgData name="Giovanni Lopez-Quezada" userId="d444c8ac-3606-446b-ab90-a96ed9b696ec" providerId="ADAL" clId="{E4238283-DF83-4FD1-AB03-C2617C7BD9CB}" dt="2021-03-05T20:06:50.518" v="121" actId="1035"/>
          <ac:picMkLst>
            <pc:docMk/>
            <pc:sldMk cId="4133836960" sldId="257"/>
            <ac:picMk id="45" creationId="{ED71F219-7083-4EEF-BAC2-D9AA99434C0D}"/>
          </ac:picMkLst>
        </pc:picChg>
        <pc:picChg chg="del mod">
          <ac:chgData name="Giovanni Lopez-Quezada" userId="d444c8ac-3606-446b-ab90-a96ed9b696ec" providerId="ADAL" clId="{E4238283-DF83-4FD1-AB03-C2617C7BD9CB}" dt="2021-03-05T20:04:22.446" v="94" actId="478"/>
          <ac:picMkLst>
            <pc:docMk/>
            <pc:sldMk cId="4133836960" sldId="257"/>
            <ac:picMk id="74" creationId="{35FE60D9-99F3-4389-A6D3-E666D9B026CB}"/>
          </ac:picMkLst>
        </pc:picChg>
        <pc:picChg chg="mod">
          <ac:chgData name="Giovanni Lopez-Quezada" userId="d444c8ac-3606-446b-ab90-a96ed9b696ec" providerId="ADAL" clId="{E4238283-DF83-4FD1-AB03-C2617C7BD9CB}" dt="2021-03-05T22:22:38.932" v="140" actId="1036"/>
          <ac:picMkLst>
            <pc:docMk/>
            <pc:sldMk cId="4133836960" sldId="257"/>
            <ac:picMk id="91" creationId="{10D3333A-D5A2-4F42-8756-E61FC290AC5D}"/>
          </ac:picMkLst>
        </pc:picChg>
        <pc:picChg chg="mod topLvl">
          <ac:chgData name="Giovanni Lopez-Quezada" userId="d444c8ac-3606-446b-ab90-a96ed9b696ec" providerId="ADAL" clId="{E4238283-DF83-4FD1-AB03-C2617C7BD9CB}" dt="2021-03-05T22:22:38.932" v="140" actId="1036"/>
          <ac:picMkLst>
            <pc:docMk/>
            <pc:sldMk cId="4133836960" sldId="257"/>
            <ac:picMk id="92" creationId="{5C43AF00-5599-4AB6-B99D-AFA6B423123F}"/>
          </ac:picMkLst>
        </pc:picChg>
        <pc:picChg chg="mod topLvl">
          <ac:chgData name="Giovanni Lopez-Quezada" userId="d444c8ac-3606-446b-ab90-a96ed9b696ec" providerId="ADAL" clId="{E4238283-DF83-4FD1-AB03-C2617C7BD9CB}" dt="2021-03-05T22:22:38.932" v="140" actId="1036"/>
          <ac:picMkLst>
            <pc:docMk/>
            <pc:sldMk cId="4133836960" sldId="257"/>
            <ac:picMk id="95" creationId="{9FE27120-4FAA-4C7F-BA7A-6740C34DA05C}"/>
          </ac:picMkLst>
        </pc:picChg>
        <pc:picChg chg="mod">
          <ac:chgData name="Giovanni Lopez-Quezada" userId="d444c8ac-3606-446b-ab90-a96ed9b696ec" providerId="ADAL" clId="{E4238283-DF83-4FD1-AB03-C2617C7BD9CB}" dt="2021-03-05T22:22:38.932" v="140" actId="1036"/>
          <ac:picMkLst>
            <pc:docMk/>
            <pc:sldMk cId="4133836960" sldId="257"/>
            <ac:picMk id="100" creationId="{FFDAF7B9-A0AA-4828-9D6B-D78238332EED}"/>
          </ac:picMkLst>
        </pc:picChg>
        <pc:picChg chg="mod topLvl">
          <ac:chgData name="Giovanni Lopez-Quezada" userId="d444c8ac-3606-446b-ab90-a96ed9b696ec" providerId="ADAL" clId="{E4238283-DF83-4FD1-AB03-C2617C7BD9CB}" dt="2021-03-05T22:22:38.932" v="140" actId="1036"/>
          <ac:picMkLst>
            <pc:docMk/>
            <pc:sldMk cId="4133836960" sldId="257"/>
            <ac:picMk id="102" creationId="{B37280D4-4386-427B-9EF8-7506C59E0DC2}"/>
          </ac:picMkLst>
        </pc:picChg>
        <pc:picChg chg="mod">
          <ac:chgData name="Giovanni Lopez-Quezada" userId="d444c8ac-3606-446b-ab90-a96ed9b696ec" providerId="ADAL" clId="{E4238283-DF83-4FD1-AB03-C2617C7BD9CB}" dt="2021-03-05T22:22:38.932" v="140" actId="1036"/>
          <ac:picMkLst>
            <pc:docMk/>
            <pc:sldMk cId="4133836960" sldId="257"/>
            <ac:picMk id="104" creationId="{6B838795-C68B-496B-88DB-3E2AE85F45FA}"/>
          </ac:picMkLst>
        </pc:picChg>
      </pc:sldChg>
    </pc:docChg>
  </pc:docChgLst>
  <pc:docChgLst>
    <pc:chgData name="Giovanni Lopez-Quezada" userId="d444c8ac-3606-446b-ab90-a96ed9b696ec" providerId="ADAL" clId="{F550A62F-9EB9-42E5-9AB5-5086A529C038}"/>
    <pc:docChg chg="undo redo custSel modSld">
      <pc:chgData name="Giovanni Lopez-Quezada" userId="d444c8ac-3606-446b-ab90-a96ed9b696ec" providerId="ADAL" clId="{F550A62F-9EB9-42E5-9AB5-5086A529C038}" dt="2021-03-04T19:06:48.265" v="93" actId="1076"/>
      <pc:docMkLst>
        <pc:docMk/>
      </pc:docMkLst>
      <pc:sldChg chg="addSp delSp modSp mod">
        <pc:chgData name="Giovanni Lopez-Quezada" userId="d444c8ac-3606-446b-ab90-a96ed9b696ec" providerId="ADAL" clId="{F550A62F-9EB9-42E5-9AB5-5086A529C038}" dt="2021-03-04T19:06:48.265" v="93" actId="1076"/>
        <pc:sldMkLst>
          <pc:docMk/>
          <pc:sldMk cId="3659262692" sldId="256"/>
        </pc:sldMkLst>
        <pc:spChg chg="mod">
          <ac:chgData name="Giovanni Lopez-Quezada" userId="d444c8ac-3606-446b-ab90-a96ed9b696ec" providerId="ADAL" clId="{F550A62F-9EB9-42E5-9AB5-5086A529C038}" dt="2021-03-04T19:00:32.603" v="2"/>
          <ac:spMkLst>
            <pc:docMk/>
            <pc:sldMk cId="3659262692" sldId="256"/>
            <ac:spMk id="4" creationId="{BDEC4F43-2238-4631-984A-5F664B28EAEE}"/>
          </ac:spMkLst>
        </pc:spChg>
        <pc:spChg chg="mod">
          <ac:chgData name="Giovanni Lopez-Quezada" userId="d444c8ac-3606-446b-ab90-a96ed9b696ec" providerId="ADAL" clId="{F550A62F-9EB9-42E5-9AB5-5086A529C038}" dt="2021-03-04T19:00:55.063" v="8" actId="20577"/>
          <ac:spMkLst>
            <pc:docMk/>
            <pc:sldMk cId="3659262692" sldId="256"/>
            <ac:spMk id="19" creationId="{01A7FDB4-D6F9-4723-ABFB-5DB999A162DF}"/>
          </ac:spMkLst>
        </pc:spChg>
        <pc:spChg chg="mod">
          <ac:chgData name="Giovanni Lopez-Quezada" userId="d444c8ac-3606-446b-ab90-a96ed9b696ec" providerId="ADAL" clId="{F550A62F-9EB9-42E5-9AB5-5086A529C038}" dt="2021-03-04T19:01:49.212" v="14"/>
          <ac:spMkLst>
            <pc:docMk/>
            <pc:sldMk cId="3659262692" sldId="256"/>
            <ac:spMk id="33" creationId="{4C85692B-58A2-45C2-B169-5EF97854A9C5}"/>
          </ac:spMkLst>
        </pc:spChg>
        <pc:spChg chg="mod">
          <ac:chgData name="Giovanni Lopez-Quezada" userId="d444c8ac-3606-446b-ab90-a96ed9b696ec" providerId="ADAL" clId="{F550A62F-9EB9-42E5-9AB5-5086A529C038}" dt="2021-03-04T19:01:12.083" v="11"/>
          <ac:spMkLst>
            <pc:docMk/>
            <pc:sldMk cId="3659262692" sldId="256"/>
            <ac:spMk id="40" creationId="{9BECF98E-3795-44BD-85E5-E1207FB16AC6}"/>
          </ac:spMkLst>
        </pc:spChg>
        <pc:spChg chg="ord">
          <ac:chgData name="Giovanni Lopez-Quezada" userId="d444c8ac-3606-446b-ab90-a96ed9b696ec" providerId="ADAL" clId="{F550A62F-9EB9-42E5-9AB5-5086A529C038}" dt="2021-03-04T19:05:32.051" v="74" actId="167"/>
          <ac:spMkLst>
            <pc:docMk/>
            <pc:sldMk cId="3659262692" sldId="256"/>
            <ac:spMk id="56" creationId="{39AB0C2C-351B-4C0A-BE81-7E442000D4E1}"/>
          </ac:spMkLst>
        </pc:spChg>
        <pc:spChg chg="mod">
          <ac:chgData name="Giovanni Lopez-Quezada" userId="d444c8ac-3606-446b-ab90-a96ed9b696ec" providerId="ADAL" clId="{F550A62F-9EB9-42E5-9AB5-5086A529C038}" dt="2021-03-04T19:04:36.150" v="54" actId="1076"/>
          <ac:spMkLst>
            <pc:docMk/>
            <pc:sldMk cId="3659262692" sldId="256"/>
            <ac:spMk id="58" creationId="{80BE4B30-B603-4FB5-9630-AFDDBB0ACEA5}"/>
          </ac:spMkLst>
        </pc:spChg>
        <pc:spChg chg="mod">
          <ac:chgData name="Giovanni Lopez-Quezada" userId="d444c8ac-3606-446b-ab90-a96ed9b696ec" providerId="ADAL" clId="{F550A62F-9EB9-42E5-9AB5-5086A529C038}" dt="2021-03-04T19:03:07.959" v="31" actId="948"/>
          <ac:spMkLst>
            <pc:docMk/>
            <pc:sldMk cId="3659262692" sldId="256"/>
            <ac:spMk id="59" creationId="{DFCE8E5C-462F-447D-8698-01F042B14565}"/>
          </ac:spMkLst>
        </pc:spChg>
        <pc:spChg chg="mod">
          <ac:chgData name="Giovanni Lopez-Quezada" userId="d444c8ac-3606-446b-ab90-a96ed9b696ec" providerId="ADAL" clId="{F550A62F-9EB9-42E5-9AB5-5086A529C038}" dt="2021-03-04T19:03:23.271" v="35" actId="14100"/>
          <ac:spMkLst>
            <pc:docMk/>
            <pc:sldMk cId="3659262692" sldId="256"/>
            <ac:spMk id="60" creationId="{978F6E91-FAA2-4BAD-8B24-7B2228B926E9}"/>
          </ac:spMkLst>
        </pc:spChg>
        <pc:spChg chg="mod">
          <ac:chgData name="Giovanni Lopez-Quezada" userId="d444c8ac-3606-446b-ab90-a96ed9b696ec" providerId="ADAL" clId="{F550A62F-9EB9-42E5-9AB5-5086A529C038}" dt="2021-03-04T19:06:32.751" v="92" actId="20577"/>
          <ac:spMkLst>
            <pc:docMk/>
            <pc:sldMk cId="3659262692" sldId="256"/>
            <ac:spMk id="61" creationId="{A7899511-55D1-4F93-99D7-BD388BDD060B}"/>
          </ac:spMkLst>
        </pc:spChg>
        <pc:spChg chg="mod">
          <ac:chgData name="Giovanni Lopez-Quezada" userId="d444c8ac-3606-446b-ab90-a96ed9b696ec" providerId="ADAL" clId="{F550A62F-9EB9-42E5-9AB5-5086A529C038}" dt="2021-03-04T19:06:01.502" v="83" actId="20577"/>
          <ac:spMkLst>
            <pc:docMk/>
            <pc:sldMk cId="3659262692" sldId="256"/>
            <ac:spMk id="63" creationId="{71CF2F74-1635-4DFA-98B9-7BDB7F6CE431}"/>
          </ac:spMkLst>
        </pc:spChg>
        <pc:picChg chg="add mod ord modCrop">
          <ac:chgData name="Giovanni Lopez-Quezada" userId="d444c8ac-3606-446b-ab90-a96ed9b696ec" providerId="ADAL" clId="{F550A62F-9EB9-42E5-9AB5-5086A529C038}" dt="2021-03-04T19:06:48.265" v="93" actId="1076"/>
          <ac:picMkLst>
            <pc:docMk/>
            <pc:sldMk cId="3659262692" sldId="256"/>
            <ac:picMk id="6" creationId="{6E6A2FC1-F088-4330-A023-1EC6EDE2ACF7}"/>
          </ac:picMkLst>
        </pc:picChg>
        <pc:picChg chg="del">
          <ac:chgData name="Giovanni Lopez-Quezada" userId="d444c8ac-3606-446b-ab90-a96ed9b696ec" providerId="ADAL" clId="{F550A62F-9EB9-42E5-9AB5-5086A529C038}" dt="2021-03-04T19:05:27.836" v="73" actId="478"/>
          <ac:picMkLst>
            <pc:docMk/>
            <pc:sldMk cId="3659262692" sldId="256"/>
            <ac:picMk id="7" creationId="{FFA30A21-7070-40D1-A316-21095F3B9CFA}"/>
          </ac:picMkLst>
        </pc:picChg>
      </pc:sldChg>
    </pc:docChg>
  </pc:docChgLst>
  <pc:docChgLst>
    <pc:chgData name="Giovanni Lopez-Quezada" userId="S::glopez-quezada@migrantclinician.org::d444c8ac-3606-446b-ab90-a96ed9b696ec" providerId="AD" clId="Web-{4D0DB19F-7035-0000-A8B3-FDA323E820E8}"/>
    <pc:docChg chg="modSld">
      <pc:chgData name="Giovanni Lopez-Quezada" userId="S::glopez-quezada@migrantclinician.org::d444c8ac-3606-446b-ab90-a96ed9b696ec" providerId="AD" clId="Web-{4D0DB19F-7035-0000-A8B3-FDA323E820E8}" dt="2021-03-04T19:12:41.083" v="0" actId="20577"/>
      <pc:docMkLst>
        <pc:docMk/>
      </pc:docMkLst>
      <pc:sldChg chg="modSp">
        <pc:chgData name="Giovanni Lopez-Quezada" userId="S::glopez-quezada@migrantclinician.org::d444c8ac-3606-446b-ab90-a96ed9b696ec" providerId="AD" clId="Web-{4D0DB19F-7035-0000-A8B3-FDA323E820E8}" dt="2021-03-04T19:12:41.083" v="0" actId="20577"/>
        <pc:sldMkLst>
          <pc:docMk/>
          <pc:sldMk cId="3659262692" sldId="256"/>
        </pc:sldMkLst>
        <pc:spChg chg="mod">
          <ac:chgData name="Giovanni Lopez-Quezada" userId="S::glopez-quezada@migrantclinician.org::d444c8ac-3606-446b-ab90-a96ed9b696ec" providerId="AD" clId="Web-{4D0DB19F-7035-0000-A8B3-FDA323E820E8}" dt="2021-03-04T19:12:41.083" v="0" actId="20577"/>
          <ac:spMkLst>
            <pc:docMk/>
            <pc:sldMk cId="3659262692" sldId="256"/>
            <ac:spMk id="4" creationId="{BDEC4F43-2238-4631-984A-5F664B28EAEE}"/>
          </ac:spMkLst>
        </pc:spChg>
      </pc:sldChg>
    </pc:docChg>
  </pc:docChgLst>
  <pc:docChgLst>
    <pc:chgData name="Alma Galvan" userId="S::agalvan@migrantclinician.org::82bfc8be-73ed-4017-b250-fad6233e8710" providerId="AD" clId="Web-{AEEEF2B8-79F5-5348-2B0D-B06B9B8FC8ED}"/>
    <pc:docChg chg="modSld">
      <pc:chgData name="Alma Galvan" userId="S::agalvan@migrantclinician.org::82bfc8be-73ed-4017-b250-fad6233e8710" providerId="AD" clId="Web-{AEEEF2B8-79F5-5348-2B0D-B06B9B8FC8ED}" dt="2021-03-09T20:00:54.709" v="5" actId="20577"/>
      <pc:docMkLst>
        <pc:docMk/>
      </pc:docMkLst>
      <pc:sldChg chg="modSp">
        <pc:chgData name="Alma Galvan" userId="S::agalvan@migrantclinician.org::82bfc8be-73ed-4017-b250-fad6233e8710" providerId="AD" clId="Web-{AEEEF2B8-79F5-5348-2B0D-B06B9B8FC8ED}" dt="2021-03-09T20:00:54.709" v="5" actId="20577"/>
        <pc:sldMkLst>
          <pc:docMk/>
          <pc:sldMk cId="4133836960" sldId="257"/>
        </pc:sldMkLst>
        <pc:spChg chg="mod">
          <ac:chgData name="Alma Galvan" userId="S::agalvan@migrantclinician.org::82bfc8be-73ed-4017-b250-fad6233e8710" providerId="AD" clId="Web-{AEEEF2B8-79F5-5348-2B0D-B06B9B8FC8ED}" dt="2021-03-09T20:00:54.709" v="5" actId="20577"/>
          <ac:spMkLst>
            <pc:docMk/>
            <pc:sldMk cId="4133836960" sldId="257"/>
            <ac:spMk id="61" creationId="{A7899511-55D1-4F93-99D7-BD388BDD060B}"/>
          </ac:spMkLst>
        </pc:spChg>
        <pc:spChg chg="mod">
          <ac:chgData name="Alma Galvan" userId="S::agalvan@migrantclinician.org::82bfc8be-73ed-4017-b250-fad6233e8710" providerId="AD" clId="Web-{AEEEF2B8-79F5-5348-2B0D-B06B9B8FC8ED}" dt="2021-03-09T20:00:39.303" v="3" actId="20577"/>
          <ac:spMkLst>
            <pc:docMk/>
            <pc:sldMk cId="4133836960" sldId="257"/>
            <ac:spMk id="63" creationId="{71CF2F74-1635-4DFA-98B9-7BDB7F6CE431}"/>
          </ac:spMkLst>
        </pc:spChg>
      </pc:sldChg>
    </pc:docChg>
  </pc:docChgLst>
  <pc:docChgLst>
    <pc:chgData name="Alma Galvan" userId="S::agalvan@migrantclinician.org::82bfc8be-73ed-4017-b250-fad6233e8710" providerId="AD" clId="Web-{00000000-0000-0000-0000-000000000000}"/>
    <pc:docChg chg="modSld sldOrd">
      <pc:chgData name="Alma Galvan" userId="S::agalvan@migrantclinician.org::82bfc8be-73ed-4017-b250-fad6233e8710" providerId="AD" clId="Web-{00000000-0000-0000-0000-000000000000}" dt="2021-03-09T19:52:38.733" v="13" actId="20577"/>
      <pc:docMkLst>
        <pc:docMk/>
      </pc:docMkLst>
      <pc:sldChg chg="modSp ord">
        <pc:chgData name="Alma Galvan" userId="S::agalvan@migrantclinician.org::82bfc8be-73ed-4017-b250-fad6233e8710" providerId="AD" clId="Web-{00000000-0000-0000-0000-000000000000}" dt="2021-03-09T19:52:38.733" v="13" actId="20577"/>
        <pc:sldMkLst>
          <pc:docMk/>
          <pc:sldMk cId="4133836960" sldId="257"/>
        </pc:sldMkLst>
        <pc:spChg chg="mod">
          <ac:chgData name="Alma Galvan" userId="S::agalvan@migrantclinician.org::82bfc8be-73ed-4017-b250-fad6233e8710" providerId="AD" clId="Web-{00000000-0000-0000-0000-000000000000}" dt="2021-03-09T19:52:38.733" v="13" actId="20577"/>
          <ac:spMkLst>
            <pc:docMk/>
            <pc:sldMk cId="4133836960" sldId="257"/>
            <ac:spMk id="23" creationId="{9E9386D3-A82C-4691-810C-0106D0695D03}"/>
          </ac:spMkLst>
        </pc:spChg>
        <pc:spChg chg="mod">
          <ac:chgData name="Alma Galvan" userId="S::agalvan@migrantclinician.org::82bfc8be-73ed-4017-b250-fad6233e8710" providerId="AD" clId="Web-{00000000-0000-0000-0000-000000000000}" dt="2021-03-05T16:32:42.567" v="9" actId="20577"/>
          <ac:spMkLst>
            <pc:docMk/>
            <pc:sldMk cId="4133836960" sldId="257"/>
            <ac:spMk id="42" creationId="{A4318425-188A-4A76-9871-0A9F1A7DCC11}"/>
          </ac:spMkLst>
        </pc:spChg>
      </pc:sldChg>
    </pc:docChg>
  </pc:docChgLst>
  <pc:docChgLst>
    <pc:chgData name="Noel Dufrene" userId="S::ndufrene@migrantclinician.org::131c83a1-d70b-4f56-8487-a9b39281de7c" providerId="AD" clId="Web-{99BC1D64-4B1E-D02D-8E4E-411A8E3F243F}"/>
    <pc:docChg chg="modSld">
      <pc:chgData name="Noel Dufrene" userId="S::ndufrene@migrantclinician.org::131c83a1-d70b-4f56-8487-a9b39281de7c" providerId="AD" clId="Web-{99BC1D64-4B1E-D02D-8E4E-411A8E3F243F}" dt="2021-03-10T17:40:08.129" v="60" actId="20577"/>
      <pc:docMkLst>
        <pc:docMk/>
      </pc:docMkLst>
      <pc:sldChg chg="addSp delSp modSp">
        <pc:chgData name="Noel Dufrene" userId="S::ndufrene@migrantclinician.org::131c83a1-d70b-4f56-8487-a9b39281de7c" providerId="AD" clId="Web-{99BC1D64-4B1E-D02D-8E4E-411A8E3F243F}" dt="2021-03-10T17:40:08.129" v="60" actId="20577"/>
        <pc:sldMkLst>
          <pc:docMk/>
          <pc:sldMk cId="4133836960" sldId="257"/>
        </pc:sldMkLst>
        <pc:spChg chg="add mod">
          <ac:chgData name="Noel Dufrene" userId="S::ndufrene@migrantclinician.org::131c83a1-d70b-4f56-8487-a9b39281de7c" providerId="AD" clId="Web-{99BC1D64-4B1E-D02D-8E4E-411A8E3F243F}" dt="2021-03-10T17:37:59.719" v="57" actId="1076"/>
          <ac:spMkLst>
            <pc:docMk/>
            <pc:sldMk cId="4133836960" sldId="257"/>
            <ac:spMk id="7" creationId="{4E362E5A-CD98-48C5-92B0-4CC4B5EB99B8}"/>
          </ac:spMkLst>
        </pc:spChg>
        <pc:spChg chg="mod">
          <ac:chgData name="Noel Dufrene" userId="S::ndufrene@migrantclinician.org::131c83a1-d70b-4f56-8487-a9b39281de7c" providerId="AD" clId="Web-{99BC1D64-4B1E-D02D-8E4E-411A8E3F243F}" dt="2021-03-10T17:36:08.795" v="20" actId="1076"/>
          <ac:spMkLst>
            <pc:docMk/>
            <pc:sldMk cId="4133836960" sldId="257"/>
            <ac:spMk id="40" creationId="{9BECF98E-3795-44BD-85E5-E1207FB16AC6}"/>
          </ac:spMkLst>
        </pc:spChg>
        <pc:spChg chg="mod">
          <ac:chgData name="Noel Dufrene" userId="S::ndufrene@migrantclinician.org::131c83a1-d70b-4f56-8487-a9b39281de7c" providerId="AD" clId="Web-{99BC1D64-4B1E-D02D-8E4E-411A8E3F243F}" dt="2021-03-10T17:38:15.220" v="58" actId="20577"/>
          <ac:spMkLst>
            <pc:docMk/>
            <pc:sldMk cId="4133836960" sldId="257"/>
            <ac:spMk id="41" creationId="{8F600534-82BA-4FD9-9542-3FB3875CB943}"/>
          </ac:spMkLst>
        </pc:spChg>
        <pc:spChg chg="mod">
          <ac:chgData name="Noel Dufrene" userId="S::ndufrene@migrantclinician.org::131c83a1-d70b-4f56-8487-a9b39281de7c" providerId="AD" clId="Web-{99BC1D64-4B1E-D02D-8E4E-411A8E3F243F}" dt="2021-03-10T17:40:08.129" v="60" actId="20577"/>
          <ac:spMkLst>
            <pc:docMk/>
            <pc:sldMk cId="4133836960" sldId="257"/>
            <ac:spMk id="44" creationId="{A30EA9CA-A259-4231-96D0-52E4C9FE0E65}"/>
          </ac:spMkLst>
        </pc:spChg>
        <pc:spChg chg="mod">
          <ac:chgData name="Noel Dufrene" userId="S::ndufrene@migrantclinician.org::131c83a1-d70b-4f56-8487-a9b39281de7c" providerId="AD" clId="Web-{99BC1D64-4B1E-D02D-8E4E-411A8E3F243F}" dt="2021-03-10T17:36:51.733" v="24"/>
          <ac:spMkLst>
            <pc:docMk/>
            <pc:sldMk cId="4133836960" sldId="257"/>
            <ac:spMk id="56" creationId="{39AB0C2C-351B-4C0A-BE81-7E442000D4E1}"/>
          </ac:spMkLst>
        </pc:spChg>
        <pc:spChg chg="mod">
          <ac:chgData name="Noel Dufrene" userId="S::ndufrene@migrantclinician.org::131c83a1-d70b-4f56-8487-a9b39281de7c" providerId="AD" clId="Web-{99BC1D64-4B1E-D02D-8E4E-411A8E3F243F}" dt="2021-03-10T17:36:23.123" v="22" actId="20577"/>
          <ac:spMkLst>
            <pc:docMk/>
            <pc:sldMk cId="4133836960" sldId="257"/>
            <ac:spMk id="112" creationId="{96E53469-A26D-441E-9450-8F2A0DA07002}"/>
          </ac:spMkLst>
        </pc:spChg>
        <pc:picChg chg="del">
          <ac:chgData name="Noel Dufrene" userId="S::ndufrene@migrantclinician.org::131c83a1-d70b-4f56-8487-a9b39281de7c" providerId="AD" clId="Web-{99BC1D64-4B1E-D02D-8E4E-411A8E3F243F}" dt="2021-03-10T17:36:48.749" v="23"/>
          <ac:picMkLst>
            <pc:docMk/>
            <pc:sldMk cId="4133836960" sldId="257"/>
            <ac:picMk id="6" creationId="{6E6A2FC1-F088-4330-A023-1EC6EDE2ACF7}"/>
          </ac:picMkLst>
        </pc:picChg>
      </pc:sldChg>
    </pc:docChg>
  </pc:docChgLst>
  <pc:docChgLst>
    <pc:chgData name="Alma Galvan" userId="S::agalvan@migrantclinician.org::82bfc8be-73ed-4017-b250-fad6233e8710" providerId="AD" clId="Web-{FF0A9185-2E62-0D55-40DA-D5B8D8437502}"/>
    <pc:docChg chg="addSld modSld">
      <pc:chgData name="Alma Galvan" userId="S::agalvan@migrantclinician.org::82bfc8be-73ed-4017-b250-fad6233e8710" providerId="AD" clId="Web-{FF0A9185-2E62-0D55-40DA-D5B8D8437502}" dt="2021-03-05T16:30:30.526" v="420"/>
      <pc:docMkLst>
        <pc:docMk/>
      </pc:docMkLst>
      <pc:sldChg chg="modSp add replId">
        <pc:chgData name="Alma Galvan" userId="S::agalvan@migrantclinician.org::82bfc8be-73ed-4017-b250-fad6233e8710" providerId="AD" clId="Web-{FF0A9185-2E62-0D55-40DA-D5B8D8437502}" dt="2021-03-05T16:30:30.526" v="420"/>
        <pc:sldMkLst>
          <pc:docMk/>
          <pc:sldMk cId="4133836960" sldId="257"/>
        </pc:sldMkLst>
        <pc:spChg chg="mod">
          <ac:chgData name="Alma Galvan" userId="S::agalvan@migrantclinician.org::82bfc8be-73ed-4017-b250-fad6233e8710" providerId="AD" clId="Web-{FF0A9185-2E62-0D55-40DA-D5B8D8437502}" dt="2021-03-05T16:28:49.198" v="403" actId="1076"/>
          <ac:spMkLst>
            <pc:docMk/>
            <pc:sldMk cId="4133836960" sldId="257"/>
            <ac:spMk id="3" creationId="{C4FB058F-EAAB-44EA-A358-600F21BC79AF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14:06.358" v="286" actId="20577"/>
          <ac:spMkLst>
            <pc:docMk/>
            <pc:sldMk cId="4133836960" sldId="257"/>
            <ac:spMk id="4" creationId="{BDEC4F43-2238-4631-984A-5F664B28EAEE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28:51.354" v="404" actId="1076"/>
          <ac:spMkLst>
            <pc:docMk/>
            <pc:sldMk cId="4133836960" sldId="257"/>
            <ac:spMk id="8" creationId="{89C96BB7-A1C3-44F2-91E9-15B81E4E35B5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29:01.370" v="407" actId="1076"/>
          <ac:spMkLst>
            <pc:docMk/>
            <pc:sldMk cId="4133836960" sldId="257"/>
            <ac:spMk id="19" creationId="{01A7FDB4-D6F9-4723-ABFB-5DB999A162DF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29:09.542" v="408" actId="1076"/>
          <ac:spMkLst>
            <pc:docMk/>
            <pc:sldMk cId="4133836960" sldId="257"/>
            <ac:spMk id="23" creationId="{9E9386D3-A82C-4691-810C-0106D0695D03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29:12.573" v="409" actId="1076"/>
          <ac:spMkLst>
            <pc:docMk/>
            <pc:sldMk cId="4133836960" sldId="257"/>
            <ac:spMk id="33" creationId="{4C85692B-58A2-45C2-B169-5EF97854A9C5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23:00.997" v="371" actId="1076"/>
          <ac:spMkLst>
            <pc:docMk/>
            <pc:sldMk cId="4133836960" sldId="257"/>
            <ac:spMk id="36" creationId="{F936AC19-6B57-42CD-B969-2A81FBFFCBA2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30:30.526" v="420"/>
          <ac:spMkLst>
            <pc:docMk/>
            <pc:sldMk cId="4133836960" sldId="257"/>
            <ac:spMk id="40" creationId="{9BECF98E-3795-44BD-85E5-E1207FB16AC6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30:04.385" v="416" actId="14100"/>
          <ac:spMkLst>
            <pc:docMk/>
            <pc:sldMk cId="4133836960" sldId="257"/>
            <ac:spMk id="42" creationId="{A4318425-188A-4A76-9871-0A9F1A7DCC11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29:19.761" v="410" actId="1076"/>
          <ac:spMkLst>
            <pc:docMk/>
            <pc:sldMk cId="4133836960" sldId="257"/>
            <ac:spMk id="52" creationId="{9F397814-19AB-486E-AB92-5AD1EDC50090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21:41.700" v="359" actId="1076"/>
          <ac:spMkLst>
            <pc:docMk/>
            <pc:sldMk cId="4133836960" sldId="257"/>
            <ac:spMk id="55" creationId="{B094F103-D081-4777-A2FF-1A2B8C0E0CB6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22:51.137" v="368" actId="1076"/>
          <ac:spMkLst>
            <pc:docMk/>
            <pc:sldMk cId="4133836960" sldId="257"/>
            <ac:spMk id="56" creationId="{39AB0C2C-351B-4C0A-BE81-7E442000D4E1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29:27.448" v="411" actId="1076"/>
          <ac:spMkLst>
            <pc:docMk/>
            <pc:sldMk cId="4133836960" sldId="257"/>
            <ac:spMk id="58" creationId="{80BE4B30-B603-4FB5-9630-AFDDBB0ACEA5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15:59.124" v="301" actId="1076"/>
          <ac:spMkLst>
            <pc:docMk/>
            <pc:sldMk cId="4133836960" sldId="257"/>
            <ac:spMk id="59" creationId="{DFCE8E5C-462F-447D-8698-01F042B14565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21:34.247" v="358" actId="1076"/>
          <ac:spMkLst>
            <pc:docMk/>
            <pc:sldMk cId="4133836960" sldId="257"/>
            <ac:spMk id="60" creationId="{978F6E91-FAA2-4BAD-8B24-7B2228B926E9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25:55.137" v="392" actId="20577"/>
          <ac:spMkLst>
            <pc:docMk/>
            <pc:sldMk cId="4133836960" sldId="257"/>
            <ac:spMk id="61" creationId="{A7899511-55D1-4F93-99D7-BD388BDD060B}"/>
          </ac:spMkLst>
        </pc:spChg>
        <pc:spChg chg="mod">
          <ac:chgData name="Alma Galvan" userId="S::agalvan@migrantclinician.org::82bfc8be-73ed-4017-b250-fad6233e8710" providerId="AD" clId="Web-{FF0A9185-2E62-0D55-40DA-D5B8D8437502}" dt="2021-03-05T16:22:05.731" v="362" actId="20577"/>
          <ac:spMkLst>
            <pc:docMk/>
            <pc:sldMk cId="4133836960" sldId="257"/>
            <ac:spMk id="63" creationId="{71CF2F74-1635-4DFA-98B9-7BDB7F6CE431}"/>
          </ac:spMkLst>
        </pc:spChg>
        <pc:grpChg chg="mod">
          <ac:chgData name="Alma Galvan" userId="S::agalvan@migrantclinician.org::82bfc8be-73ed-4017-b250-fad6233e8710" providerId="AD" clId="Web-{FF0A9185-2E62-0D55-40DA-D5B8D8437502}" dt="2021-03-05T16:28:46.230" v="402" actId="1076"/>
          <ac:grpSpMkLst>
            <pc:docMk/>
            <pc:sldMk cId="4133836960" sldId="257"/>
            <ac:grpSpMk id="96" creationId="{495F4A89-92D7-4CC2-8E1D-CC813B75869B}"/>
          </ac:grpSpMkLst>
        </pc:grpChg>
        <pc:grpChg chg="mod">
          <ac:chgData name="Alma Galvan" userId="S::agalvan@migrantclinician.org::82bfc8be-73ed-4017-b250-fad6233e8710" providerId="AD" clId="Web-{FF0A9185-2E62-0D55-40DA-D5B8D8437502}" dt="2021-03-05T16:28:53.839" v="405" actId="1076"/>
          <ac:grpSpMkLst>
            <pc:docMk/>
            <pc:sldMk cId="4133836960" sldId="257"/>
            <ac:grpSpMk id="98" creationId="{135C36EB-B200-4C19-99DD-2753E8328C61}"/>
          </ac:grpSpMkLst>
        </pc:grpChg>
        <pc:grpChg chg="mod">
          <ac:chgData name="Alma Galvan" userId="S::agalvan@migrantclinician.org::82bfc8be-73ed-4017-b250-fad6233e8710" providerId="AD" clId="Web-{FF0A9185-2E62-0D55-40DA-D5B8D8437502}" dt="2021-03-05T16:27:25.527" v="397" actId="1076"/>
          <ac:grpSpMkLst>
            <pc:docMk/>
            <pc:sldMk cId="4133836960" sldId="257"/>
            <ac:grpSpMk id="103" creationId="{BBA5C8D7-CE51-4044-A939-BCB352550F95}"/>
          </ac:grpSpMkLst>
        </pc:grpChg>
        <pc:picChg chg="mod">
          <ac:chgData name="Alma Galvan" userId="S::agalvan@migrantclinician.org::82bfc8be-73ed-4017-b250-fad6233e8710" providerId="AD" clId="Web-{FF0A9185-2E62-0D55-40DA-D5B8D8437502}" dt="2021-03-05T16:29:58.698" v="414" actId="1076"/>
          <ac:picMkLst>
            <pc:docMk/>
            <pc:sldMk cId="4133836960" sldId="257"/>
            <ac:picMk id="18" creationId="{FCDBB544-857D-4759-8A14-EEF5CE034694}"/>
          </ac:picMkLst>
        </pc:picChg>
        <pc:picChg chg="mod">
          <ac:chgData name="Alma Galvan" userId="S::agalvan@migrantclinician.org::82bfc8be-73ed-4017-b250-fad6233e8710" providerId="AD" clId="Web-{FF0A9185-2E62-0D55-40DA-D5B8D8437502}" dt="2021-03-05T16:22:58.028" v="370" actId="1076"/>
          <ac:picMkLst>
            <pc:docMk/>
            <pc:sldMk cId="4133836960" sldId="257"/>
            <ac:picMk id="38" creationId="{B87A5360-28AE-44C4-8E5E-16C5BDD4B697}"/>
          </ac:picMkLst>
        </pc:picChg>
        <pc:picChg chg="mod">
          <ac:chgData name="Alma Galvan" userId="S::agalvan@migrantclinician.org::82bfc8be-73ed-4017-b250-fad6233e8710" providerId="AD" clId="Web-{FF0A9185-2E62-0D55-40DA-D5B8D8437502}" dt="2021-03-05T16:29:56.354" v="413" actId="1076"/>
          <ac:picMkLst>
            <pc:docMk/>
            <pc:sldMk cId="4133836960" sldId="257"/>
            <ac:picMk id="74" creationId="{35FE60D9-99F3-4389-A6D3-E666D9B026CB}"/>
          </ac:picMkLst>
        </pc:picChg>
        <pc:picChg chg="mod">
          <ac:chgData name="Alma Galvan" userId="S::agalvan@migrantclinician.org::82bfc8be-73ed-4017-b250-fad6233e8710" providerId="AD" clId="Web-{FF0A9185-2E62-0D55-40DA-D5B8D8437502}" dt="2021-03-05T16:23:09.122" v="372" actId="1076"/>
          <ac:picMkLst>
            <pc:docMk/>
            <pc:sldMk cId="4133836960" sldId="257"/>
            <ac:picMk id="102" creationId="{B37280D4-4386-427B-9EF8-7506C59E0DC2}"/>
          </ac:picMkLst>
        </pc:picChg>
        <pc:picChg chg="mod">
          <ac:chgData name="Alma Galvan" userId="S::agalvan@migrantclinician.org::82bfc8be-73ed-4017-b250-fad6233e8710" providerId="AD" clId="Web-{FF0A9185-2E62-0D55-40DA-D5B8D8437502}" dt="2021-03-05T16:21:44.481" v="360" actId="1076"/>
          <ac:picMkLst>
            <pc:docMk/>
            <pc:sldMk cId="4133836960" sldId="257"/>
            <ac:picMk id="104" creationId="{6B838795-C68B-496B-88DB-3E2AE85F45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6E86-8AE9-428E-93EB-1D515F9132EA}" type="datetimeFigureOut">
              <a:rPr lang="en-US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7C8A7-A819-4F07-B62D-E6CF340139D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6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dirty="0"/>
              <a:t>Yellow box: Es gratis para casi todos, incluidos los inmigrantes. No se requiere identificación para recibir la vacuna.</a:t>
            </a:r>
            <a:endParaRPr lang="en-US" dirty="0">
              <a:cs typeface="Calibri" panose="020F0502020204030204"/>
            </a:endParaRPr>
          </a:p>
          <a:p>
            <a:r>
              <a:rPr lang="es" dirty="0"/>
              <a:t>Green box: Existen varias vacunas COVID-19. Algunos requieren una segunda dosis. Todos son seguros y eficaces.</a:t>
            </a:r>
          </a:p>
          <a:p>
            <a:r>
              <a:rPr lang="es" dirty="0">
                <a:cs typeface="Calibri"/>
              </a:rPr>
              <a:t>Pink box: </a:t>
            </a:r>
            <a:r>
              <a:rPr lang="es" dirty="0"/>
              <a:t>Es posible que tenga dolor en el brazo, dolor de cabeza, fiebre o escalofríos después de recibir la vacuna.</a:t>
            </a:r>
          </a:p>
          <a:p>
            <a:r>
              <a:rPr lang="es" dirty="0"/>
              <a:t>Yellow box with calendar: Pasaran varias semanas antes de que la vacuna te proteje.</a:t>
            </a:r>
            <a:endParaRPr lang="es" dirty="0">
              <a:cs typeface="Calibri"/>
            </a:endParaRPr>
          </a:p>
          <a:p>
            <a:endParaRPr lang="es" dirty="0">
              <a:cs typeface="Calibri"/>
            </a:endParaRPr>
          </a:p>
          <a:p>
            <a:endParaRPr lang="e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7C8A7-A819-4F07-B62D-E6CF340139D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0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9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3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4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5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39AB0C2C-351B-4C0A-BE81-7E442000D4E1}"/>
              </a:ext>
            </a:extLst>
          </p:cNvPr>
          <p:cNvSpPr/>
          <p:nvPr/>
        </p:nvSpPr>
        <p:spPr>
          <a:xfrm>
            <a:off x="2932762" y="6616319"/>
            <a:ext cx="1906877" cy="1906877"/>
          </a:xfrm>
          <a:prstGeom prst="rect">
            <a:avLst/>
          </a:prstGeom>
          <a:solidFill>
            <a:schemeClr val="bg1"/>
          </a:solidFill>
          <a:ln w="57150">
            <a:solidFill>
              <a:srgbClr val="156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alibri"/>
              </a:rPr>
              <a:t>Upload State Resource link Here</a:t>
            </a:r>
            <a:r>
              <a:rPr lang="en-US">
                <a:latin typeface="Calibri"/>
                <a:ea typeface="Calibri"/>
                <a:cs typeface="Calibri"/>
              </a:rPr>
              <a:t>​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C96BB7-A1C3-44F2-91E9-15B81E4E35B5}"/>
              </a:ext>
            </a:extLst>
          </p:cNvPr>
          <p:cNvSpPr/>
          <p:nvPr/>
        </p:nvSpPr>
        <p:spPr>
          <a:xfrm>
            <a:off x="2932763" y="1151350"/>
            <a:ext cx="1906877" cy="1906877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36AC19-6B57-42CD-B969-2A81FBFFCBA2}"/>
              </a:ext>
            </a:extLst>
          </p:cNvPr>
          <p:cNvSpPr/>
          <p:nvPr/>
        </p:nvSpPr>
        <p:spPr>
          <a:xfrm>
            <a:off x="5310651" y="6616319"/>
            <a:ext cx="1906877" cy="1906877"/>
          </a:xfrm>
          <a:prstGeom prst="rect">
            <a:avLst/>
          </a:prstGeom>
          <a:solidFill>
            <a:srgbClr val="96C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C4F43-2238-4631-984A-5F664B28EAEE}"/>
              </a:ext>
            </a:extLst>
          </p:cNvPr>
          <p:cNvSpPr txBox="1"/>
          <p:nvPr/>
        </p:nvSpPr>
        <p:spPr>
          <a:xfrm>
            <a:off x="1728695" y="175963"/>
            <a:ext cx="4315010" cy="8679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>
                <a:solidFill>
                  <a:srgbClr val="084CA0"/>
                </a:solidFill>
              </a:rPr>
              <a:t>¡Qué saber sobre la vacuna </a:t>
            </a:r>
          </a:p>
          <a:p>
            <a:pPr algn="ctr">
              <a:lnSpc>
                <a:spcPct val="90000"/>
              </a:lnSpc>
            </a:pPr>
            <a:r>
              <a:rPr lang="es-ES" sz="2800" b="1">
                <a:solidFill>
                  <a:srgbClr val="084CA0"/>
                </a:solidFill>
              </a:rPr>
              <a:t>contra COVID-19!</a:t>
            </a:r>
            <a:endParaRPr lang="en-US" sz="2800" b="1">
              <a:solidFill>
                <a:srgbClr val="084C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7FDB4-D6F9-4723-ABFB-5DB999A162DF}"/>
              </a:ext>
            </a:extLst>
          </p:cNvPr>
          <p:cNvSpPr txBox="1"/>
          <p:nvPr/>
        </p:nvSpPr>
        <p:spPr>
          <a:xfrm>
            <a:off x="554686" y="3130209"/>
            <a:ext cx="1901872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400" b="1" dirty="0">
                <a:solidFill>
                  <a:srgbClr val="084CA0"/>
                </a:solidFill>
                <a:latin typeface="+mj-lt"/>
              </a:rPr>
              <a:t>Es importante vacunarse, aunque ya haya tenido COVID-19.</a:t>
            </a:r>
            <a:endParaRPr lang="en-US" sz="1400" b="1" dirty="0">
              <a:solidFill>
                <a:srgbClr val="084CA0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9386D3-A82C-4691-810C-0106D0695D03}"/>
              </a:ext>
            </a:extLst>
          </p:cNvPr>
          <p:cNvSpPr txBox="1"/>
          <p:nvPr/>
        </p:nvSpPr>
        <p:spPr>
          <a:xfrm>
            <a:off x="2845567" y="3092109"/>
            <a:ext cx="2081266" cy="7201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Es gratis para casi todos, incluyendo a los inmigrantes. </a:t>
            </a:r>
            <a:br>
              <a:rPr lang="e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</a:br>
            <a:r>
              <a:rPr lang="es" sz="1300" b="1" u="sng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NO se requiere documentos </a:t>
            </a:r>
            <a:br>
              <a:rPr lang="es" sz="1300" b="1" u="sng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</a:br>
            <a:r>
              <a:rPr lang="es" sz="1300" b="1" u="sng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de identificación</a:t>
            </a:r>
            <a:r>
              <a:rPr lang="e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.</a:t>
            </a:r>
            <a:endParaRPr lang="es" sz="1300" b="1" dirty="0">
              <a:solidFill>
                <a:srgbClr val="084CA0"/>
              </a:solidFill>
              <a:latin typeface="+mj-lt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85692B-58A2-45C2-B169-5EF97854A9C5}"/>
              </a:ext>
            </a:extLst>
          </p:cNvPr>
          <p:cNvSpPr txBox="1"/>
          <p:nvPr/>
        </p:nvSpPr>
        <p:spPr>
          <a:xfrm>
            <a:off x="5288285" y="3104809"/>
            <a:ext cx="1918954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Hay varias vacunas. Unas requieren dos dosis. Todas son seguras y eficaces.</a:t>
            </a:r>
            <a:endParaRPr lang="en-US" dirty="0">
              <a:solidFill>
                <a:srgbClr val="084CA0"/>
              </a:solidFill>
              <a:latin typeface="+mj-lt"/>
              <a:cs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94F103-D081-4777-A2FF-1A2B8C0E0CB6}"/>
              </a:ext>
            </a:extLst>
          </p:cNvPr>
          <p:cNvSpPr/>
          <p:nvPr/>
        </p:nvSpPr>
        <p:spPr>
          <a:xfrm>
            <a:off x="551043" y="6616319"/>
            <a:ext cx="1906877" cy="1906877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BE4B30-B603-4FB5-9630-AFDDBB0ACEA5}"/>
              </a:ext>
            </a:extLst>
          </p:cNvPr>
          <p:cNvSpPr txBox="1"/>
          <p:nvPr/>
        </p:nvSpPr>
        <p:spPr>
          <a:xfrm>
            <a:off x="5255961" y="5858619"/>
            <a:ext cx="2016256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 Pasarán varias semanas </a:t>
            </a:r>
            <a:br>
              <a:rPr lang="es-ES" sz="1400" b="1" dirty="0">
                <a:latin typeface="+mj-lt"/>
                <a:ea typeface="+mn-lt"/>
                <a:cs typeface="Calibri Light"/>
              </a:rPr>
            </a:br>
            <a:r>
              <a:rPr lang="es-E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antes de que la vacuna </a:t>
            </a:r>
            <a:br>
              <a:rPr lang="es-ES" sz="1400" b="1" dirty="0">
                <a:latin typeface="+mj-lt"/>
                <a:ea typeface="+mn-lt"/>
                <a:cs typeface="Calibri Light"/>
              </a:rPr>
            </a:br>
            <a:r>
              <a:rPr lang="es-E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le proteja completamente.</a:t>
            </a:r>
            <a:endParaRPr lang="es-ES" sz="1400" b="1" dirty="0">
              <a:solidFill>
                <a:srgbClr val="084CA0"/>
              </a:solidFill>
              <a:latin typeface="+mj-lt"/>
              <a:cs typeface="Calibri Ligh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FCE8E5C-462F-447D-8698-01F042B14565}"/>
              </a:ext>
            </a:extLst>
          </p:cNvPr>
          <p:cNvSpPr txBox="1"/>
          <p:nvPr/>
        </p:nvSpPr>
        <p:spPr>
          <a:xfrm>
            <a:off x="385948" y="5858619"/>
            <a:ext cx="2242952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" sz="1400" b="1" dirty="0">
                <a:solidFill>
                  <a:srgbClr val="084CA0"/>
                </a:solidFill>
                <a:latin typeface="+mj-lt"/>
                <a:cs typeface="Calibri"/>
              </a:rPr>
              <a:t>Después</a:t>
            </a:r>
            <a:r>
              <a:rPr lang="e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de vacunarse</a:t>
            </a:r>
            <a:r>
              <a:rPr lang="es" sz="1400" b="1" dirty="0">
                <a:solidFill>
                  <a:srgbClr val="084CA0"/>
                </a:solidFill>
                <a:latin typeface="+mj-lt"/>
                <a:ea typeface="+mn-lt"/>
                <a:cs typeface="Calibri"/>
              </a:rPr>
              <a:t> p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uede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 </a:t>
            </a:r>
            <a:b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</a:b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tener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 dolor de 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brazo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, </a:t>
            </a:r>
            <a:r>
              <a:rPr lang="e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dolor de cabeza, fiebre o escalofr</a:t>
            </a:r>
            <a:r>
              <a:rPr lang="en-US" sz="1400" b="1" dirty="0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í</a:t>
            </a:r>
            <a:r>
              <a:rPr lang="e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os.</a:t>
            </a:r>
            <a:endParaRPr lang="es" sz="1400" b="1" dirty="0">
              <a:solidFill>
                <a:srgbClr val="084CA0"/>
              </a:solidFill>
              <a:latin typeface="+mj-lt"/>
              <a:ea typeface="+mn-lt"/>
              <a:cs typeface="+mn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8F6E91-FAA2-4BAD-8B24-7B2228B926E9}"/>
              </a:ext>
            </a:extLst>
          </p:cNvPr>
          <p:cNvSpPr txBox="1"/>
          <p:nvPr/>
        </p:nvSpPr>
        <p:spPr>
          <a:xfrm>
            <a:off x="2873263" y="5871319"/>
            <a:ext cx="1972092" cy="3877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400" b="1" dirty="0">
                <a:solidFill>
                  <a:srgbClr val="084CA0"/>
                </a:solidFill>
                <a:latin typeface="+mj-lt"/>
              </a:rPr>
              <a:t>Se sentirá mejor </a:t>
            </a:r>
            <a:br>
              <a:rPr lang="es-ES" sz="1400" b="1" dirty="0">
                <a:solidFill>
                  <a:srgbClr val="084CA0"/>
                </a:solidFill>
                <a:latin typeface="+mj-lt"/>
              </a:rPr>
            </a:br>
            <a:r>
              <a:rPr lang="es-ES" sz="1400" b="1" dirty="0">
                <a:solidFill>
                  <a:srgbClr val="084CA0"/>
                </a:solidFill>
                <a:latin typeface="+mj-lt"/>
              </a:rPr>
              <a:t>después de unos días.</a:t>
            </a:r>
            <a:endParaRPr lang="es-ES" sz="1400" b="1" dirty="0">
              <a:solidFill>
                <a:srgbClr val="084CA0"/>
              </a:solidFill>
              <a:latin typeface="+mj-lt"/>
              <a:cs typeface="Calibri Ligh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899511-55D1-4F93-99D7-BD388BDD060B}"/>
              </a:ext>
            </a:extLst>
          </p:cNvPr>
          <p:cNvSpPr txBox="1"/>
          <p:nvPr/>
        </p:nvSpPr>
        <p:spPr>
          <a:xfrm>
            <a:off x="334851" y="8572298"/>
            <a:ext cx="2343955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Debe </a:t>
            </a:r>
            <a:r>
              <a:rPr lang="en-US" sz="1400" b="1" dirty="0" err="1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seguir</a:t>
            </a:r>
            <a:r>
              <a:rPr lang="en-US" sz="1400" b="1" dirty="0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usando</a:t>
            </a:r>
            <a:r>
              <a:rPr lang="en-US" sz="1400" b="1" dirty="0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br>
              <a:rPr lang="en-US" sz="1400" b="1" dirty="0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en-US" sz="1400" b="1" dirty="0" err="1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mascarillas</a:t>
            </a:r>
            <a:r>
              <a:rPr lang="en-US" sz="1400" b="1" dirty="0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lavarse</a:t>
            </a:r>
            <a:r>
              <a:rPr lang="en-US" sz="1400" b="1" dirty="0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 las manos </a:t>
            </a:r>
            <a:br>
              <a:rPr lang="en-US" sz="1400" b="1" dirty="0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y </a:t>
            </a:r>
            <a:r>
              <a:rPr lang="en-US" sz="1400" b="1" dirty="0" err="1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mantener</a:t>
            </a:r>
            <a:r>
              <a:rPr lang="en-US" sz="1400" b="1" dirty="0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distancia</a:t>
            </a:r>
            <a:r>
              <a:rPr lang="es-ES" sz="1400" b="1" dirty="0">
                <a:solidFill>
                  <a:srgbClr val="084CA0"/>
                </a:solidFill>
                <a:latin typeface="+mj-lt"/>
              </a:rPr>
              <a:t>.</a:t>
            </a:r>
            <a:endParaRPr lang="en-US" sz="1400" b="1" dirty="0">
              <a:solidFill>
                <a:srgbClr val="084CA0"/>
              </a:solidFill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CF2F74-1635-4DFA-98B9-7BDB7F6CE431}"/>
              </a:ext>
            </a:extLst>
          </p:cNvPr>
          <p:cNvSpPr txBox="1"/>
          <p:nvPr/>
        </p:nvSpPr>
        <p:spPr>
          <a:xfrm>
            <a:off x="5153306" y="8572298"/>
            <a:ext cx="2221566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400" b="1" dirty="0">
                <a:solidFill>
                  <a:srgbClr val="084CA0"/>
                </a:solidFill>
                <a:latin typeface="+mj-lt"/>
              </a:rPr>
              <a:t>¡Felicitaciones, ya hizo su </a:t>
            </a:r>
            <a:br>
              <a:rPr lang="es-ES" sz="1400" b="1" dirty="0">
                <a:solidFill>
                  <a:srgbClr val="084CA0"/>
                </a:solidFill>
                <a:latin typeface="+mj-lt"/>
              </a:rPr>
            </a:br>
            <a:r>
              <a:rPr lang="es-ES" sz="1400" b="1" dirty="0">
                <a:solidFill>
                  <a:srgbClr val="084CA0"/>
                </a:solidFill>
                <a:latin typeface="+mj-lt"/>
              </a:rPr>
              <a:t>parte para mantenerse a usted y a los demás a salvo!</a:t>
            </a:r>
            <a:endParaRPr lang="en-US" sz="1400" b="1" dirty="0">
              <a:solidFill>
                <a:srgbClr val="084CA0"/>
              </a:solidFill>
              <a:latin typeface="+mj-lt"/>
              <a:cs typeface="Calibri Light" panose="020F03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F397814-19AB-486E-AB92-5AD1EDC50090}"/>
              </a:ext>
            </a:extLst>
          </p:cNvPr>
          <p:cNvSpPr/>
          <p:nvPr/>
        </p:nvSpPr>
        <p:spPr>
          <a:xfrm>
            <a:off x="549681" y="3880938"/>
            <a:ext cx="1906877" cy="1906877"/>
          </a:xfrm>
          <a:prstGeom prst="rect">
            <a:avLst/>
          </a:prstGeom>
          <a:solidFill>
            <a:srgbClr val="FF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Graphic 90">
            <a:extLst>
              <a:ext uri="{FF2B5EF4-FFF2-40B4-BE49-F238E27FC236}">
                <a16:creationId xmlns:a16="http://schemas.microsoft.com/office/drawing/2014/main" id="{10D3333A-D5A2-4F42-8756-E61FC290A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50" y="3983708"/>
            <a:ext cx="1360976" cy="17203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F1291D-0C2C-49BB-9515-D95962A34FF1}"/>
              </a:ext>
            </a:extLst>
          </p:cNvPr>
          <p:cNvSpPr/>
          <p:nvPr/>
        </p:nvSpPr>
        <p:spPr>
          <a:xfrm>
            <a:off x="551044" y="1151350"/>
            <a:ext cx="1906877" cy="1906877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5C43AF00-5599-4AB6-B99D-AFA6B4231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659" y="1219269"/>
            <a:ext cx="1508158" cy="1749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E2DE77-D7FC-4A71-B109-C8E850CCC55A}"/>
              </a:ext>
            </a:extLst>
          </p:cNvPr>
          <p:cNvSpPr/>
          <p:nvPr/>
        </p:nvSpPr>
        <p:spPr>
          <a:xfrm>
            <a:off x="5308054" y="1151350"/>
            <a:ext cx="1912070" cy="1895129"/>
          </a:xfrm>
          <a:prstGeom prst="rect">
            <a:avLst/>
          </a:prstGeom>
          <a:solidFill>
            <a:srgbClr val="96C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Graphic 94">
            <a:extLst>
              <a:ext uri="{FF2B5EF4-FFF2-40B4-BE49-F238E27FC236}">
                <a16:creationId xmlns:a16="http://schemas.microsoft.com/office/drawing/2014/main" id="{9FE27120-4FAA-4C7F-BA7A-6740C34DA0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4345" y="1244342"/>
            <a:ext cx="1266835" cy="174766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A2B430C-4A89-4B01-934F-58491941772C}"/>
              </a:ext>
            </a:extLst>
          </p:cNvPr>
          <p:cNvSpPr/>
          <p:nvPr/>
        </p:nvSpPr>
        <p:spPr>
          <a:xfrm>
            <a:off x="2932763" y="3880938"/>
            <a:ext cx="1906877" cy="1906877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Graphic 99">
            <a:extLst>
              <a:ext uri="{FF2B5EF4-FFF2-40B4-BE49-F238E27FC236}">
                <a16:creationId xmlns:a16="http://schemas.microsoft.com/office/drawing/2014/main" id="{FFDAF7B9-A0AA-4828-9D6B-D78238332E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00729" y="4034619"/>
            <a:ext cx="1599516" cy="159951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50902FF-B8F6-45E0-9BDE-20B544CAFA51}"/>
              </a:ext>
            </a:extLst>
          </p:cNvPr>
          <p:cNvSpPr/>
          <p:nvPr/>
        </p:nvSpPr>
        <p:spPr>
          <a:xfrm>
            <a:off x="5310651" y="3880938"/>
            <a:ext cx="1906877" cy="1906877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Graphic 101">
            <a:extLst>
              <a:ext uri="{FF2B5EF4-FFF2-40B4-BE49-F238E27FC236}">
                <a16:creationId xmlns:a16="http://schemas.microsoft.com/office/drawing/2014/main" id="{B37280D4-4386-427B-9EF8-7506C59E0D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78794" y="3931315"/>
            <a:ext cx="1806122" cy="1806122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6B838795-C68B-496B-88DB-3E2AE85F45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9878" y="6689124"/>
            <a:ext cx="1580314" cy="1761266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96E53469-A26D-441E-9450-8F2A0DA07002}"/>
              </a:ext>
            </a:extLst>
          </p:cNvPr>
          <p:cNvSpPr txBox="1"/>
          <p:nvPr/>
        </p:nvSpPr>
        <p:spPr>
          <a:xfrm>
            <a:off x="2932040" y="7339578"/>
            <a:ext cx="1998095" cy="7617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500" b="1" dirty="0">
                <a:ea typeface="+mn-lt"/>
                <a:cs typeface="+mn-lt"/>
              </a:rPr>
              <a:t>Upload State </a:t>
            </a:r>
            <a:endParaRPr lang="en-US" sz="1500" dirty="0">
              <a:ea typeface="+mn-lt"/>
              <a:cs typeface="+mn-lt"/>
            </a:endParaRPr>
          </a:p>
          <a:p>
            <a:pPr algn="ctr"/>
            <a:r>
              <a:rPr lang="en-US" sz="1500" b="1" dirty="0">
                <a:ea typeface="+mn-lt"/>
                <a:cs typeface="+mn-lt"/>
              </a:rPr>
              <a:t>Resource Link Here</a:t>
            </a:r>
            <a:endParaRPr lang="en-US" sz="1500" dirty="0">
              <a:ea typeface="+mn-lt"/>
              <a:cs typeface="+mn-lt"/>
            </a:endParaRPr>
          </a:p>
          <a:p>
            <a:pPr algn="ctr">
              <a:lnSpc>
                <a:spcPct val="90000"/>
              </a:lnSpc>
            </a:pPr>
            <a:endParaRPr lang="en-US" sz="1500" b="1" dirty="0">
              <a:solidFill>
                <a:sysClr val="windowText" lastClr="000000"/>
              </a:solidFill>
              <a:cs typeface="Calibri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B87A5360-28AE-44C4-8E5E-16C5BDD4B6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38062" y="6700715"/>
            <a:ext cx="1496071" cy="190687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F600534-82BA-4FD9-9542-3FB3875CB943}"/>
              </a:ext>
            </a:extLst>
          </p:cNvPr>
          <p:cNvSpPr txBox="1"/>
          <p:nvPr/>
        </p:nvSpPr>
        <p:spPr>
          <a:xfrm>
            <a:off x="2890429" y="7912936"/>
            <a:ext cx="217513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dirty="0">
                <a:ea typeface="+mn-lt"/>
                <a:cs typeface="+mn-lt"/>
              </a:rPr>
              <a:t>Upload Phone </a:t>
            </a:r>
            <a:endParaRPr lang="en-US" sz="1600" dirty="0">
              <a:ea typeface="+mn-lt"/>
              <a:cs typeface="+mn-lt"/>
            </a:endParaRPr>
          </a:p>
          <a:p>
            <a:pPr algn="ctr"/>
            <a:r>
              <a:rPr lang="en-US" sz="1600" b="1" dirty="0">
                <a:ea typeface="+mn-lt"/>
                <a:cs typeface="+mn-lt"/>
              </a:rPr>
              <a:t>Numbers Here </a:t>
            </a:r>
            <a:endParaRPr lang="en-US" sz="1600" dirty="0">
              <a:ea typeface="+mn-lt"/>
              <a:cs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4E4AAD-EDBE-40EC-81C0-F2D9B076CA94}"/>
              </a:ext>
            </a:extLst>
          </p:cNvPr>
          <p:cNvGrpSpPr/>
          <p:nvPr/>
        </p:nvGrpSpPr>
        <p:grpSpPr>
          <a:xfrm>
            <a:off x="3099945" y="1305653"/>
            <a:ext cx="1598270" cy="1598270"/>
            <a:chOff x="3087066" y="1180601"/>
            <a:chExt cx="1598270" cy="159827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7DE6009-03D2-47D4-88EF-82F976014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308538" y="1637169"/>
              <a:ext cx="1155326" cy="685134"/>
            </a:xfrm>
            <a:prstGeom prst="rect">
              <a:avLst/>
            </a:prstGeom>
          </p:spPr>
        </p:pic>
        <p:sp>
          <p:nvSpPr>
            <p:cNvPr id="3" name="&quot;Not Allowed&quot; Symbol 2">
              <a:extLst>
                <a:ext uri="{FF2B5EF4-FFF2-40B4-BE49-F238E27FC236}">
                  <a16:creationId xmlns:a16="http://schemas.microsoft.com/office/drawing/2014/main" id="{C4FB058F-EAAB-44EA-A358-600F21BC79AF}"/>
                </a:ext>
              </a:extLst>
            </p:cNvPr>
            <p:cNvSpPr/>
            <p:nvPr/>
          </p:nvSpPr>
          <p:spPr>
            <a:xfrm>
              <a:off x="3087066" y="1180601"/>
              <a:ext cx="1598270" cy="1598270"/>
            </a:xfrm>
            <a:prstGeom prst="noSmoking">
              <a:avLst>
                <a:gd name="adj" fmla="val 6984"/>
              </a:avLst>
            </a:prstGeom>
            <a:solidFill>
              <a:srgbClr val="FF000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BECF98E-3795-44BD-85E5-E1207FB16AC6}"/>
              </a:ext>
            </a:extLst>
          </p:cNvPr>
          <p:cNvSpPr txBox="1"/>
          <p:nvPr/>
        </p:nvSpPr>
        <p:spPr>
          <a:xfrm>
            <a:off x="2931619" y="8572298"/>
            <a:ext cx="190916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84CA0"/>
                </a:solidFill>
                <a:latin typeface="+mj-lt"/>
              </a:rPr>
              <a:t>¡</a:t>
            </a:r>
            <a:r>
              <a:rPr lang="en-US" b="1" dirty="0" err="1">
                <a:solidFill>
                  <a:srgbClr val="084CA0"/>
                </a:solidFill>
                <a:latin typeface="+mj-lt"/>
              </a:rPr>
              <a:t>Haga</a:t>
            </a:r>
            <a:r>
              <a:rPr lang="en-US" b="1" dirty="0">
                <a:solidFill>
                  <a:srgbClr val="084CA0"/>
                </a:solidFill>
                <a:latin typeface="+mj-lt"/>
              </a:rPr>
              <a:t> una </a:t>
            </a:r>
            <a:r>
              <a:rPr lang="en-US" b="1" dirty="0" err="1">
                <a:solidFill>
                  <a:srgbClr val="084CA0"/>
                </a:solidFill>
                <a:latin typeface="+mj-lt"/>
              </a:rPr>
              <a:t>cita</a:t>
            </a:r>
            <a:r>
              <a:rPr lang="en-US" b="1" dirty="0">
                <a:solidFill>
                  <a:srgbClr val="084CA0"/>
                </a:solidFill>
                <a:latin typeface="+mj-lt"/>
              </a:rPr>
              <a:t> para VACUNARSE!</a:t>
            </a:r>
            <a:endParaRPr lang="en-US" b="1" dirty="0">
              <a:solidFill>
                <a:srgbClr val="084CA0"/>
              </a:solidFill>
              <a:latin typeface="+mj-lt"/>
              <a:cs typeface="Calibri Light"/>
            </a:endParaRPr>
          </a:p>
        </p:txBody>
      </p:sp>
      <p:pic>
        <p:nvPicPr>
          <p:cNvPr id="43" name="Picture 4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8774B343-432E-441B-8E5F-BE4DB448E30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1" y="9353108"/>
            <a:ext cx="1030537" cy="55320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30EA9CA-A259-4231-96D0-52E4C9FE0E65}"/>
              </a:ext>
            </a:extLst>
          </p:cNvPr>
          <p:cNvSpPr txBox="1"/>
          <p:nvPr/>
        </p:nvSpPr>
        <p:spPr>
          <a:xfrm>
            <a:off x="5068234" y="9340779"/>
            <a:ext cx="1638703" cy="8125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ea typeface="+mn-lt"/>
                <a:cs typeface="+mn-lt"/>
              </a:rPr>
              <a:t>UPLOAD YOUR ORGANIZATION LOGO HERE</a:t>
            </a:r>
            <a:endParaRPr lang="en-US" sz="12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200" dirty="0">
              <a:cs typeface="Calibri"/>
            </a:endParaRPr>
          </a:p>
        </p:txBody>
      </p:sp>
      <p:pic>
        <p:nvPicPr>
          <p:cNvPr id="45" name="Picture 44" descr="Text&#10;&#10;Description automatically generated with medium confidence">
            <a:extLst>
              <a:ext uri="{FF2B5EF4-FFF2-40B4-BE49-F238E27FC236}">
                <a16:creationId xmlns:a16="http://schemas.microsoft.com/office/drawing/2014/main" id="{ED71F219-7083-4EEF-BAC2-D9AA99434C0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03" y="9301935"/>
            <a:ext cx="2187250" cy="610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362E5A-CD98-48C5-92B0-4CC4B5EB99B8}"/>
              </a:ext>
            </a:extLst>
          </p:cNvPr>
          <p:cNvSpPr txBox="1"/>
          <p:nvPr/>
        </p:nvSpPr>
        <p:spPr>
          <a:xfrm>
            <a:off x="2927701" y="6698989"/>
            <a:ext cx="1978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Upload State COVID-19 Logo Here</a:t>
            </a:r>
            <a:r>
              <a:rPr lang="en-US" sz="1600" dirty="0">
                <a:cs typeface="Calibri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3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3C554A533C6F479E90E472C93F90E8" ma:contentTypeVersion="11" ma:contentTypeDescription="Create a new document." ma:contentTypeScope="" ma:versionID="89670ad0a500e75ee979efcf330f1bfb">
  <xsd:schema xmlns:xsd="http://www.w3.org/2001/XMLSchema" xmlns:xs="http://www.w3.org/2001/XMLSchema" xmlns:p="http://schemas.microsoft.com/office/2006/metadata/properties" xmlns:ns2="30b11524-1a45-4028-bde0-1f9e165b8d12" xmlns:ns3="4de906e2-e1c5-45a8-9b25-5ef4b2a86d96" targetNamespace="http://schemas.microsoft.com/office/2006/metadata/properties" ma:root="true" ma:fieldsID="43f956d5cf59a987926f01579fff9d2c" ns2:_="" ns3:_="">
    <xsd:import namespace="30b11524-1a45-4028-bde0-1f9e165b8d12"/>
    <xsd:import namespace="4de906e2-e1c5-45a8-9b25-5ef4b2a86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11524-1a45-4028-bde0-1f9e165b8d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906e2-e1c5-45a8-9b25-5ef4b2a86d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de906e2-e1c5-45a8-9b25-5ef4b2a86d96">
      <UserInfo>
        <DisplayName>Alma Galvan</DisplayName>
        <AccountId>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5FAA7E6-1B71-478F-8727-E0C270276E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350673-E3C8-4822-886A-3BF9145B4DAF}">
  <ds:schemaRefs>
    <ds:schemaRef ds:uri="30b11524-1a45-4028-bde0-1f9e165b8d12"/>
    <ds:schemaRef ds:uri="4de906e2-e1c5-45a8-9b25-5ef4b2a86d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6F715A-EB85-4709-B78B-A15CD4640D68}">
  <ds:schemaRefs>
    <ds:schemaRef ds:uri="http://purl.org/dc/terms/"/>
    <ds:schemaRef ds:uri="4de906e2-e1c5-45a8-9b25-5ef4b2a86d96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30b11524-1a45-4028-bde0-1f9e165b8d1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239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Giovanni Lopez-Quezada</cp:lastModifiedBy>
  <cp:revision>26</cp:revision>
  <dcterms:created xsi:type="dcterms:W3CDTF">2021-03-01T21:23:16Z</dcterms:created>
  <dcterms:modified xsi:type="dcterms:W3CDTF">2021-03-10T17:40:18Z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0x010100733C554A533C6F479E90E472C93F90E8</vt:lpwstr>
  </property>
</Properties>
</file>