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3317200" cy="30175200"/>
  <p:notesSz cx="6858000" cy="9144000"/>
  <p:embeddedFontLst>
    <p:embeddedFont>
      <p:font typeface="Bowlby One" panose="020B0604020202020204" charset="0"/>
      <p:regular r:id="rId10"/>
    </p:embeddedFont>
    <p:embeddedFont>
      <p:font typeface="Caveat" panose="020B0604020202020204" charset="0"/>
      <p:regular r:id="rId11"/>
      <p:bold r:id="rId12"/>
    </p:embeddedFont>
    <p:embeddedFont>
      <p:font typeface="Karla" panose="020B0604020202020204" charset="0"/>
      <p:regular r:id="rId13"/>
      <p:bold r:id="rId14"/>
      <p:italic r:id="rId15"/>
      <p:boldItalic r:id="rId16"/>
    </p:embeddedFont>
    <p:embeddedFont>
      <p:font typeface="Work Sans" panose="020B0604020202020204"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9504">
          <p15:clr>
            <a:srgbClr val="A4A3A4"/>
          </p15:clr>
        </p15:guide>
        <p15:guide id="2" pos="7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2952" y="18"/>
      </p:cViewPr>
      <p:guideLst>
        <p:guide orient="horz" pos="9504"/>
        <p:guide pos="7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19B3FF0F-A1B2-46C9-8924-EC812E657787}"/>
              </a:ext>
            </a:extLst>
          </p:cNvPr>
          <p:cNvSpPr>
            <a:spLocks noGrp="1" noRot="1" noChangeAspect="1"/>
          </p:cNvSpPr>
          <p:nvPr>
            <p:ph type="sldImg" idx="2"/>
          </p:nvPr>
        </p:nvSpPr>
        <p:spPr bwMode="auto">
          <a:xfrm>
            <a:off x="2105025" y="685800"/>
            <a:ext cx="2649538"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5" name="Google Shape;4;n">
            <a:extLst>
              <a:ext uri="{FF2B5EF4-FFF2-40B4-BE49-F238E27FC236}">
                <a16:creationId xmlns:a16="http://schemas.microsoft.com/office/drawing/2014/main" id="{AC486DB9-9C96-4BDF-9253-91ACB49A9CF2}"/>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51;p1:notes">
            <a:extLst>
              <a:ext uri="{FF2B5EF4-FFF2-40B4-BE49-F238E27FC236}">
                <a16:creationId xmlns:a16="http://schemas.microsoft.com/office/drawing/2014/main" id="{652E3774-508F-4836-911B-A432E796C1B6}"/>
              </a:ext>
            </a:extLst>
          </p:cNvPr>
          <p:cNvSpPr>
            <a:spLocks noGrp="1" noRot="1" noChangeAspect="1" noTextEdit="1"/>
          </p:cNvSpPr>
          <p:nvPr>
            <p:ph type="sldImg" idx="2"/>
          </p:nvPr>
        </p:nvSpPr>
        <p:spPr>
          <a:noFill/>
        </p:spPr>
      </p:sp>
      <p:sp>
        <p:nvSpPr>
          <p:cNvPr id="5123" name="Google Shape;52;p1:notes">
            <a:extLst>
              <a:ext uri="{FF2B5EF4-FFF2-40B4-BE49-F238E27FC236}">
                <a16:creationId xmlns:a16="http://schemas.microsoft.com/office/drawing/2014/main" id="{2230CEC8-DAA6-4BAE-BDD5-66722E799D84}"/>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75;p2:notes">
            <a:extLst>
              <a:ext uri="{FF2B5EF4-FFF2-40B4-BE49-F238E27FC236}">
                <a16:creationId xmlns:a16="http://schemas.microsoft.com/office/drawing/2014/main" id="{C40BE3FA-D999-406E-971F-29C97557040F}"/>
              </a:ext>
            </a:extLst>
          </p:cNvPr>
          <p:cNvSpPr>
            <a:spLocks noGrp="1" noRot="1" noChangeAspect="1" noTextEdit="1"/>
          </p:cNvSpPr>
          <p:nvPr>
            <p:ph type="sldImg" idx="2"/>
          </p:nvPr>
        </p:nvSpPr>
        <p:spPr>
          <a:noFill/>
        </p:spPr>
      </p:sp>
      <p:sp>
        <p:nvSpPr>
          <p:cNvPr id="7171" name="Google Shape;76;p2:notes">
            <a:extLst>
              <a:ext uri="{FF2B5EF4-FFF2-40B4-BE49-F238E27FC236}">
                <a16:creationId xmlns:a16="http://schemas.microsoft.com/office/drawing/2014/main" id="{0750407B-E980-4BD4-8D6B-B4F00FCC2844}"/>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1;p3:notes">
            <a:extLst>
              <a:ext uri="{FF2B5EF4-FFF2-40B4-BE49-F238E27FC236}">
                <a16:creationId xmlns:a16="http://schemas.microsoft.com/office/drawing/2014/main" id="{21CCB17E-0D53-4720-813D-0AFFBBB900EC}"/>
              </a:ext>
            </a:extLst>
          </p:cNvPr>
          <p:cNvSpPr>
            <a:spLocks noGrp="1" noRot="1" noChangeAspect="1" noTextEdit="1"/>
          </p:cNvSpPr>
          <p:nvPr>
            <p:ph type="sldImg" idx="2"/>
          </p:nvPr>
        </p:nvSpPr>
        <p:spPr>
          <a:noFill/>
        </p:spPr>
      </p:sp>
      <p:sp>
        <p:nvSpPr>
          <p:cNvPr id="9219" name="Google Shape;102;p3:notes">
            <a:extLst>
              <a:ext uri="{FF2B5EF4-FFF2-40B4-BE49-F238E27FC236}">
                <a16:creationId xmlns:a16="http://schemas.microsoft.com/office/drawing/2014/main" id="{53BC2D52-62DF-47DC-8866-325E94EECB23}"/>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4:notes">
            <a:extLst>
              <a:ext uri="{FF2B5EF4-FFF2-40B4-BE49-F238E27FC236}">
                <a16:creationId xmlns:a16="http://schemas.microsoft.com/office/drawing/2014/main" id="{FACDE90C-1C91-4490-8B6F-2A6115BEC303}"/>
              </a:ext>
            </a:extLst>
          </p:cNvPr>
          <p:cNvSpPr>
            <a:spLocks noGrp="1" noRot="1" noChangeAspect="1" noTextEdit="1"/>
          </p:cNvSpPr>
          <p:nvPr>
            <p:ph type="sldImg" idx="2"/>
          </p:nvPr>
        </p:nvSpPr>
        <p:spPr>
          <a:noFill/>
        </p:spPr>
      </p:sp>
      <p:sp>
        <p:nvSpPr>
          <p:cNvPr id="11267" name="Google Shape;128;p4:notes">
            <a:extLst>
              <a:ext uri="{FF2B5EF4-FFF2-40B4-BE49-F238E27FC236}">
                <a16:creationId xmlns:a16="http://schemas.microsoft.com/office/drawing/2014/main" id="{FE7B95D9-2386-4671-9193-8DD7A520B2B7}"/>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44;p5:notes">
            <a:extLst>
              <a:ext uri="{FF2B5EF4-FFF2-40B4-BE49-F238E27FC236}">
                <a16:creationId xmlns:a16="http://schemas.microsoft.com/office/drawing/2014/main" id="{0F913EA7-7B00-4436-8B27-78EE4B413F86}"/>
              </a:ext>
            </a:extLst>
          </p:cNvPr>
          <p:cNvSpPr>
            <a:spLocks noGrp="1" noRot="1" noChangeAspect="1" noTextEdit="1"/>
          </p:cNvSpPr>
          <p:nvPr>
            <p:ph type="sldImg" idx="2"/>
          </p:nvPr>
        </p:nvSpPr>
        <p:spPr>
          <a:noFill/>
        </p:spPr>
      </p:sp>
      <p:sp>
        <p:nvSpPr>
          <p:cNvPr id="13315" name="Google Shape;145;p5:notes">
            <a:extLst>
              <a:ext uri="{FF2B5EF4-FFF2-40B4-BE49-F238E27FC236}">
                <a16:creationId xmlns:a16="http://schemas.microsoft.com/office/drawing/2014/main" id="{66DD883B-D1B1-4FF4-8CA0-B8AB8E698FFB}"/>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6:notes">
            <a:extLst>
              <a:ext uri="{FF2B5EF4-FFF2-40B4-BE49-F238E27FC236}">
                <a16:creationId xmlns:a16="http://schemas.microsoft.com/office/drawing/2014/main" id="{CC3325F9-5B62-4943-93C5-3D347224B0FE}"/>
              </a:ext>
            </a:extLst>
          </p:cNvPr>
          <p:cNvSpPr>
            <a:spLocks noGrp="1" noRot="1" noChangeAspect="1" noTextEdit="1"/>
          </p:cNvSpPr>
          <p:nvPr>
            <p:ph type="sldImg" idx="2"/>
          </p:nvPr>
        </p:nvSpPr>
        <p:spPr>
          <a:noFill/>
        </p:spPr>
      </p:sp>
      <p:sp>
        <p:nvSpPr>
          <p:cNvPr id="15363" name="Google Shape;150;p6:notes">
            <a:extLst>
              <a:ext uri="{FF2B5EF4-FFF2-40B4-BE49-F238E27FC236}">
                <a16:creationId xmlns:a16="http://schemas.microsoft.com/office/drawing/2014/main" id="{313BDFD4-FE28-4226-9DB9-F61AB9848317}"/>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73;p7:notes">
            <a:extLst>
              <a:ext uri="{FF2B5EF4-FFF2-40B4-BE49-F238E27FC236}">
                <a16:creationId xmlns:a16="http://schemas.microsoft.com/office/drawing/2014/main" id="{EAC91102-E2FA-4B37-8A74-2BE3706AB512}"/>
              </a:ext>
            </a:extLst>
          </p:cNvPr>
          <p:cNvSpPr>
            <a:spLocks noGrp="1" noRot="1" noChangeAspect="1" noTextEdit="1"/>
          </p:cNvSpPr>
          <p:nvPr>
            <p:ph type="sldImg" idx="2"/>
          </p:nvPr>
        </p:nvSpPr>
        <p:spPr>
          <a:noFill/>
        </p:spPr>
      </p:sp>
      <p:sp>
        <p:nvSpPr>
          <p:cNvPr id="17411" name="Google Shape;174;p7:notes">
            <a:extLst>
              <a:ext uri="{FF2B5EF4-FFF2-40B4-BE49-F238E27FC236}">
                <a16:creationId xmlns:a16="http://schemas.microsoft.com/office/drawing/2014/main" id="{7D06E011-7EF7-48F9-8FB1-1F8147914925}"/>
              </a:ext>
            </a:extLst>
          </p:cNvPr>
          <p:cNvSpPr txBox="1">
            <a:spLocks noGrp="1" noChangeArrowheads="1"/>
          </p:cNvSpPr>
          <p:nvPr>
            <p:ph type="body" idx="1"/>
          </p:nvPr>
        </p:nvSpPr>
        <p:spPr>
          <a:noFill/>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794856" y="4368173"/>
            <a:ext cx="21727499" cy="12042000"/>
          </a:xfrm>
          <a:prstGeom prst="rect">
            <a:avLst/>
          </a:prstGeom>
          <a:noFill/>
          <a:ln>
            <a:noFill/>
          </a:ln>
        </p:spPr>
        <p:txBody>
          <a:bodyPr spcFirstLastPara="1" anchor="b">
            <a:normAutofit/>
          </a:bodyPr>
          <a:lstStyle>
            <a:lvl1pPr lvl="0" algn="ctr">
              <a:lnSpc>
                <a:spcPct val="100000"/>
              </a:lnSpc>
              <a:spcBef>
                <a:spcPts val="0"/>
              </a:spcBef>
              <a:spcAft>
                <a:spcPts val="0"/>
              </a:spcAft>
              <a:buSzPts val="19000"/>
              <a:buNone/>
              <a:defRPr sz="19000"/>
            </a:lvl1pPr>
            <a:lvl2pPr lvl="1" algn="ctr">
              <a:lnSpc>
                <a:spcPct val="100000"/>
              </a:lnSpc>
              <a:spcBef>
                <a:spcPts val="0"/>
              </a:spcBef>
              <a:spcAft>
                <a:spcPts val="0"/>
              </a:spcAft>
              <a:buSzPts val="19000"/>
              <a:buNone/>
              <a:defRPr sz="19000"/>
            </a:lvl2pPr>
            <a:lvl3pPr lvl="2" algn="ctr">
              <a:lnSpc>
                <a:spcPct val="100000"/>
              </a:lnSpc>
              <a:spcBef>
                <a:spcPts val="0"/>
              </a:spcBef>
              <a:spcAft>
                <a:spcPts val="0"/>
              </a:spcAft>
              <a:buSzPts val="19000"/>
              <a:buNone/>
              <a:defRPr sz="19000"/>
            </a:lvl3pPr>
            <a:lvl4pPr lvl="3" algn="ctr">
              <a:lnSpc>
                <a:spcPct val="100000"/>
              </a:lnSpc>
              <a:spcBef>
                <a:spcPts val="0"/>
              </a:spcBef>
              <a:spcAft>
                <a:spcPts val="0"/>
              </a:spcAft>
              <a:buSzPts val="19000"/>
              <a:buNone/>
              <a:defRPr sz="19000"/>
            </a:lvl4pPr>
            <a:lvl5pPr lvl="4" algn="ctr">
              <a:lnSpc>
                <a:spcPct val="100000"/>
              </a:lnSpc>
              <a:spcBef>
                <a:spcPts val="0"/>
              </a:spcBef>
              <a:spcAft>
                <a:spcPts val="0"/>
              </a:spcAft>
              <a:buSzPts val="19000"/>
              <a:buNone/>
              <a:defRPr sz="19000"/>
            </a:lvl5pPr>
            <a:lvl6pPr lvl="5" algn="ctr">
              <a:lnSpc>
                <a:spcPct val="100000"/>
              </a:lnSpc>
              <a:spcBef>
                <a:spcPts val="0"/>
              </a:spcBef>
              <a:spcAft>
                <a:spcPts val="0"/>
              </a:spcAft>
              <a:buSzPts val="19000"/>
              <a:buNone/>
              <a:defRPr sz="19000"/>
            </a:lvl6pPr>
            <a:lvl7pPr lvl="6" algn="ctr">
              <a:lnSpc>
                <a:spcPct val="100000"/>
              </a:lnSpc>
              <a:spcBef>
                <a:spcPts val="0"/>
              </a:spcBef>
              <a:spcAft>
                <a:spcPts val="0"/>
              </a:spcAft>
              <a:buSzPts val="19000"/>
              <a:buNone/>
              <a:defRPr sz="19000"/>
            </a:lvl7pPr>
            <a:lvl8pPr lvl="7" algn="ctr">
              <a:lnSpc>
                <a:spcPct val="100000"/>
              </a:lnSpc>
              <a:spcBef>
                <a:spcPts val="0"/>
              </a:spcBef>
              <a:spcAft>
                <a:spcPts val="0"/>
              </a:spcAft>
              <a:buSzPts val="19000"/>
              <a:buNone/>
              <a:defRPr sz="19000"/>
            </a:lvl8pPr>
            <a:lvl9pPr lvl="8" algn="ctr">
              <a:lnSpc>
                <a:spcPct val="100000"/>
              </a:lnSpc>
              <a:spcBef>
                <a:spcPts val="0"/>
              </a:spcBef>
              <a:spcAft>
                <a:spcPts val="0"/>
              </a:spcAft>
              <a:buSzPts val="19000"/>
              <a:buNone/>
              <a:defRPr sz="19000"/>
            </a:lvl9pPr>
          </a:lstStyle>
          <a:p>
            <a:endParaRPr/>
          </a:p>
        </p:txBody>
      </p:sp>
      <p:sp>
        <p:nvSpPr>
          <p:cNvPr id="11" name="Google Shape;11;p9"/>
          <p:cNvSpPr txBox="1">
            <a:spLocks noGrp="1"/>
          </p:cNvSpPr>
          <p:nvPr>
            <p:ph type="subTitle" idx="1"/>
          </p:nvPr>
        </p:nvSpPr>
        <p:spPr>
          <a:xfrm>
            <a:off x="794835" y="16626867"/>
            <a:ext cx="21727499" cy="4650000"/>
          </a:xfrm>
          <a:prstGeom prst="rect">
            <a:avLst/>
          </a:prstGeom>
          <a:noFill/>
          <a:ln>
            <a:noFill/>
          </a:ln>
        </p:spPr>
        <p:txBody>
          <a:bodyPr spcFirstLastPara="1">
            <a:normAutofit/>
          </a:bodyPr>
          <a:lstStyle>
            <a:lvl1pPr lvl="0" algn="ctr">
              <a:lnSpc>
                <a:spcPct val="100000"/>
              </a:lnSpc>
              <a:spcBef>
                <a:spcPts val="0"/>
              </a:spcBef>
              <a:spcAft>
                <a:spcPts val="0"/>
              </a:spcAft>
              <a:buSzPts val="10200"/>
              <a:buNone/>
              <a:defRPr sz="10200"/>
            </a:lvl1pPr>
            <a:lvl2pPr lvl="1" algn="ctr">
              <a:lnSpc>
                <a:spcPct val="100000"/>
              </a:lnSpc>
              <a:spcBef>
                <a:spcPts val="0"/>
              </a:spcBef>
              <a:spcAft>
                <a:spcPts val="0"/>
              </a:spcAft>
              <a:buSzPts val="10200"/>
              <a:buNone/>
              <a:defRPr sz="10200"/>
            </a:lvl2pPr>
            <a:lvl3pPr lvl="2" algn="ctr">
              <a:lnSpc>
                <a:spcPct val="100000"/>
              </a:lnSpc>
              <a:spcBef>
                <a:spcPts val="0"/>
              </a:spcBef>
              <a:spcAft>
                <a:spcPts val="0"/>
              </a:spcAft>
              <a:buSzPts val="10200"/>
              <a:buNone/>
              <a:defRPr sz="10200"/>
            </a:lvl3pPr>
            <a:lvl4pPr lvl="3" algn="ctr">
              <a:lnSpc>
                <a:spcPct val="100000"/>
              </a:lnSpc>
              <a:spcBef>
                <a:spcPts val="0"/>
              </a:spcBef>
              <a:spcAft>
                <a:spcPts val="0"/>
              </a:spcAft>
              <a:buSzPts val="10200"/>
              <a:buNone/>
              <a:defRPr sz="10200"/>
            </a:lvl4pPr>
            <a:lvl5pPr lvl="4" algn="ctr">
              <a:lnSpc>
                <a:spcPct val="100000"/>
              </a:lnSpc>
              <a:spcBef>
                <a:spcPts val="0"/>
              </a:spcBef>
              <a:spcAft>
                <a:spcPts val="0"/>
              </a:spcAft>
              <a:buSzPts val="10200"/>
              <a:buNone/>
              <a:defRPr sz="10200"/>
            </a:lvl5pPr>
            <a:lvl6pPr lvl="5" algn="ctr">
              <a:lnSpc>
                <a:spcPct val="100000"/>
              </a:lnSpc>
              <a:spcBef>
                <a:spcPts val="0"/>
              </a:spcBef>
              <a:spcAft>
                <a:spcPts val="0"/>
              </a:spcAft>
              <a:buSzPts val="10200"/>
              <a:buNone/>
              <a:defRPr sz="10200"/>
            </a:lvl6pPr>
            <a:lvl7pPr lvl="6" algn="ctr">
              <a:lnSpc>
                <a:spcPct val="100000"/>
              </a:lnSpc>
              <a:spcBef>
                <a:spcPts val="0"/>
              </a:spcBef>
              <a:spcAft>
                <a:spcPts val="0"/>
              </a:spcAft>
              <a:buSzPts val="10200"/>
              <a:buNone/>
              <a:defRPr sz="10200"/>
            </a:lvl7pPr>
            <a:lvl8pPr lvl="7" algn="ctr">
              <a:lnSpc>
                <a:spcPct val="100000"/>
              </a:lnSpc>
              <a:spcBef>
                <a:spcPts val="0"/>
              </a:spcBef>
              <a:spcAft>
                <a:spcPts val="0"/>
              </a:spcAft>
              <a:buSzPts val="10200"/>
              <a:buNone/>
              <a:defRPr sz="10200"/>
            </a:lvl8pPr>
            <a:lvl9pPr lvl="8" algn="ctr">
              <a:lnSpc>
                <a:spcPct val="100000"/>
              </a:lnSpc>
              <a:spcBef>
                <a:spcPts val="0"/>
              </a:spcBef>
              <a:spcAft>
                <a:spcPts val="0"/>
              </a:spcAft>
              <a:buSzPts val="10200"/>
              <a:buNone/>
              <a:defRPr sz="10200"/>
            </a:lvl9pPr>
          </a:lstStyle>
          <a:p>
            <a:endParaRPr/>
          </a:p>
        </p:txBody>
      </p:sp>
      <p:sp>
        <p:nvSpPr>
          <p:cNvPr id="4" name="Google Shape;8;p8">
            <a:extLst>
              <a:ext uri="{FF2B5EF4-FFF2-40B4-BE49-F238E27FC236}">
                <a16:creationId xmlns:a16="http://schemas.microsoft.com/office/drawing/2014/main" id="{3ACC77B3-BF25-4533-959E-9B501967DD6B}"/>
              </a:ext>
            </a:extLst>
          </p:cNvPr>
          <p:cNvSpPr txBox="1">
            <a:spLocks noGrp="1" noChangeArrowheads="1"/>
          </p:cNvSpPr>
          <p:nvPr>
            <p:ph type="sldNum" idx="13"/>
          </p:nvPr>
        </p:nvSpPr>
        <p:spPr>
          <a:ln/>
        </p:spPr>
        <p:txBody>
          <a:bodyPr/>
          <a:lstStyle>
            <a:lvl1pPr>
              <a:defRPr/>
            </a:lvl1pPr>
          </a:lstStyle>
          <a:p>
            <a:fld id="{B904CAB2-B7F3-458C-93D0-6832D77DFADC}" type="slidenum">
              <a:rPr lang="en-US" altLang="en-US"/>
              <a:pPr/>
              <a:t>‹#›</a:t>
            </a:fld>
            <a:endParaRPr lang="en-US" altLang="en-US"/>
          </a:p>
        </p:txBody>
      </p:sp>
    </p:spTree>
    <p:extLst>
      <p:ext uri="{BB962C8B-B14F-4D97-AF65-F5344CB8AC3E}">
        <p14:creationId xmlns:p14="http://schemas.microsoft.com/office/powerpoint/2010/main" val="55569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794835" y="6489267"/>
            <a:ext cx="21727499" cy="11519100"/>
          </a:xfrm>
          <a:prstGeom prst="rect">
            <a:avLst/>
          </a:prstGeom>
          <a:noFill/>
          <a:ln>
            <a:noFill/>
          </a:ln>
        </p:spPr>
        <p:txBody>
          <a:bodyPr spcFirstLastPara="1" anchor="b">
            <a:normAutofit/>
          </a:bodyPr>
          <a:lstStyle>
            <a:lvl1pPr lvl="0" algn="ctr">
              <a:lnSpc>
                <a:spcPct val="100000"/>
              </a:lnSpc>
              <a:spcBef>
                <a:spcPts val="0"/>
              </a:spcBef>
              <a:spcAft>
                <a:spcPts val="0"/>
              </a:spcAft>
              <a:buSzPts val="43900"/>
              <a:buNone/>
              <a:defRPr sz="43900"/>
            </a:lvl1pPr>
            <a:lvl2pPr lvl="1" algn="ctr">
              <a:lnSpc>
                <a:spcPct val="100000"/>
              </a:lnSpc>
              <a:spcBef>
                <a:spcPts val="0"/>
              </a:spcBef>
              <a:spcAft>
                <a:spcPts val="0"/>
              </a:spcAft>
              <a:buSzPts val="43900"/>
              <a:buNone/>
              <a:defRPr sz="43900"/>
            </a:lvl2pPr>
            <a:lvl3pPr lvl="2" algn="ctr">
              <a:lnSpc>
                <a:spcPct val="100000"/>
              </a:lnSpc>
              <a:spcBef>
                <a:spcPts val="0"/>
              </a:spcBef>
              <a:spcAft>
                <a:spcPts val="0"/>
              </a:spcAft>
              <a:buSzPts val="43900"/>
              <a:buNone/>
              <a:defRPr sz="43900"/>
            </a:lvl3pPr>
            <a:lvl4pPr lvl="3" algn="ctr">
              <a:lnSpc>
                <a:spcPct val="100000"/>
              </a:lnSpc>
              <a:spcBef>
                <a:spcPts val="0"/>
              </a:spcBef>
              <a:spcAft>
                <a:spcPts val="0"/>
              </a:spcAft>
              <a:buSzPts val="43900"/>
              <a:buNone/>
              <a:defRPr sz="43900"/>
            </a:lvl4pPr>
            <a:lvl5pPr lvl="4" algn="ctr">
              <a:lnSpc>
                <a:spcPct val="100000"/>
              </a:lnSpc>
              <a:spcBef>
                <a:spcPts val="0"/>
              </a:spcBef>
              <a:spcAft>
                <a:spcPts val="0"/>
              </a:spcAft>
              <a:buSzPts val="43900"/>
              <a:buNone/>
              <a:defRPr sz="43900"/>
            </a:lvl5pPr>
            <a:lvl6pPr lvl="5" algn="ctr">
              <a:lnSpc>
                <a:spcPct val="100000"/>
              </a:lnSpc>
              <a:spcBef>
                <a:spcPts val="0"/>
              </a:spcBef>
              <a:spcAft>
                <a:spcPts val="0"/>
              </a:spcAft>
              <a:buSzPts val="43900"/>
              <a:buNone/>
              <a:defRPr sz="43900"/>
            </a:lvl6pPr>
            <a:lvl7pPr lvl="6" algn="ctr">
              <a:lnSpc>
                <a:spcPct val="100000"/>
              </a:lnSpc>
              <a:spcBef>
                <a:spcPts val="0"/>
              </a:spcBef>
              <a:spcAft>
                <a:spcPts val="0"/>
              </a:spcAft>
              <a:buSzPts val="43900"/>
              <a:buNone/>
              <a:defRPr sz="43900"/>
            </a:lvl7pPr>
            <a:lvl8pPr lvl="7" algn="ctr">
              <a:lnSpc>
                <a:spcPct val="100000"/>
              </a:lnSpc>
              <a:spcBef>
                <a:spcPts val="0"/>
              </a:spcBef>
              <a:spcAft>
                <a:spcPts val="0"/>
              </a:spcAft>
              <a:buSzPts val="43900"/>
              <a:buNone/>
              <a:defRPr sz="43900"/>
            </a:lvl8pPr>
            <a:lvl9pPr lvl="8" algn="ctr">
              <a:lnSpc>
                <a:spcPct val="100000"/>
              </a:lnSpc>
              <a:spcBef>
                <a:spcPts val="0"/>
              </a:spcBef>
              <a:spcAft>
                <a:spcPts val="0"/>
              </a:spcAft>
              <a:buSzPts val="43900"/>
              <a:buNone/>
              <a:defRPr sz="43900"/>
            </a:lvl9pPr>
          </a:lstStyle>
          <a:p>
            <a:r>
              <a:rPr lang="en-US"/>
              <a:t>Click to edit Master title style</a:t>
            </a:r>
            <a:endParaRPr/>
          </a:p>
        </p:txBody>
      </p:sp>
      <p:sp>
        <p:nvSpPr>
          <p:cNvPr id="46" name="Google Shape;46;p18"/>
          <p:cNvSpPr txBox="1">
            <a:spLocks noGrp="1"/>
          </p:cNvSpPr>
          <p:nvPr>
            <p:ph type="body" idx="1"/>
          </p:nvPr>
        </p:nvSpPr>
        <p:spPr>
          <a:xfrm>
            <a:off x="794835" y="18493053"/>
            <a:ext cx="21727499" cy="7631400"/>
          </a:xfrm>
          <a:prstGeom prst="rect">
            <a:avLst/>
          </a:prstGeom>
          <a:noFill/>
          <a:ln>
            <a:noFill/>
          </a:ln>
        </p:spPr>
        <p:txBody>
          <a:bodyPr spcFirstLastPara="1">
            <a:normAutofit/>
          </a:bodyPr>
          <a:lstStyle>
            <a:lvl1pPr marL="457200" lvl="0" indent="-647700" algn="ctr">
              <a:lnSpc>
                <a:spcPct val="115000"/>
              </a:lnSpc>
              <a:spcBef>
                <a:spcPts val="0"/>
              </a:spcBef>
              <a:spcAft>
                <a:spcPts val="0"/>
              </a:spcAft>
              <a:buSzPts val="6600"/>
              <a:buChar char="●"/>
              <a:defRPr/>
            </a:lvl1pPr>
            <a:lvl2pPr marL="914400" lvl="1" indent="-552450" algn="ctr">
              <a:lnSpc>
                <a:spcPct val="115000"/>
              </a:lnSpc>
              <a:spcBef>
                <a:spcPts val="0"/>
              </a:spcBef>
              <a:spcAft>
                <a:spcPts val="0"/>
              </a:spcAft>
              <a:buSzPts val="5100"/>
              <a:buChar char="○"/>
              <a:defRPr/>
            </a:lvl2pPr>
            <a:lvl3pPr marL="1371600" lvl="2" indent="-552450" algn="ctr">
              <a:lnSpc>
                <a:spcPct val="115000"/>
              </a:lnSpc>
              <a:spcBef>
                <a:spcPts val="0"/>
              </a:spcBef>
              <a:spcAft>
                <a:spcPts val="0"/>
              </a:spcAft>
              <a:buSzPts val="5100"/>
              <a:buChar char="■"/>
              <a:defRPr/>
            </a:lvl3pPr>
            <a:lvl4pPr marL="1828800" lvl="3" indent="-552450" algn="ctr">
              <a:lnSpc>
                <a:spcPct val="115000"/>
              </a:lnSpc>
              <a:spcBef>
                <a:spcPts val="0"/>
              </a:spcBef>
              <a:spcAft>
                <a:spcPts val="0"/>
              </a:spcAft>
              <a:buSzPts val="5100"/>
              <a:buChar char="●"/>
              <a:defRPr/>
            </a:lvl4pPr>
            <a:lvl5pPr marL="2286000" lvl="4" indent="-552450" algn="ctr">
              <a:lnSpc>
                <a:spcPct val="115000"/>
              </a:lnSpc>
              <a:spcBef>
                <a:spcPts val="0"/>
              </a:spcBef>
              <a:spcAft>
                <a:spcPts val="0"/>
              </a:spcAft>
              <a:buSzPts val="5100"/>
              <a:buChar char="○"/>
              <a:defRPr/>
            </a:lvl5pPr>
            <a:lvl6pPr marL="2743200" lvl="5" indent="-552450" algn="ctr">
              <a:lnSpc>
                <a:spcPct val="115000"/>
              </a:lnSpc>
              <a:spcBef>
                <a:spcPts val="0"/>
              </a:spcBef>
              <a:spcAft>
                <a:spcPts val="0"/>
              </a:spcAft>
              <a:buSzPts val="5100"/>
              <a:buChar char="■"/>
              <a:defRPr/>
            </a:lvl6pPr>
            <a:lvl7pPr marL="3200400" lvl="6" indent="-552450" algn="ctr">
              <a:lnSpc>
                <a:spcPct val="115000"/>
              </a:lnSpc>
              <a:spcBef>
                <a:spcPts val="0"/>
              </a:spcBef>
              <a:spcAft>
                <a:spcPts val="0"/>
              </a:spcAft>
              <a:buSzPts val="5100"/>
              <a:buChar char="●"/>
              <a:defRPr/>
            </a:lvl7pPr>
            <a:lvl8pPr marL="3657600" lvl="7" indent="-552450" algn="ctr">
              <a:lnSpc>
                <a:spcPct val="115000"/>
              </a:lnSpc>
              <a:spcBef>
                <a:spcPts val="0"/>
              </a:spcBef>
              <a:spcAft>
                <a:spcPts val="0"/>
              </a:spcAft>
              <a:buSzPts val="5100"/>
              <a:buChar char="○"/>
              <a:defRPr/>
            </a:lvl8pPr>
            <a:lvl9pPr marL="4114800" lvl="8" indent="-552450" algn="ctr">
              <a:lnSpc>
                <a:spcPct val="115000"/>
              </a:lnSpc>
              <a:spcBef>
                <a:spcPts val="0"/>
              </a:spcBef>
              <a:spcAft>
                <a:spcPts val="0"/>
              </a:spcAft>
              <a:buSzPts val="5100"/>
              <a:buChar char="■"/>
              <a:defRPr/>
            </a:lvl9pPr>
          </a:lstStyle>
          <a:p>
            <a:endParaRPr/>
          </a:p>
        </p:txBody>
      </p:sp>
      <p:sp>
        <p:nvSpPr>
          <p:cNvPr id="4" name="Google Shape;8;p8">
            <a:extLst>
              <a:ext uri="{FF2B5EF4-FFF2-40B4-BE49-F238E27FC236}">
                <a16:creationId xmlns:a16="http://schemas.microsoft.com/office/drawing/2014/main" id="{A2B04892-AC62-43E1-A40A-7417840E6703}"/>
              </a:ext>
            </a:extLst>
          </p:cNvPr>
          <p:cNvSpPr txBox="1">
            <a:spLocks noGrp="1" noChangeArrowheads="1"/>
          </p:cNvSpPr>
          <p:nvPr>
            <p:ph type="sldNum" idx="13"/>
          </p:nvPr>
        </p:nvSpPr>
        <p:spPr>
          <a:ln/>
        </p:spPr>
        <p:txBody>
          <a:bodyPr/>
          <a:lstStyle>
            <a:lvl1pPr>
              <a:defRPr/>
            </a:lvl1pPr>
          </a:lstStyle>
          <a:p>
            <a:fld id="{4DCECDC0-B9DE-47A3-8AEE-C891EE4729DA}" type="slidenum">
              <a:rPr lang="en-US" altLang="en-US"/>
              <a:pPr/>
              <a:t>‹#›</a:t>
            </a:fld>
            <a:endParaRPr lang="en-US" altLang="en-US"/>
          </a:p>
        </p:txBody>
      </p:sp>
    </p:spTree>
    <p:extLst>
      <p:ext uri="{BB962C8B-B14F-4D97-AF65-F5344CB8AC3E}">
        <p14:creationId xmlns:p14="http://schemas.microsoft.com/office/powerpoint/2010/main" val="120452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8;p8">
            <a:extLst>
              <a:ext uri="{FF2B5EF4-FFF2-40B4-BE49-F238E27FC236}">
                <a16:creationId xmlns:a16="http://schemas.microsoft.com/office/drawing/2014/main" id="{A307EF09-FD30-4414-8469-5702FB5482FF}"/>
              </a:ext>
            </a:extLst>
          </p:cNvPr>
          <p:cNvSpPr txBox="1">
            <a:spLocks noGrp="1" noChangeArrowheads="1"/>
          </p:cNvSpPr>
          <p:nvPr>
            <p:ph type="sldNum" idx="13"/>
          </p:nvPr>
        </p:nvSpPr>
        <p:spPr>
          <a:ln/>
        </p:spPr>
        <p:txBody>
          <a:bodyPr/>
          <a:lstStyle>
            <a:lvl1pPr>
              <a:defRPr/>
            </a:lvl1pPr>
          </a:lstStyle>
          <a:p>
            <a:fld id="{DE1F3437-7CA6-4F94-91CC-157B38561C6C}" type="slidenum">
              <a:rPr lang="en-US" altLang="en-US"/>
              <a:pPr/>
              <a:t>‹#›</a:t>
            </a:fld>
            <a:endParaRPr lang="en-US" altLang="en-US"/>
          </a:p>
        </p:txBody>
      </p:sp>
    </p:spTree>
    <p:extLst>
      <p:ext uri="{BB962C8B-B14F-4D97-AF65-F5344CB8AC3E}">
        <p14:creationId xmlns:p14="http://schemas.microsoft.com/office/powerpoint/2010/main" val="63718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794835" y="12618320"/>
            <a:ext cx="21727499" cy="4938600"/>
          </a:xfrm>
          <a:prstGeom prst="rect">
            <a:avLst/>
          </a:prstGeom>
          <a:noFill/>
          <a:ln>
            <a:noFill/>
          </a:ln>
        </p:spPr>
        <p:txBody>
          <a:bodyPr spcFirstLastPara="1" anchor="ctr">
            <a:normAutofit/>
          </a:bodyPr>
          <a:lstStyle>
            <a:lvl1pPr lvl="0" algn="ctr">
              <a:lnSpc>
                <a:spcPct val="100000"/>
              </a:lnSpc>
              <a:spcBef>
                <a:spcPts val="0"/>
              </a:spcBef>
              <a:spcAft>
                <a:spcPts val="0"/>
              </a:spcAft>
              <a:buSzPts val="13200"/>
              <a:buNone/>
              <a:defRPr sz="13200"/>
            </a:lvl1pPr>
            <a:lvl2pPr lvl="1" algn="ctr">
              <a:lnSpc>
                <a:spcPct val="100000"/>
              </a:lnSpc>
              <a:spcBef>
                <a:spcPts val="0"/>
              </a:spcBef>
              <a:spcAft>
                <a:spcPts val="0"/>
              </a:spcAft>
              <a:buSzPts val="13200"/>
              <a:buNone/>
              <a:defRPr sz="13200"/>
            </a:lvl2pPr>
            <a:lvl3pPr lvl="2" algn="ctr">
              <a:lnSpc>
                <a:spcPct val="100000"/>
              </a:lnSpc>
              <a:spcBef>
                <a:spcPts val="0"/>
              </a:spcBef>
              <a:spcAft>
                <a:spcPts val="0"/>
              </a:spcAft>
              <a:buSzPts val="13200"/>
              <a:buNone/>
              <a:defRPr sz="13200"/>
            </a:lvl3pPr>
            <a:lvl4pPr lvl="3" algn="ctr">
              <a:lnSpc>
                <a:spcPct val="100000"/>
              </a:lnSpc>
              <a:spcBef>
                <a:spcPts val="0"/>
              </a:spcBef>
              <a:spcAft>
                <a:spcPts val="0"/>
              </a:spcAft>
              <a:buSzPts val="13200"/>
              <a:buNone/>
              <a:defRPr sz="13200"/>
            </a:lvl4pPr>
            <a:lvl5pPr lvl="4" algn="ctr">
              <a:lnSpc>
                <a:spcPct val="100000"/>
              </a:lnSpc>
              <a:spcBef>
                <a:spcPts val="0"/>
              </a:spcBef>
              <a:spcAft>
                <a:spcPts val="0"/>
              </a:spcAft>
              <a:buSzPts val="13200"/>
              <a:buNone/>
              <a:defRPr sz="13200"/>
            </a:lvl5pPr>
            <a:lvl6pPr lvl="5" algn="ctr">
              <a:lnSpc>
                <a:spcPct val="100000"/>
              </a:lnSpc>
              <a:spcBef>
                <a:spcPts val="0"/>
              </a:spcBef>
              <a:spcAft>
                <a:spcPts val="0"/>
              </a:spcAft>
              <a:buSzPts val="13200"/>
              <a:buNone/>
              <a:defRPr sz="13200"/>
            </a:lvl6pPr>
            <a:lvl7pPr lvl="6" algn="ctr">
              <a:lnSpc>
                <a:spcPct val="100000"/>
              </a:lnSpc>
              <a:spcBef>
                <a:spcPts val="0"/>
              </a:spcBef>
              <a:spcAft>
                <a:spcPts val="0"/>
              </a:spcAft>
              <a:buSzPts val="13200"/>
              <a:buNone/>
              <a:defRPr sz="13200"/>
            </a:lvl7pPr>
            <a:lvl8pPr lvl="7" algn="ctr">
              <a:lnSpc>
                <a:spcPct val="100000"/>
              </a:lnSpc>
              <a:spcBef>
                <a:spcPts val="0"/>
              </a:spcBef>
              <a:spcAft>
                <a:spcPts val="0"/>
              </a:spcAft>
              <a:buSzPts val="13200"/>
              <a:buNone/>
              <a:defRPr sz="13200"/>
            </a:lvl8pPr>
            <a:lvl9pPr lvl="8" algn="ctr">
              <a:lnSpc>
                <a:spcPct val="100000"/>
              </a:lnSpc>
              <a:spcBef>
                <a:spcPts val="0"/>
              </a:spcBef>
              <a:spcAft>
                <a:spcPts val="0"/>
              </a:spcAft>
              <a:buSzPts val="13200"/>
              <a:buNone/>
              <a:defRPr sz="13200"/>
            </a:lvl9pPr>
          </a:lstStyle>
          <a:p>
            <a:endParaRPr/>
          </a:p>
        </p:txBody>
      </p:sp>
      <p:sp>
        <p:nvSpPr>
          <p:cNvPr id="3" name="Google Shape;8;p8">
            <a:extLst>
              <a:ext uri="{FF2B5EF4-FFF2-40B4-BE49-F238E27FC236}">
                <a16:creationId xmlns:a16="http://schemas.microsoft.com/office/drawing/2014/main" id="{DF5BB254-49FD-4C9C-A79F-4A325B0F45C8}"/>
              </a:ext>
            </a:extLst>
          </p:cNvPr>
          <p:cNvSpPr txBox="1">
            <a:spLocks noGrp="1" noChangeArrowheads="1"/>
          </p:cNvSpPr>
          <p:nvPr>
            <p:ph type="sldNum" idx="13"/>
          </p:nvPr>
        </p:nvSpPr>
        <p:spPr>
          <a:ln/>
        </p:spPr>
        <p:txBody>
          <a:bodyPr/>
          <a:lstStyle>
            <a:lvl1pPr>
              <a:defRPr/>
            </a:lvl1pPr>
          </a:lstStyle>
          <a:p>
            <a:fld id="{0656A8EA-4D7E-4360-A13A-81E235D05382}" type="slidenum">
              <a:rPr lang="en-US" altLang="en-US"/>
              <a:pPr/>
              <a:t>‹#›</a:t>
            </a:fld>
            <a:endParaRPr lang="en-US" altLang="en-US"/>
          </a:p>
        </p:txBody>
      </p:sp>
    </p:spTree>
    <p:extLst>
      <p:ext uri="{BB962C8B-B14F-4D97-AF65-F5344CB8AC3E}">
        <p14:creationId xmlns:p14="http://schemas.microsoft.com/office/powerpoint/2010/main" val="101014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794835" y="2610813"/>
            <a:ext cx="21727499" cy="3359700"/>
          </a:xfrm>
          <a:prstGeom prst="rect">
            <a:avLst/>
          </a:prstGeom>
          <a:noFill/>
          <a:ln>
            <a:noFill/>
          </a:ln>
        </p:spPr>
        <p:txBody>
          <a:bodyPr spcFirstLastPara="1">
            <a:normAutofit/>
          </a:bodyPr>
          <a:lstStyle>
            <a:lvl1pPr lvl="0" algn="l">
              <a:lnSpc>
                <a:spcPct val="100000"/>
              </a:lnSpc>
              <a:spcBef>
                <a:spcPts val="0"/>
              </a:spcBef>
              <a:spcAft>
                <a:spcPts val="0"/>
              </a:spcAft>
              <a:buSzPts val="10200"/>
              <a:buNone/>
              <a:defRPr/>
            </a:lvl1pPr>
            <a:lvl2pPr lvl="1" algn="l">
              <a:lnSpc>
                <a:spcPct val="100000"/>
              </a:lnSpc>
              <a:spcBef>
                <a:spcPts val="0"/>
              </a:spcBef>
              <a:spcAft>
                <a:spcPts val="0"/>
              </a:spcAft>
              <a:buSzPts val="10200"/>
              <a:buNone/>
              <a:defRPr/>
            </a:lvl2pPr>
            <a:lvl3pPr lvl="2" algn="l">
              <a:lnSpc>
                <a:spcPct val="100000"/>
              </a:lnSpc>
              <a:spcBef>
                <a:spcPts val="0"/>
              </a:spcBef>
              <a:spcAft>
                <a:spcPts val="0"/>
              </a:spcAft>
              <a:buSzPts val="10200"/>
              <a:buNone/>
              <a:defRPr/>
            </a:lvl3pPr>
            <a:lvl4pPr lvl="3" algn="l">
              <a:lnSpc>
                <a:spcPct val="100000"/>
              </a:lnSpc>
              <a:spcBef>
                <a:spcPts val="0"/>
              </a:spcBef>
              <a:spcAft>
                <a:spcPts val="0"/>
              </a:spcAft>
              <a:buSzPts val="10200"/>
              <a:buNone/>
              <a:defRPr/>
            </a:lvl4pPr>
            <a:lvl5pPr lvl="4" algn="l">
              <a:lnSpc>
                <a:spcPct val="100000"/>
              </a:lnSpc>
              <a:spcBef>
                <a:spcPts val="0"/>
              </a:spcBef>
              <a:spcAft>
                <a:spcPts val="0"/>
              </a:spcAft>
              <a:buSzPts val="10200"/>
              <a:buNone/>
              <a:defRPr/>
            </a:lvl5pPr>
            <a:lvl6pPr lvl="5" algn="l">
              <a:lnSpc>
                <a:spcPct val="100000"/>
              </a:lnSpc>
              <a:spcBef>
                <a:spcPts val="0"/>
              </a:spcBef>
              <a:spcAft>
                <a:spcPts val="0"/>
              </a:spcAft>
              <a:buSzPts val="10200"/>
              <a:buNone/>
              <a:defRPr/>
            </a:lvl6pPr>
            <a:lvl7pPr lvl="6" algn="l">
              <a:lnSpc>
                <a:spcPct val="100000"/>
              </a:lnSpc>
              <a:spcBef>
                <a:spcPts val="0"/>
              </a:spcBef>
              <a:spcAft>
                <a:spcPts val="0"/>
              </a:spcAft>
              <a:buSzPts val="10200"/>
              <a:buNone/>
              <a:defRPr/>
            </a:lvl7pPr>
            <a:lvl8pPr lvl="7" algn="l">
              <a:lnSpc>
                <a:spcPct val="100000"/>
              </a:lnSpc>
              <a:spcBef>
                <a:spcPts val="0"/>
              </a:spcBef>
              <a:spcAft>
                <a:spcPts val="0"/>
              </a:spcAft>
              <a:buSzPts val="10200"/>
              <a:buNone/>
              <a:defRPr/>
            </a:lvl8pPr>
            <a:lvl9pPr lvl="8" algn="l">
              <a:lnSpc>
                <a:spcPct val="100000"/>
              </a:lnSpc>
              <a:spcBef>
                <a:spcPts val="0"/>
              </a:spcBef>
              <a:spcAft>
                <a:spcPts val="0"/>
              </a:spcAft>
              <a:buSzPts val="10200"/>
              <a:buNone/>
              <a:defRPr/>
            </a:lvl9pPr>
          </a:lstStyle>
          <a:p>
            <a:endParaRPr/>
          </a:p>
        </p:txBody>
      </p:sp>
      <p:sp>
        <p:nvSpPr>
          <p:cNvPr id="18" name="Google Shape;18;p11"/>
          <p:cNvSpPr txBox="1">
            <a:spLocks noGrp="1"/>
          </p:cNvSpPr>
          <p:nvPr>
            <p:ph type="body" idx="1"/>
          </p:nvPr>
        </p:nvSpPr>
        <p:spPr>
          <a:xfrm>
            <a:off x="794835" y="6761187"/>
            <a:ext cx="21727499" cy="20043001"/>
          </a:xfrm>
          <a:prstGeom prst="rect">
            <a:avLst/>
          </a:prstGeom>
          <a:noFill/>
          <a:ln>
            <a:noFill/>
          </a:ln>
        </p:spPr>
        <p:txBody>
          <a:bodyPr spcFirstLastPara="1">
            <a:normAutofit/>
          </a:bodyPr>
          <a:lstStyle>
            <a:lvl1pPr marL="457200" lvl="0" indent="-647700" algn="l">
              <a:lnSpc>
                <a:spcPct val="115000"/>
              </a:lnSpc>
              <a:spcBef>
                <a:spcPts val="0"/>
              </a:spcBef>
              <a:spcAft>
                <a:spcPts val="0"/>
              </a:spcAft>
              <a:buSzPts val="6600"/>
              <a:buChar char="●"/>
              <a:defRPr/>
            </a:lvl1pPr>
            <a:lvl2pPr marL="914400" lvl="1" indent="-552450" algn="l">
              <a:lnSpc>
                <a:spcPct val="115000"/>
              </a:lnSpc>
              <a:spcBef>
                <a:spcPts val="0"/>
              </a:spcBef>
              <a:spcAft>
                <a:spcPts val="0"/>
              </a:spcAft>
              <a:buSzPts val="5100"/>
              <a:buChar char="○"/>
              <a:defRPr/>
            </a:lvl2pPr>
            <a:lvl3pPr marL="1371600" lvl="2" indent="-552450" algn="l">
              <a:lnSpc>
                <a:spcPct val="115000"/>
              </a:lnSpc>
              <a:spcBef>
                <a:spcPts val="0"/>
              </a:spcBef>
              <a:spcAft>
                <a:spcPts val="0"/>
              </a:spcAft>
              <a:buSzPts val="5100"/>
              <a:buChar char="■"/>
              <a:defRPr/>
            </a:lvl3pPr>
            <a:lvl4pPr marL="1828800" lvl="3" indent="-552450" algn="l">
              <a:lnSpc>
                <a:spcPct val="115000"/>
              </a:lnSpc>
              <a:spcBef>
                <a:spcPts val="0"/>
              </a:spcBef>
              <a:spcAft>
                <a:spcPts val="0"/>
              </a:spcAft>
              <a:buSzPts val="5100"/>
              <a:buChar char="●"/>
              <a:defRPr/>
            </a:lvl4pPr>
            <a:lvl5pPr marL="2286000" lvl="4" indent="-552450" algn="l">
              <a:lnSpc>
                <a:spcPct val="115000"/>
              </a:lnSpc>
              <a:spcBef>
                <a:spcPts val="0"/>
              </a:spcBef>
              <a:spcAft>
                <a:spcPts val="0"/>
              </a:spcAft>
              <a:buSzPts val="5100"/>
              <a:buChar char="○"/>
              <a:defRPr/>
            </a:lvl5pPr>
            <a:lvl6pPr marL="2743200" lvl="5" indent="-552450" algn="l">
              <a:lnSpc>
                <a:spcPct val="115000"/>
              </a:lnSpc>
              <a:spcBef>
                <a:spcPts val="0"/>
              </a:spcBef>
              <a:spcAft>
                <a:spcPts val="0"/>
              </a:spcAft>
              <a:buSzPts val="5100"/>
              <a:buChar char="■"/>
              <a:defRPr/>
            </a:lvl6pPr>
            <a:lvl7pPr marL="3200400" lvl="6" indent="-552450" algn="l">
              <a:lnSpc>
                <a:spcPct val="115000"/>
              </a:lnSpc>
              <a:spcBef>
                <a:spcPts val="0"/>
              </a:spcBef>
              <a:spcAft>
                <a:spcPts val="0"/>
              </a:spcAft>
              <a:buSzPts val="5100"/>
              <a:buChar char="●"/>
              <a:defRPr/>
            </a:lvl7pPr>
            <a:lvl8pPr marL="3657600" lvl="7" indent="-552450" algn="l">
              <a:lnSpc>
                <a:spcPct val="115000"/>
              </a:lnSpc>
              <a:spcBef>
                <a:spcPts val="0"/>
              </a:spcBef>
              <a:spcAft>
                <a:spcPts val="0"/>
              </a:spcAft>
              <a:buSzPts val="5100"/>
              <a:buChar char="○"/>
              <a:defRPr/>
            </a:lvl8pPr>
            <a:lvl9pPr marL="4114800" lvl="8" indent="-552450" algn="l">
              <a:lnSpc>
                <a:spcPct val="115000"/>
              </a:lnSpc>
              <a:spcBef>
                <a:spcPts val="0"/>
              </a:spcBef>
              <a:spcAft>
                <a:spcPts val="0"/>
              </a:spcAft>
              <a:buSzPts val="5100"/>
              <a:buChar char="■"/>
              <a:defRPr/>
            </a:lvl9pPr>
          </a:lstStyle>
          <a:p>
            <a:endParaRPr/>
          </a:p>
        </p:txBody>
      </p:sp>
      <p:sp>
        <p:nvSpPr>
          <p:cNvPr id="4" name="Google Shape;8;p8">
            <a:extLst>
              <a:ext uri="{FF2B5EF4-FFF2-40B4-BE49-F238E27FC236}">
                <a16:creationId xmlns:a16="http://schemas.microsoft.com/office/drawing/2014/main" id="{275EFB9A-B207-4B2B-AD58-6382279649D1}"/>
              </a:ext>
            </a:extLst>
          </p:cNvPr>
          <p:cNvSpPr txBox="1">
            <a:spLocks noGrp="1" noChangeArrowheads="1"/>
          </p:cNvSpPr>
          <p:nvPr>
            <p:ph type="sldNum" idx="13"/>
          </p:nvPr>
        </p:nvSpPr>
        <p:spPr>
          <a:ln/>
        </p:spPr>
        <p:txBody>
          <a:bodyPr/>
          <a:lstStyle>
            <a:lvl1pPr>
              <a:defRPr/>
            </a:lvl1pPr>
          </a:lstStyle>
          <a:p>
            <a:fld id="{5B7085DC-FFDF-4B9C-8904-126A15B7895D}" type="slidenum">
              <a:rPr lang="en-US" altLang="en-US"/>
              <a:pPr/>
              <a:t>‹#›</a:t>
            </a:fld>
            <a:endParaRPr lang="en-US" altLang="en-US"/>
          </a:p>
        </p:txBody>
      </p:sp>
    </p:spTree>
    <p:extLst>
      <p:ext uri="{BB962C8B-B14F-4D97-AF65-F5344CB8AC3E}">
        <p14:creationId xmlns:p14="http://schemas.microsoft.com/office/powerpoint/2010/main" val="91134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794835" y="2610813"/>
            <a:ext cx="21727499" cy="3359700"/>
          </a:xfrm>
          <a:prstGeom prst="rect">
            <a:avLst/>
          </a:prstGeom>
          <a:noFill/>
          <a:ln>
            <a:noFill/>
          </a:ln>
        </p:spPr>
        <p:txBody>
          <a:bodyPr spcFirstLastPara="1">
            <a:normAutofit/>
          </a:bodyPr>
          <a:lstStyle>
            <a:lvl1pPr lvl="0" algn="l">
              <a:lnSpc>
                <a:spcPct val="100000"/>
              </a:lnSpc>
              <a:spcBef>
                <a:spcPts val="0"/>
              </a:spcBef>
              <a:spcAft>
                <a:spcPts val="0"/>
              </a:spcAft>
              <a:buSzPts val="10200"/>
              <a:buNone/>
              <a:defRPr/>
            </a:lvl1pPr>
            <a:lvl2pPr lvl="1" algn="l">
              <a:lnSpc>
                <a:spcPct val="100000"/>
              </a:lnSpc>
              <a:spcBef>
                <a:spcPts val="0"/>
              </a:spcBef>
              <a:spcAft>
                <a:spcPts val="0"/>
              </a:spcAft>
              <a:buSzPts val="10200"/>
              <a:buNone/>
              <a:defRPr/>
            </a:lvl2pPr>
            <a:lvl3pPr lvl="2" algn="l">
              <a:lnSpc>
                <a:spcPct val="100000"/>
              </a:lnSpc>
              <a:spcBef>
                <a:spcPts val="0"/>
              </a:spcBef>
              <a:spcAft>
                <a:spcPts val="0"/>
              </a:spcAft>
              <a:buSzPts val="10200"/>
              <a:buNone/>
              <a:defRPr/>
            </a:lvl3pPr>
            <a:lvl4pPr lvl="3" algn="l">
              <a:lnSpc>
                <a:spcPct val="100000"/>
              </a:lnSpc>
              <a:spcBef>
                <a:spcPts val="0"/>
              </a:spcBef>
              <a:spcAft>
                <a:spcPts val="0"/>
              </a:spcAft>
              <a:buSzPts val="10200"/>
              <a:buNone/>
              <a:defRPr/>
            </a:lvl4pPr>
            <a:lvl5pPr lvl="4" algn="l">
              <a:lnSpc>
                <a:spcPct val="100000"/>
              </a:lnSpc>
              <a:spcBef>
                <a:spcPts val="0"/>
              </a:spcBef>
              <a:spcAft>
                <a:spcPts val="0"/>
              </a:spcAft>
              <a:buSzPts val="10200"/>
              <a:buNone/>
              <a:defRPr/>
            </a:lvl5pPr>
            <a:lvl6pPr lvl="5" algn="l">
              <a:lnSpc>
                <a:spcPct val="100000"/>
              </a:lnSpc>
              <a:spcBef>
                <a:spcPts val="0"/>
              </a:spcBef>
              <a:spcAft>
                <a:spcPts val="0"/>
              </a:spcAft>
              <a:buSzPts val="10200"/>
              <a:buNone/>
              <a:defRPr/>
            </a:lvl6pPr>
            <a:lvl7pPr lvl="6" algn="l">
              <a:lnSpc>
                <a:spcPct val="100000"/>
              </a:lnSpc>
              <a:spcBef>
                <a:spcPts val="0"/>
              </a:spcBef>
              <a:spcAft>
                <a:spcPts val="0"/>
              </a:spcAft>
              <a:buSzPts val="10200"/>
              <a:buNone/>
              <a:defRPr/>
            </a:lvl7pPr>
            <a:lvl8pPr lvl="7" algn="l">
              <a:lnSpc>
                <a:spcPct val="100000"/>
              </a:lnSpc>
              <a:spcBef>
                <a:spcPts val="0"/>
              </a:spcBef>
              <a:spcAft>
                <a:spcPts val="0"/>
              </a:spcAft>
              <a:buSzPts val="10200"/>
              <a:buNone/>
              <a:defRPr/>
            </a:lvl8pPr>
            <a:lvl9pPr lvl="8" algn="l">
              <a:lnSpc>
                <a:spcPct val="100000"/>
              </a:lnSpc>
              <a:spcBef>
                <a:spcPts val="0"/>
              </a:spcBef>
              <a:spcAft>
                <a:spcPts val="0"/>
              </a:spcAft>
              <a:buSzPts val="10200"/>
              <a:buNone/>
              <a:defRPr/>
            </a:lvl9pPr>
          </a:lstStyle>
          <a:p>
            <a:endParaRPr/>
          </a:p>
        </p:txBody>
      </p:sp>
      <p:sp>
        <p:nvSpPr>
          <p:cNvPr id="22" name="Google Shape;22;p12"/>
          <p:cNvSpPr txBox="1">
            <a:spLocks noGrp="1"/>
          </p:cNvSpPr>
          <p:nvPr>
            <p:ph type="body" idx="1"/>
          </p:nvPr>
        </p:nvSpPr>
        <p:spPr>
          <a:xfrm>
            <a:off x="794835" y="6761187"/>
            <a:ext cx="10199700" cy="20043001"/>
          </a:xfrm>
          <a:prstGeom prst="rect">
            <a:avLst/>
          </a:prstGeom>
          <a:noFill/>
          <a:ln>
            <a:noFill/>
          </a:ln>
        </p:spPr>
        <p:txBody>
          <a:bodyPr spcFirstLastPara="1">
            <a:normAutofit/>
          </a:bodyPr>
          <a:lstStyle>
            <a:lvl1pPr marL="457200" lvl="0" indent="-552450" algn="l">
              <a:lnSpc>
                <a:spcPct val="115000"/>
              </a:lnSpc>
              <a:spcBef>
                <a:spcPts val="0"/>
              </a:spcBef>
              <a:spcAft>
                <a:spcPts val="0"/>
              </a:spcAft>
              <a:buSzPts val="5100"/>
              <a:buChar char="●"/>
              <a:defRPr sz="5100"/>
            </a:lvl1pPr>
            <a:lvl2pPr marL="914400" lvl="1" indent="-508000" algn="l">
              <a:lnSpc>
                <a:spcPct val="115000"/>
              </a:lnSpc>
              <a:spcBef>
                <a:spcPts val="0"/>
              </a:spcBef>
              <a:spcAft>
                <a:spcPts val="0"/>
              </a:spcAft>
              <a:buSzPts val="4400"/>
              <a:buChar char="○"/>
              <a:defRPr sz="4400"/>
            </a:lvl2pPr>
            <a:lvl3pPr marL="1371600" lvl="2" indent="-508000" algn="l">
              <a:lnSpc>
                <a:spcPct val="115000"/>
              </a:lnSpc>
              <a:spcBef>
                <a:spcPts val="0"/>
              </a:spcBef>
              <a:spcAft>
                <a:spcPts val="0"/>
              </a:spcAft>
              <a:buSzPts val="4400"/>
              <a:buChar char="■"/>
              <a:defRPr sz="4400"/>
            </a:lvl3pPr>
            <a:lvl4pPr marL="1828800" lvl="3" indent="-508000" algn="l">
              <a:lnSpc>
                <a:spcPct val="115000"/>
              </a:lnSpc>
              <a:spcBef>
                <a:spcPts val="0"/>
              </a:spcBef>
              <a:spcAft>
                <a:spcPts val="0"/>
              </a:spcAft>
              <a:buSzPts val="4400"/>
              <a:buChar char="●"/>
              <a:defRPr sz="4400"/>
            </a:lvl4pPr>
            <a:lvl5pPr marL="2286000" lvl="4" indent="-508000" algn="l">
              <a:lnSpc>
                <a:spcPct val="115000"/>
              </a:lnSpc>
              <a:spcBef>
                <a:spcPts val="0"/>
              </a:spcBef>
              <a:spcAft>
                <a:spcPts val="0"/>
              </a:spcAft>
              <a:buSzPts val="4400"/>
              <a:buChar char="○"/>
              <a:defRPr sz="4400"/>
            </a:lvl5pPr>
            <a:lvl6pPr marL="2743200" lvl="5" indent="-508000" algn="l">
              <a:lnSpc>
                <a:spcPct val="115000"/>
              </a:lnSpc>
              <a:spcBef>
                <a:spcPts val="0"/>
              </a:spcBef>
              <a:spcAft>
                <a:spcPts val="0"/>
              </a:spcAft>
              <a:buSzPts val="4400"/>
              <a:buChar char="■"/>
              <a:defRPr sz="4400"/>
            </a:lvl6pPr>
            <a:lvl7pPr marL="3200400" lvl="6" indent="-508000" algn="l">
              <a:lnSpc>
                <a:spcPct val="115000"/>
              </a:lnSpc>
              <a:spcBef>
                <a:spcPts val="0"/>
              </a:spcBef>
              <a:spcAft>
                <a:spcPts val="0"/>
              </a:spcAft>
              <a:buSzPts val="4400"/>
              <a:buChar char="●"/>
              <a:defRPr sz="4400"/>
            </a:lvl7pPr>
            <a:lvl8pPr marL="3657600" lvl="7" indent="-508000" algn="l">
              <a:lnSpc>
                <a:spcPct val="115000"/>
              </a:lnSpc>
              <a:spcBef>
                <a:spcPts val="0"/>
              </a:spcBef>
              <a:spcAft>
                <a:spcPts val="0"/>
              </a:spcAft>
              <a:buSzPts val="4400"/>
              <a:buChar char="○"/>
              <a:defRPr sz="4400"/>
            </a:lvl8pPr>
            <a:lvl9pPr marL="4114800" lvl="8" indent="-508000" algn="l">
              <a:lnSpc>
                <a:spcPct val="115000"/>
              </a:lnSpc>
              <a:spcBef>
                <a:spcPts val="0"/>
              </a:spcBef>
              <a:spcAft>
                <a:spcPts val="0"/>
              </a:spcAft>
              <a:buSzPts val="4400"/>
              <a:buChar char="■"/>
              <a:defRPr sz="4400"/>
            </a:lvl9pPr>
          </a:lstStyle>
          <a:p>
            <a:endParaRPr/>
          </a:p>
        </p:txBody>
      </p:sp>
      <p:sp>
        <p:nvSpPr>
          <p:cNvPr id="23" name="Google Shape;23;p12"/>
          <p:cNvSpPr txBox="1">
            <a:spLocks noGrp="1"/>
          </p:cNvSpPr>
          <p:nvPr>
            <p:ph type="body" idx="2"/>
          </p:nvPr>
        </p:nvSpPr>
        <p:spPr>
          <a:xfrm>
            <a:off x="12322620" y="6761187"/>
            <a:ext cx="10199700" cy="20043001"/>
          </a:xfrm>
          <a:prstGeom prst="rect">
            <a:avLst/>
          </a:prstGeom>
          <a:noFill/>
          <a:ln>
            <a:noFill/>
          </a:ln>
        </p:spPr>
        <p:txBody>
          <a:bodyPr spcFirstLastPara="1">
            <a:normAutofit/>
          </a:bodyPr>
          <a:lstStyle>
            <a:lvl1pPr marL="457200" lvl="0" indent="-552450" algn="l">
              <a:lnSpc>
                <a:spcPct val="115000"/>
              </a:lnSpc>
              <a:spcBef>
                <a:spcPts val="0"/>
              </a:spcBef>
              <a:spcAft>
                <a:spcPts val="0"/>
              </a:spcAft>
              <a:buSzPts val="5100"/>
              <a:buChar char="●"/>
              <a:defRPr sz="5100"/>
            </a:lvl1pPr>
            <a:lvl2pPr marL="914400" lvl="1" indent="-508000" algn="l">
              <a:lnSpc>
                <a:spcPct val="115000"/>
              </a:lnSpc>
              <a:spcBef>
                <a:spcPts val="0"/>
              </a:spcBef>
              <a:spcAft>
                <a:spcPts val="0"/>
              </a:spcAft>
              <a:buSzPts val="4400"/>
              <a:buChar char="○"/>
              <a:defRPr sz="4400"/>
            </a:lvl2pPr>
            <a:lvl3pPr marL="1371600" lvl="2" indent="-508000" algn="l">
              <a:lnSpc>
                <a:spcPct val="115000"/>
              </a:lnSpc>
              <a:spcBef>
                <a:spcPts val="0"/>
              </a:spcBef>
              <a:spcAft>
                <a:spcPts val="0"/>
              </a:spcAft>
              <a:buSzPts val="4400"/>
              <a:buChar char="■"/>
              <a:defRPr sz="4400"/>
            </a:lvl3pPr>
            <a:lvl4pPr marL="1828800" lvl="3" indent="-508000" algn="l">
              <a:lnSpc>
                <a:spcPct val="115000"/>
              </a:lnSpc>
              <a:spcBef>
                <a:spcPts val="0"/>
              </a:spcBef>
              <a:spcAft>
                <a:spcPts val="0"/>
              </a:spcAft>
              <a:buSzPts val="4400"/>
              <a:buChar char="●"/>
              <a:defRPr sz="4400"/>
            </a:lvl4pPr>
            <a:lvl5pPr marL="2286000" lvl="4" indent="-508000" algn="l">
              <a:lnSpc>
                <a:spcPct val="115000"/>
              </a:lnSpc>
              <a:spcBef>
                <a:spcPts val="0"/>
              </a:spcBef>
              <a:spcAft>
                <a:spcPts val="0"/>
              </a:spcAft>
              <a:buSzPts val="4400"/>
              <a:buChar char="○"/>
              <a:defRPr sz="4400"/>
            </a:lvl5pPr>
            <a:lvl6pPr marL="2743200" lvl="5" indent="-508000" algn="l">
              <a:lnSpc>
                <a:spcPct val="115000"/>
              </a:lnSpc>
              <a:spcBef>
                <a:spcPts val="0"/>
              </a:spcBef>
              <a:spcAft>
                <a:spcPts val="0"/>
              </a:spcAft>
              <a:buSzPts val="4400"/>
              <a:buChar char="■"/>
              <a:defRPr sz="4400"/>
            </a:lvl6pPr>
            <a:lvl7pPr marL="3200400" lvl="6" indent="-508000" algn="l">
              <a:lnSpc>
                <a:spcPct val="115000"/>
              </a:lnSpc>
              <a:spcBef>
                <a:spcPts val="0"/>
              </a:spcBef>
              <a:spcAft>
                <a:spcPts val="0"/>
              </a:spcAft>
              <a:buSzPts val="4400"/>
              <a:buChar char="●"/>
              <a:defRPr sz="4400"/>
            </a:lvl7pPr>
            <a:lvl8pPr marL="3657600" lvl="7" indent="-508000" algn="l">
              <a:lnSpc>
                <a:spcPct val="115000"/>
              </a:lnSpc>
              <a:spcBef>
                <a:spcPts val="0"/>
              </a:spcBef>
              <a:spcAft>
                <a:spcPts val="0"/>
              </a:spcAft>
              <a:buSzPts val="4400"/>
              <a:buChar char="○"/>
              <a:defRPr sz="4400"/>
            </a:lvl8pPr>
            <a:lvl9pPr marL="4114800" lvl="8" indent="-508000" algn="l">
              <a:lnSpc>
                <a:spcPct val="115000"/>
              </a:lnSpc>
              <a:spcBef>
                <a:spcPts val="0"/>
              </a:spcBef>
              <a:spcAft>
                <a:spcPts val="0"/>
              </a:spcAft>
              <a:buSzPts val="4400"/>
              <a:buChar char="■"/>
              <a:defRPr sz="4400"/>
            </a:lvl9pPr>
          </a:lstStyle>
          <a:p>
            <a:endParaRPr/>
          </a:p>
        </p:txBody>
      </p:sp>
      <p:sp>
        <p:nvSpPr>
          <p:cNvPr id="5" name="Google Shape;8;p8">
            <a:extLst>
              <a:ext uri="{FF2B5EF4-FFF2-40B4-BE49-F238E27FC236}">
                <a16:creationId xmlns:a16="http://schemas.microsoft.com/office/drawing/2014/main" id="{77E41AB8-4F39-4A05-9FAB-DFD0E3DEA9C8}"/>
              </a:ext>
            </a:extLst>
          </p:cNvPr>
          <p:cNvSpPr txBox="1">
            <a:spLocks noGrp="1" noChangeArrowheads="1"/>
          </p:cNvSpPr>
          <p:nvPr>
            <p:ph type="sldNum" idx="13"/>
          </p:nvPr>
        </p:nvSpPr>
        <p:spPr>
          <a:ln/>
        </p:spPr>
        <p:txBody>
          <a:bodyPr/>
          <a:lstStyle>
            <a:lvl1pPr>
              <a:defRPr/>
            </a:lvl1pPr>
          </a:lstStyle>
          <a:p>
            <a:fld id="{D5859C0E-6B0C-41F4-868C-6EEBFC49AE39}" type="slidenum">
              <a:rPr lang="en-US" altLang="en-US"/>
              <a:pPr/>
              <a:t>‹#›</a:t>
            </a:fld>
            <a:endParaRPr lang="en-US" altLang="en-US"/>
          </a:p>
        </p:txBody>
      </p:sp>
    </p:spTree>
    <p:extLst>
      <p:ext uri="{BB962C8B-B14F-4D97-AF65-F5344CB8AC3E}">
        <p14:creationId xmlns:p14="http://schemas.microsoft.com/office/powerpoint/2010/main" val="235910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794835" y="2610813"/>
            <a:ext cx="21727499" cy="3359700"/>
          </a:xfrm>
          <a:prstGeom prst="rect">
            <a:avLst/>
          </a:prstGeom>
          <a:noFill/>
          <a:ln>
            <a:noFill/>
          </a:ln>
        </p:spPr>
        <p:txBody>
          <a:bodyPr spcFirstLastPara="1">
            <a:normAutofit/>
          </a:bodyPr>
          <a:lstStyle>
            <a:lvl1pPr lvl="0" algn="l">
              <a:lnSpc>
                <a:spcPct val="100000"/>
              </a:lnSpc>
              <a:spcBef>
                <a:spcPts val="0"/>
              </a:spcBef>
              <a:spcAft>
                <a:spcPts val="0"/>
              </a:spcAft>
              <a:buSzPts val="10200"/>
              <a:buNone/>
              <a:defRPr/>
            </a:lvl1pPr>
            <a:lvl2pPr lvl="1" algn="l">
              <a:lnSpc>
                <a:spcPct val="100000"/>
              </a:lnSpc>
              <a:spcBef>
                <a:spcPts val="0"/>
              </a:spcBef>
              <a:spcAft>
                <a:spcPts val="0"/>
              </a:spcAft>
              <a:buSzPts val="10200"/>
              <a:buNone/>
              <a:defRPr/>
            </a:lvl2pPr>
            <a:lvl3pPr lvl="2" algn="l">
              <a:lnSpc>
                <a:spcPct val="100000"/>
              </a:lnSpc>
              <a:spcBef>
                <a:spcPts val="0"/>
              </a:spcBef>
              <a:spcAft>
                <a:spcPts val="0"/>
              </a:spcAft>
              <a:buSzPts val="10200"/>
              <a:buNone/>
              <a:defRPr/>
            </a:lvl3pPr>
            <a:lvl4pPr lvl="3" algn="l">
              <a:lnSpc>
                <a:spcPct val="100000"/>
              </a:lnSpc>
              <a:spcBef>
                <a:spcPts val="0"/>
              </a:spcBef>
              <a:spcAft>
                <a:spcPts val="0"/>
              </a:spcAft>
              <a:buSzPts val="10200"/>
              <a:buNone/>
              <a:defRPr/>
            </a:lvl4pPr>
            <a:lvl5pPr lvl="4" algn="l">
              <a:lnSpc>
                <a:spcPct val="100000"/>
              </a:lnSpc>
              <a:spcBef>
                <a:spcPts val="0"/>
              </a:spcBef>
              <a:spcAft>
                <a:spcPts val="0"/>
              </a:spcAft>
              <a:buSzPts val="10200"/>
              <a:buNone/>
              <a:defRPr/>
            </a:lvl5pPr>
            <a:lvl6pPr lvl="5" algn="l">
              <a:lnSpc>
                <a:spcPct val="100000"/>
              </a:lnSpc>
              <a:spcBef>
                <a:spcPts val="0"/>
              </a:spcBef>
              <a:spcAft>
                <a:spcPts val="0"/>
              </a:spcAft>
              <a:buSzPts val="10200"/>
              <a:buNone/>
              <a:defRPr/>
            </a:lvl6pPr>
            <a:lvl7pPr lvl="6" algn="l">
              <a:lnSpc>
                <a:spcPct val="100000"/>
              </a:lnSpc>
              <a:spcBef>
                <a:spcPts val="0"/>
              </a:spcBef>
              <a:spcAft>
                <a:spcPts val="0"/>
              </a:spcAft>
              <a:buSzPts val="10200"/>
              <a:buNone/>
              <a:defRPr/>
            </a:lvl7pPr>
            <a:lvl8pPr lvl="7" algn="l">
              <a:lnSpc>
                <a:spcPct val="100000"/>
              </a:lnSpc>
              <a:spcBef>
                <a:spcPts val="0"/>
              </a:spcBef>
              <a:spcAft>
                <a:spcPts val="0"/>
              </a:spcAft>
              <a:buSzPts val="10200"/>
              <a:buNone/>
              <a:defRPr/>
            </a:lvl8pPr>
            <a:lvl9pPr lvl="8" algn="l">
              <a:lnSpc>
                <a:spcPct val="100000"/>
              </a:lnSpc>
              <a:spcBef>
                <a:spcPts val="0"/>
              </a:spcBef>
              <a:spcAft>
                <a:spcPts val="0"/>
              </a:spcAft>
              <a:buSzPts val="10200"/>
              <a:buNone/>
              <a:defRPr/>
            </a:lvl9pPr>
          </a:lstStyle>
          <a:p>
            <a:endParaRPr/>
          </a:p>
        </p:txBody>
      </p:sp>
      <p:sp>
        <p:nvSpPr>
          <p:cNvPr id="3" name="Google Shape;8;p8">
            <a:extLst>
              <a:ext uri="{FF2B5EF4-FFF2-40B4-BE49-F238E27FC236}">
                <a16:creationId xmlns:a16="http://schemas.microsoft.com/office/drawing/2014/main" id="{9A47AEF4-0E0E-4AFD-8642-8A0798FE8572}"/>
              </a:ext>
            </a:extLst>
          </p:cNvPr>
          <p:cNvSpPr txBox="1">
            <a:spLocks noGrp="1" noChangeArrowheads="1"/>
          </p:cNvSpPr>
          <p:nvPr>
            <p:ph type="sldNum" idx="13"/>
          </p:nvPr>
        </p:nvSpPr>
        <p:spPr>
          <a:ln/>
        </p:spPr>
        <p:txBody>
          <a:bodyPr/>
          <a:lstStyle>
            <a:lvl1pPr>
              <a:defRPr/>
            </a:lvl1pPr>
          </a:lstStyle>
          <a:p>
            <a:fld id="{9B08BC9B-3903-45D4-BD88-2E9A23C350A8}" type="slidenum">
              <a:rPr lang="en-US" altLang="en-US"/>
              <a:pPr/>
              <a:t>‹#›</a:t>
            </a:fld>
            <a:endParaRPr lang="en-US" altLang="en-US"/>
          </a:p>
        </p:txBody>
      </p:sp>
    </p:spTree>
    <p:extLst>
      <p:ext uri="{BB962C8B-B14F-4D97-AF65-F5344CB8AC3E}">
        <p14:creationId xmlns:p14="http://schemas.microsoft.com/office/powerpoint/2010/main" val="61362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794835" y="3259520"/>
            <a:ext cx="7160400" cy="4433400"/>
          </a:xfrm>
          <a:prstGeom prst="rect">
            <a:avLst/>
          </a:prstGeom>
          <a:noFill/>
          <a:ln>
            <a:noFill/>
          </a:ln>
        </p:spPr>
        <p:txBody>
          <a:bodyPr spcFirstLastPara="1" anchor="b">
            <a:normAutofit/>
          </a:bodyPr>
          <a:lstStyle>
            <a:lvl1pPr lvl="0" algn="l">
              <a:lnSpc>
                <a:spcPct val="100000"/>
              </a:lnSpc>
              <a:spcBef>
                <a:spcPts val="0"/>
              </a:spcBef>
              <a:spcAft>
                <a:spcPts val="0"/>
              </a:spcAft>
              <a:buSzPts val="8800"/>
              <a:buNone/>
              <a:defRPr sz="8800"/>
            </a:lvl1pPr>
            <a:lvl2pPr lvl="1" algn="l">
              <a:lnSpc>
                <a:spcPct val="100000"/>
              </a:lnSpc>
              <a:spcBef>
                <a:spcPts val="0"/>
              </a:spcBef>
              <a:spcAft>
                <a:spcPts val="0"/>
              </a:spcAft>
              <a:buSzPts val="8800"/>
              <a:buNone/>
              <a:defRPr sz="8800"/>
            </a:lvl2pPr>
            <a:lvl3pPr lvl="2" algn="l">
              <a:lnSpc>
                <a:spcPct val="100000"/>
              </a:lnSpc>
              <a:spcBef>
                <a:spcPts val="0"/>
              </a:spcBef>
              <a:spcAft>
                <a:spcPts val="0"/>
              </a:spcAft>
              <a:buSzPts val="8800"/>
              <a:buNone/>
              <a:defRPr sz="8800"/>
            </a:lvl3pPr>
            <a:lvl4pPr lvl="3" algn="l">
              <a:lnSpc>
                <a:spcPct val="100000"/>
              </a:lnSpc>
              <a:spcBef>
                <a:spcPts val="0"/>
              </a:spcBef>
              <a:spcAft>
                <a:spcPts val="0"/>
              </a:spcAft>
              <a:buSzPts val="8800"/>
              <a:buNone/>
              <a:defRPr sz="8800"/>
            </a:lvl4pPr>
            <a:lvl5pPr lvl="4" algn="l">
              <a:lnSpc>
                <a:spcPct val="100000"/>
              </a:lnSpc>
              <a:spcBef>
                <a:spcPts val="0"/>
              </a:spcBef>
              <a:spcAft>
                <a:spcPts val="0"/>
              </a:spcAft>
              <a:buSzPts val="8800"/>
              <a:buNone/>
              <a:defRPr sz="8800"/>
            </a:lvl5pPr>
            <a:lvl6pPr lvl="5" algn="l">
              <a:lnSpc>
                <a:spcPct val="100000"/>
              </a:lnSpc>
              <a:spcBef>
                <a:spcPts val="0"/>
              </a:spcBef>
              <a:spcAft>
                <a:spcPts val="0"/>
              </a:spcAft>
              <a:buSzPts val="8800"/>
              <a:buNone/>
              <a:defRPr sz="8800"/>
            </a:lvl6pPr>
            <a:lvl7pPr lvl="6" algn="l">
              <a:lnSpc>
                <a:spcPct val="100000"/>
              </a:lnSpc>
              <a:spcBef>
                <a:spcPts val="0"/>
              </a:spcBef>
              <a:spcAft>
                <a:spcPts val="0"/>
              </a:spcAft>
              <a:buSzPts val="8800"/>
              <a:buNone/>
              <a:defRPr sz="8800"/>
            </a:lvl7pPr>
            <a:lvl8pPr lvl="7" algn="l">
              <a:lnSpc>
                <a:spcPct val="100000"/>
              </a:lnSpc>
              <a:spcBef>
                <a:spcPts val="0"/>
              </a:spcBef>
              <a:spcAft>
                <a:spcPts val="0"/>
              </a:spcAft>
              <a:buSzPts val="8800"/>
              <a:buNone/>
              <a:defRPr sz="8800"/>
            </a:lvl8pPr>
            <a:lvl9pPr lvl="8" algn="l">
              <a:lnSpc>
                <a:spcPct val="100000"/>
              </a:lnSpc>
              <a:spcBef>
                <a:spcPts val="0"/>
              </a:spcBef>
              <a:spcAft>
                <a:spcPts val="0"/>
              </a:spcAft>
              <a:buSzPts val="8800"/>
              <a:buNone/>
              <a:defRPr sz="8800"/>
            </a:lvl9pPr>
          </a:lstStyle>
          <a:p>
            <a:endParaRPr/>
          </a:p>
        </p:txBody>
      </p:sp>
      <p:sp>
        <p:nvSpPr>
          <p:cNvPr id="30" name="Google Shape;30;p14"/>
          <p:cNvSpPr txBox="1">
            <a:spLocks noGrp="1"/>
          </p:cNvSpPr>
          <p:nvPr>
            <p:ph type="body" idx="1"/>
          </p:nvPr>
        </p:nvSpPr>
        <p:spPr>
          <a:xfrm>
            <a:off x="794835" y="8152320"/>
            <a:ext cx="7160400" cy="18652501"/>
          </a:xfrm>
          <a:prstGeom prst="rect">
            <a:avLst/>
          </a:prstGeom>
          <a:noFill/>
          <a:ln>
            <a:noFill/>
          </a:ln>
        </p:spPr>
        <p:txBody>
          <a:bodyPr spcFirstLastPara="1">
            <a:normAutofit/>
          </a:bodyPr>
          <a:lstStyle>
            <a:lvl1pPr marL="457200" lvl="0" indent="-508000" algn="l">
              <a:lnSpc>
                <a:spcPct val="115000"/>
              </a:lnSpc>
              <a:spcBef>
                <a:spcPts val="0"/>
              </a:spcBef>
              <a:spcAft>
                <a:spcPts val="0"/>
              </a:spcAft>
              <a:buSzPts val="4400"/>
              <a:buChar char="●"/>
              <a:defRPr sz="4400"/>
            </a:lvl1pPr>
            <a:lvl2pPr marL="914400" lvl="1" indent="-508000" algn="l">
              <a:lnSpc>
                <a:spcPct val="115000"/>
              </a:lnSpc>
              <a:spcBef>
                <a:spcPts val="0"/>
              </a:spcBef>
              <a:spcAft>
                <a:spcPts val="0"/>
              </a:spcAft>
              <a:buSzPts val="4400"/>
              <a:buChar char="○"/>
              <a:defRPr sz="4400"/>
            </a:lvl2pPr>
            <a:lvl3pPr marL="1371600" lvl="2" indent="-508000" algn="l">
              <a:lnSpc>
                <a:spcPct val="115000"/>
              </a:lnSpc>
              <a:spcBef>
                <a:spcPts val="0"/>
              </a:spcBef>
              <a:spcAft>
                <a:spcPts val="0"/>
              </a:spcAft>
              <a:buSzPts val="4400"/>
              <a:buChar char="■"/>
              <a:defRPr sz="4400"/>
            </a:lvl3pPr>
            <a:lvl4pPr marL="1828800" lvl="3" indent="-508000" algn="l">
              <a:lnSpc>
                <a:spcPct val="115000"/>
              </a:lnSpc>
              <a:spcBef>
                <a:spcPts val="0"/>
              </a:spcBef>
              <a:spcAft>
                <a:spcPts val="0"/>
              </a:spcAft>
              <a:buSzPts val="4400"/>
              <a:buChar char="●"/>
              <a:defRPr sz="4400"/>
            </a:lvl4pPr>
            <a:lvl5pPr marL="2286000" lvl="4" indent="-508000" algn="l">
              <a:lnSpc>
                <a:spcPct val="115000"/>
              </a:lnSpc>
              <a:spcBef>
                <a:spcPts val="0"/>
              </a:spcBef>
              <a:spcAft>
                <a:spcPts val="0"/>
              </a:spcAft>
              <a:buSzPts val="4400"/>
              <a:buChar char="○"/>
              <a:defRPr sz="4400"/>
            </a:lvl5pPr>
            <a:lvl6pPr marL="2743200" lvl="5" indent="-508000" algn="l">
              <a:lnSpc>
                <a:spcPct val="115000"/>
              </a:lnSpc>
              <a:spcBef>
                <a:spcPts val="0"/>
              </a:spcBef>
              <a:spcAft>
                <a:spcPts val="0"/>
              </a:spcAft>
              <a:buSzPts val="4400"/>
              <a:buChar char="■"/>
              <a:defRPr sz="4400"/>
            </a:lvl6pPr>
            <a:lvl7pPr marL="3200400" lvl="6" indent="-508000" algn="l">
              <a:lnSpc>
                <a:spcPct val="115000"/>
              </a:lnSpc>
              <a:spcBef>
                <a:spcPts val="0"/>
              </a:spcBef>
              <a:spcAft>
                <a:spcPts val="0"/>
              </a:spcAft>
              <a:buSzPts val="4400"/>
              <a:buChar char="●"/>
              <a:defRPr sz="4400"/>
            </a:lvl7pPr>
            <a:lvl8pPr marL="3657600" lvl="7" indent="-508000" algn="l">
              <a:lnSpc>
                <a:spcPct val="115000"/>
              </a:lnSpc>
              <a:spcBef>
                <a:spcPts val="0"/>
              </a:spcBef>
              <a:spcAft>
                <a:spcPts val="0"/>
              </a:spcAft>
              <a:buSzPts val="4400"/>
              <a:buChar char="○"/>
              <a:defRPr sz="4400"/>
            </a:lvl8pPr>
            <a:lvl9pPr marL="4114800" lvl="8" indent="-508000" algn="l">
              <a:lnSpc>
                <a:spcPct val="115000"/>
              </a:lnSpc>
              <a:spcBef>
                <a:spcPts val="0"/>
              </a:spcBef>
              <a:spcAft>
                <a:spcPts val="0"/>
              </a:spcAft>
              <a:buSzPts val="4400"/>
              <a:buChar char="■"/>
              <a:defRPr sz="4400"/>
            </a:lvl9pPr>
          </a:lstStyle>
          <a:p>
            <a:endParaRPr/>
          </a:p>
        </p:txBody>
      </p:sp>
      <p:sp>
        <p:nvSpPr>
          <p:cNvPr id="4" name="Google Shape;8;p8">
            <a:extLst>
              <a:ext uri="{FF2B5EF4-FFF2-40B4-BE49-F238E27FC236}">
                <a16:creationId xmlns:a16="http://schemas.microsoft.com/office/drawing/2014/main" id="{9BA73B1E-E44A-411D-813C-9E86830D9CDD}"/>
              </a:ext>
            </a:extLst>
          </p:cNvPr>
          <p:cNvSpPr txBox="1">
            <a:spLocks noGrp="1" noChangeArrowheads="1"/>
          </p:cNvSpPr>
          <p:nvPr>
            <p:ph type="sldNum" idx="13"/>
          </p:nvPr>
        </p:nvSpPr>
        <p:spPr>
          <a:ln/>
        </p:spPr>
        <p:txBody>
          <a:bodyPr/>
          <a:lstStyle>
            <a:lvl1pPr>
              <a:defRPr/>
            </a:lvl1pPr>
          </a:lstStyle>
          <a:p>
            <a:fld id="{FCCE048C-B89D-40BC-89B3-3F6B58AABD24}" type="slidenum">
              <a:rPr lang="en-US" altLang="en-US"/>
              <a:pPr/>
              <a:t>‹#›</a:t>
            </a:fld>
            <a:endParaRPr lang="en-US" altLang="en-US"/>
          </a:p>
        </p:txBody>
      </p:sp>
    </p:spTree>
    <p:extLst>
      <p:ext uri="{BB962C8B-B14F-4D97-AF65-F5344CB8AC3E}">
        <p14:creationId xmlns:p14="http://schemas.microsoft.com/office/powerpoint/2010/main" val="1043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250138" y="2640880"/>
            <a:ext cx="16237800" cy="23999401"/>
          </a:xfrm>
          <a:prstGeom prst="rect">
            <a:avLst/>
          </a:prstGeom>
          <a:noFill/>
          <a:ln>
            <a:noFill/>
          </a:ln>
        </p:spPr>
        <p:txBody>
          <a:bodyPr spcFirstLastPara="1" anchor="ctr">
            <a:normAutofit/>
          </a:bodyPr>
          <a:lstStyle>
            <a:lvl1pPr lvl="0" algn="l">
              <a:lnSpc>
                <a:spcPct val="100000"/>
              </a:lnSpc>
              <a:spcBef>
                <a:spcPts val="0"/>
              </a:spcBef>
              <a:spcAft>
                <a:spcPts val="0"/>
              </a:spcAft>
              <a:buSzPts val="17500"/>
              <a:buNone/>
              <a:defRPr sz="17500"/>
            </a:lvl1pPr>
            <a:lvl2pPr lvl="1" algn="l">
              <a:lnSpc>
                <a:spcPct val="100000"/>
              </a:lnSpc>
              <a:spcBef>
                <a:spcPts val="0"/>
              </a:spcBef>
              <a:spcAft>
                <a:spcPts val="0"/>
              </a:spcAft>
              <a:buSzPts val="17500"/>
              <a:buNone/>
              <a:defRPr sz="17500"/>
            </a:lvl2pPr>
            <a:lvl3pPr lvl="2" algn="l">
              <a:lnSpc>
                <a:spcPct val="100000"/>
              </a:lnSpc>
              <a:spcBef>
                <a:spcPts val="0"/>
              </a:spcBef>
              <a:spcAft>
                <a:spcPts val="0"/>
              </a:spcAft>
              <a:buSzPts val="17500"/>
              <a:buNone/>
              <a:defRPr sz="17500"/>
            </a:lvl3pPr>
            <a:lvl4pPr lvl="3" algn="l">
              <a:lnSpc>
                <a:spcPct val="100000"/>
              </a:lnSpc>
              <a:spcBef>
                <a:spcPts val="0"/>
              </a:spcBef>
              <a:spcAft>
                <a:spcPts val="0"/>
              </a:spcAft>
              <a:buSzPts val="17500"/>
              <a:buNone/>
              <a:defRPr sz="17500"/>
            </a:lvl4pPr>
            <a:lvl5pPr lvl="4" algn="l">
              <a:lnSpc>
                <a:spcPct val="100000"/>
              </a:lnSpc>
              <a:spcBef>
                <a:spcPts val="0"/>
              </a:spcBef>
              <a:spcAft>
                <a:spcPts val="0"/>
              </a:spcAft>
              <a:buSzPts val="17500"/>
              <a:buNone/>
              <a:defRPr sz="17500"/>
            </a:lvl5pPr>
            <a:lvl6pPr lvl="5" algn="l">
              <a:lnSpc>
                <a:spcPct val="100000"/>
              </a:lnSpc>
              <a:spcBef>
                <a:spcPts val="0"/>
              </a:spcBef>
              <a:spcAft>
                <a:spcPts val="0"/>
              </a:spcAft>
              <a:buSzPts val="17500"/>
              <a:buNone/>
              <a:defRPr sz="17500"/>
            </a:lvl6pPr>
            <a:lvl7pPr lvl="6" algn="l">
              <a:lnSpc>
                <a:spcPct val="100000"/>
              </a:lnSpc>
              <a:spcBef>
                <a:spcPts val="0"/>
              </a:spcBef>
              <a:spcAft>
                <a:spcPts val="0"/>
              </a:spcAft>
              <a:buSzPts val="17500"/>
              <a:buNone/>
              <a:defRPr sz="17500"/>
            </a:lvl7pPr>
            <a:lvl8pPr lvl="7" algn="l">
              <a:lnSpc>
                <a:spcPct val="100000"/>
              </a:lnSpc>
              <a:spcBef>
                <a:spcPts val="0"/>
              </a:spcBef>
              <a:spcAft>
                <a:spcPts val="0"/>
              </a:spcAft>
              <a:buSzPts val="17500"/>
              <a:buNone/>
              <a:defRPr sz="17500"/>
            </a:lvl8pPr>
            <a:lvl9pPr lvl="8" algn="l">
              <a:lnSpc>
                <a:spcPct val="100000"/>
              </a:lnSpc>
              <a:spcBef>
                <a:spcPts val="0"/>
              </a:spcBef>
              <a:spcAft>
                <a:spcPts val="0"/>
              </a:spcAft>
              <a:buSzPts val="17500"/>
              <a:buNone/>
              <a:defRPr sz="17500"/>
            </a:lvl9pPr>
          </a:lstStyle>
          <a:p>
            <a:endParaRPr/>
          </a:p>
        </p:txBody>
      </p:sp>
      <p:sp>
        <p:nvSpPr>
          <p:cNvPr id="3" name="Google Shape;8;p8">
            <a:extLst>
              <a:ext uri="{FF2B5EF4-FFF2-40B4-BE49-F238E27FC236}">
                <a16:creationId xmlns:a16="http://schemas.microsoft.com/office/drawing/2014/main" id="{B87F9909-E8E3-447D-8360-8C4EB9B51CEB}"/>
              </a:ext>
            </a:extLst>
          </p:cNvPr>
          <p:cNvSpPr txBox="1">
            <a:spLocks noGrp="1" noChangeArrowheads="1"/>
          </p:cNvSpPr>
          <p:nvPr>
            <p:ph type="sldNum" idx="13"/>
          </p:nvPr>
        </p:nvSpPr>
        <p:spPr>
          <a:ln/>
        </p:spPr>
        <p:txBody>
          <a:bodyPr/>
          <a:lstStyle>
            <a:lvl1pPr>
              <a:defRPr/>
            </a:lvl1pPr>
          </a:lstStyle>
          <a:p>
            <a:fld id="{CF211467-BAAA-4E7F-BA77-C79B735BE441}" type="slidenum">
              <a:rPr lang="en-US" altLang="en-US"/>
              <a:pPr/>
              <a:t>‹#›</a:t>
            </a:fld>
            <a:endParaRPr lang="en-US" altLang="en-US"/>
          </a:p>
        </p:txBody>
      </p:sp>
    </p:spTree>
    <p:extLst>
      <p:ext uri="{BB962C8B-B14F-4D97-AF65-F5344CB8AC3E}">
        <p14:creationId xmlns:p14="http://schemas.microsoft.com/office/powerpoint/2010/main" val="344878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5" name="Google Shape;36;p16">
            <a:extLst>
              <a:ext uri="{FF2B5EF4-FFF2-40B4-BE49-F238E27FC236}">
                <a16:creationId xmlns:a16="http://schemas.microsoft.com/office/drawing/2014/main" id="{81B3D840-3011-4D25-B0BB-5B51499BF8D1}"/>
              </a:ext>
            </a:extLst>
          </p:cNvPr>
          <p:cNvSpPr>
            <a:spLocks noChangeArrowheads="1"/>
          </p:cNvSpPr>
          <p:nvPr/>
        </p:nvSpPr>
        <p:spPr bwMode="auto">
          <a:xfrm>
            <a:off x="11658600" y="0"/>
            <a:ext cx="11658600" cy="30175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4200" tIns="334200" rIns="334200" bIns="3342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37" name="Google Shape;37;p16"/>
          <p:cNvSpPr txBox="1">
            <a:spLocks noGrp="1"/>
          </p:cNvSpPr>
          <p:nvPr>
            <p:ph type="title"/>
          </p:nvPr>
        </p:nvSpPr>
        <p:spPr>
          <a:xfrm>
            <a:off x="677025" y="7234627"/>
            <a:ext cx="10315200" cy="8696100"/>
          </a:xfrm>
          <a:prstGeom prst="rect">
            <a:avLst/>
          </a:prstGeom>
          <a:noFill/>
          <a:ln>
            <a:noFill/>
          </a:ln>
        </p:spPr>
        <p:txBody>
          <a:bodyPr spcFirstLastPara="1" anchor="b">
            <a:normAutofit/>
          </a:bodyPr>
          <a:lstStyle>
            <a:lvl1pPr lvl="0" algn="ctr">
              <a:lnSpc>
                <a:spcPct val="100000"/>
              </a:lnSpc>
              <a:spcBef>
                <a:spcPts val="0"/>
              </a:spcBef>
              <a:spcAft>
                <a:spcPts val="0"/>
              </a:spcAft>
              <a:buSzPts val="15400"/>
              <a:buNone/>
              <a:defRPr sz="15400"/>
            </a:lvl1pPr>
            <a:lvl2pPr lvl="1" algn="ctr">
              <a:lnSpc>
                <a:spcPct val="100000"/>
              </a:lnSpc>
              <a:spcBef>
                <a:spcPts val="0"/>
              </a:spcBef>
              <a:spcAft>
                <a:spcPts val="0"/>
              </a:spcAft>
              <a:buSzPts val="15400"/>
              <a:buNone/>
              <a:defRPr sz="15400"/>
            </a:lvl2pPr>
            <a:lvl3pPr lvl="2" algn="ctr">
              <a:lnSpc>
                <a:spcPct val="100000"/>
              </a:lnSpc>
              <a:spcBef>
                <a:spcPts val="0"/>
              </a:spcBef>
              <a:spcAft>
                <a:spcPts val="0"/>
              </a:spcAft>
              <a:buSzPts val="15400"/>
              <a:buNone/>
              <a:defRPr sz="15400"/>
            </a:lvl3pPr>
            <a:lvl4pPr lvl="3" algn="ctr">
              <a:lnSpc>
                <a:spcPct val="100000"/>
              </a:lnSpc>
              <a:spcBef>
                <a:spcPts val="0"/>
              </a:spcBef>
              <a:spcAft>
                <a:spcPts val="0"/>
              </a:spcAft>
              <a:buSzPts val="15400"/>
              <a:buNone/>
              <a:defRPr sz="15400"/>
            </a:lvl4pPr>
            <a:lvl5pPr lvl="4" algn="ctr">
              <a:lnSpc>
                <a:spcPct val="100000"/>
              </a:lnSpc>
              <a:spcBef>
                <a:spcPts val="0"/>
              </a:spcBef>
              <a:spcAft>
                <a:spcPts val="0"/>
              </a:spcAft>
              <a:buSzPts val="15400"/>
              <a:buNone/>
              <a:defRPr sz="15400"/>
            </a:lvl5pPr>
            <a:lvl6pPr lvl="5" algn="ctr">
              <a:lnSpc>
                <a:spcPct val="100000"/>
              </a:lnSpc>
              <a:spcBef>
                <a:spcPts val="0"/>
              </a:spcBef>
              <a:spcAft>
                <a:spcPts val="0"/>
              </a:spcAft>
              <a:buSzPts val="15400"/>
              <a:buNone/>
              <a:defRPr sz="15400"/>
            </a:lvl6pPr>
            <a:lvl7pPr lvl="6" algn="ctr">
              <a:lnSpc>
                <a:spcPct val="100000"/>
              </a:lnSpc>
              <a:spcBef>
                <a:spcPts val="0"/>
              </a:spcBef>
              <a:spcAft>
                <a:spcPts val="0"/>
              </a:spcAft>
              <a:buSzPts val="15400"/>
              <a:buNone/>
              <a:defRPr sz="15400"/>
            </a:lvl7pPr>
            <a:lvl8pPr lvl="7" algn="ctr">
              <a:lnSpc>
                <a:spcPct val="100000"/>
              </a:lnSpc>
              <a:spcBef>
                <a:spcPts val="0"/>
              </a:spcBef>
              <a:spcAft>
                <a:spcPts val="0"/>
              </a:spcAft>
              <a:buSzPts val="15400"/>
              <a:buNone/>
              <a:defRPr sz="15400"/>
            </a:lvl8pPr>
            <a:lvl9pPr lvl="8" algn="ctr">
              <a:lnSpc>
                <a:spcPct val="100000"/>
              </a:lnSpc>
              <a:spcBef>
                <a:spcPts val="0"/>
              </a:spcBef>
              <a:spcAft>
                <a:spcPts val="0"/>
              </a:spcAft>
              <a:buSzPts val="15400"/>
              <a:buNone/>
              <a:defRPr sz="15400"/>
            </a:lvl9pPr>
          </a:lstStyle>
          <a:p>
            <a:endParaRPr/>
          </a:p>
        </p:txBody>
      </p:sp>
      <p:sp>
        <p:nvSpPr>
          <p:cNvPr id="38" name="Google Shape;38;p16"/>
          <p:cNvSpPr txBox="1">
            <a:spLocks noGrp="1"/>
          </p:cNvSpPr>
          <p:nvPr>
            <p:ph type="subTitle" idx="1"/>
          </p:nvPr>
        </p:nvSpPr>
        <p:spPr>
          <a:xfrm>
            <a:off x="677025" y="16444706"/>
            <a:ext cx="10315200" cy="7245900"/>
          </a:xfrm>
          <a:prstGeom prst="rect">
            <a:avLst/>
          </a:prstGeom>
          <a:noFill/>
          <a:ln>
            <a:noFill/>
          </a:ln>
        </p:spPr>
        <p:txBody>
          <a:bodyPr spcFirstLastPara="1">
            <a:normAutofit/>
          </a:bodyPr>
          <a:lstStyle>
            <a:lvl1pPr lvl="0" algn="ctr">
              <a:lnSpc>
                <a:spcPct val="100000"/>
              </a:lnSpc>
              <a:spcBef>
                <a:spcPts val="0"/>
              </a:spcBef>
              <a:spcAft>
                <a:spcPts val="0"/>
              </a:spcAft>
              <a:buSzPts val="7700"/>
              <a:buNone/>
              <a:defRPr sz="7700"/>
            </a:lvl1pPr>
            <a:lvl2pPr lvl="1" algn="ctr">
              <a:lnSpc>
                <a:spcPct val="100000"/>
              </a:lnSpc>
              <a:spcBef>
                <a:spcPts val="0"/>
              </a:spcBef>
              <a:spcAft>
                <a:spcPts val="0"/>
              </a:spcAft>
              <a:buSzPts val="7700"/>
              <a:buNone/>
              <a:defRPr sz="7700"/>
            </a:lvl2pPr>
            <a:lvl3pPr lvl="2" algn="ctr">
              <a:lnSpc>
                <a:spcPct val="100000"/>
              </a:lnSpc>
              <a:spcBef>
                <a:spcPts val="0"/>
              </a:spcBef>
              <a:spcAft>
                <a:spcPts val="0"/>
              </a:spcAft>
              <a:buSzPts val="7700"/>
              <a:buNone/>
              <a:defRPr sz="7700"/>
            </a:lvl3pPr>
            <a:lvl4pPr lvl="3" algn="ctr">
              <a:lnSpc>
                <a:spcPct val="100000"/>
              </a:lnSpc>
              <a:spcBef>
                <a:spcPts val="0"/>
              </a:spcBef>
              <a:spcAft>
                <a:spcPts val="0"/>
              </a:spcAft>
              <a:buSzPts val="7700"/>
              <a:buNone/>
              <a:defRPr sz="7700"/>
            </a:lvl4pPr>
            <a:lvl5pPr lvl="4" algn="ctr">
              <a:lnSpc>
                <a:spcPct val="100000"/>
              </a:lnSpc>
              <a:spcBef>
                <a:spcPts val="0"/>
              </a:spcBef>
              <a:spcAft>
                <a:spcPts val="0"/>
              </a:spcAft>
              <a:buSzPts val="7700"/>
              <a:buNone/>
              <a:defRPr sz="7700"/>
            </a:lvl5pPr>
            <a:lvl6pPr lvl="5" algn="ctr">
              <a:lnSpc>
                <a:spcPct val="100000"/>
              </a:lnSpc>
              <a:spcBef>
                <a:spcPts val="0"/>
              </a:spcBef>
              <a:spcAft>
                <a:spcPts val="0"/>
              </a:spcAft>
              <a:buSzPts val="7700"/>
              <a:buNone/>
              <a:defRPr sz="7700"/>
            </a:lvl6pPr>
            <a:lvl7pPr lvl="6" algn="ctr">
              <a:lnSpc>
                <a:spcPct val="100000"/>
              </a:lnSpc>
              <a:spcBef>
                <a:spcPts val="0"/>
              </a:spcBef>
              <a:spcAft>
                <a:spcPts val="0"/>
              </a:spcAft>
              <a:buSzPts val="7700"/>
              <a:buNone/>
              <a:defRPr sz="7700"/>
            </a:lvl7pPr>
            <a:lvl8pPr lvl="7" algn="ctr">
              <a:lnSpc>
                <a:spcPct val="100000"/>
              </a:lnSpc>
              <a:spcBef>
                <a:spcPts val="0"/>
              </a:spcBef>
              <a:spcAft>
                <a:spcPts val="0"/>
              </a:spcAft>
              <a:buSzPts val="7700"/>
              <a:buNone/>
              <a:defRPr sz="7700"/>
            </a:lvl8pPr>
            <a:lvl9pPr lvl="8" algn="ctr">
              <a:lnSpc>
                <a:spcPct val="100000"/>
              </a:lnSpc>
              <a:spcBef>
                <a:spcPts val="0"/>
              </a:spcBef>
              <a:spcAft>
                <a:spcPts val="0"/>
              </a:spcAft>
              <a:buSzPts val="7700"/>
              <a:buNone/>
              <a:defRPr sz="7700"/>
            </a:lvl9pPr>
          </a:lstStyle>
          <a:p>
            <a:endParaRPr/>
          </a:p>
        </p:txBody>
      </p:sp>
      <p:sp>
        <p:nvSpPr>
          <p:cNvPr id="39" name="Google Shape;39;p16"/>
          <p:cNvSpPr txBox="1">
            <a:spLocks noGrp="1"/>
          </p:cNvSpPr>
          <p:nvPr>
            <p:ph type="body" idx="2"/>
          </p:nvPr>
        </p:nvSpPr>
        <p:spPr>
          <a:xfrm>
            <a:off x="12595725" y="4247907"/>
            <a:ext cx="9784500" cy="21677999"/>
          </a:xfrm>
          <a:prstGeom prst="rect">
            <a:avLst/>
          </a:prstGeom>
          <a:noFill/>
          <a:ln>
            <a:noFill/>
          </a:ln>
        </p:spPr>
        <p:txBody>
          <a:bodyPr spcFirstLastPara="1" anchor="ctr">
            <a:normAutofit/>
          </a:bodyPr>
          <a:lstStyle>
            <a:lvl1pPr marL="457200" lvl="0" indent="-647700" algn="l">
              <a:lnSpc>
                <a:spcPct val="115000"/>
              </a:lnSpc>
              <a:spcBef>
                <a:spcPts val="0"/>
              </a:spcBef>
              <a:spcAft>
                <a:spcPts val="0"/>
              </a:spcAft>
              <a:buSzPts val="6600"/>
              <a:buChar char="●"/>
              <a:defRPr/>
            </a:lvl1pPr>
            <a:lvl2pPr marL="914400" lvl="1" indent="-552450" algn="l">
              <a:lnSpc>
                <a:spcPct val="115000"/>
              </a:lnSpc>
              <a:spcBef>
                <a:spcPts val="0"/>
              </a:spcBef>
              <a:spcAft>
                <a:spcPts val="0"/>
              </a:spcAft>
              <a:buSzPts val="5100"/>
              <a:buChar char="○"/>
              <a:defRPr/>
            </a:lvl2pPr>
            <a:lvl3pPr marL="1371600" lvl="2" indent="-552450" algn="l">
              <a:lnSpc>
                <a:spcPct val="115000"/>
              </a:lnSpc>
              <a:spcBef>
                <a:spcPts val="0"/>
              </a:spcBef>
              <a:spcAft>
                <a:spcPts val="0"/>
              </a:spcAft>
              <a:buSzPts val="5100"/>
              <a:buChar char="■"/>
              <a:defRPr/>
            </a:lvl3pPr>
            <a:lvl4pPr marL="1828800" lvl="3" indent="-552450" algn="l">
              <a:lnSpc>
                <a:spcPct val="115000"/>
              </a:lnSpc>
              <a:spcBef>
                <a:spcPts val="0"/>
              </a:spcBef>
              <a:spcAft>
                <a:spcPts val="0"/>
              </a:spcAft>
              <a:buSzPts val="5100"/>
              <a:buChar char="●"/>
              <a:defRPr/>
            </a:lvl4pPr>
            <a:lvl5pPr marL="2286000" lvl="4" indent="-552450" algn="l">
              <a:lnSpc>
                <a:spcPct val="115000"/>
              </a:lnSpc>
              <a:spcBef>
                <a:spcPts val="0"/>
              </a:spcBef>
              <a:spcAft>
                <a:spcPts val="0"/>
              </a:spcAft>
              <a:buSzPts val="5100"/>
              <a:buChar char="○"/>
              <a:defRPr/>
            </a:lvl5pPr>
            <a:lvl6pPr marL="2743200" lvl="5" indent="-552450" algn="l">
              <a:lnSpc>
                <a:spcPct val="115000"/>
              </a:lnSpc>
              <a:spcBef>
                <a:spcPts val="0"/>
              </a:spcBef>
              <a:spcAft>
                <a:spcPts val="0"/>
              </a:spcAft>
              <a:buSzPts val="5100"/>
              <a:buChar char="■"/>
              <a:defRPr/>
            </a:lvl6pPr>
            <a:lvl7pPr marL="3200400" lvl="6" indent="-552450" algn="l">
              <a:lnSpc>
                <a:spcPct val="115000"/>
              </a:lnSpc>
              <a:spcBef>
                <a:spcPts val="0"/>
              </a:spcBef>
              <a:spcAft>
                <a:spcPts val="0"/>
              </a:spcAft>
              <a:buSzPts val="5100"/>
              <a:buChar char="●"/>
              <a:defRPr/>
            </a:lvl7pPr>
            <a:lvl8pPr marL="3657600" lvl="7" indent="-552450" algn="l">
              <a:lnSpc>
                <a:spcPct val="115000"/>
              </a:lnSpc>
              <a:spcBef>
                <a:spcPts val="0"/>
              </a:spcBef>
              <a:spcAft>
                <a:spcPts val="0"/>
              </a:spcAft>
              <a:buSzPts val="5100"/>
              <a:buChar char="○"/>
              <a:defRPr/>
            </a:lvl8pPr>
            <a:lvl9pPr marL="4114800" lvl="8" indent="-552450" algn="l">
              <a:lnSpc>
                <a:spcPct val="115000"/>
              </a:lnSpc>
              <a:spcBef>
                <a:spcPts val="0"/>
              </a:spcBef>
              <a:spcAft>
                <a:spcPts val="0"/>
              </a:spcAft>
              <a:buSzPts val="5100"/>
              <a:buChar char="■"/>
              <a:defRPr/>
            </a:lvl9pPr>
          </a:lstStyle>
          <a:p>
            <a:endParaRPr/>
          </a:p>
        </p:txBody>
      </p:sp>
      <p:sp>
        <p:nvSpPr>
          <p:cNvPr id="6" name="Google Shape;40;p16">
            <a:extLst>
              <a:ext uri="{FF2B5EF4-FFF2-40B4-BE49-F238E27FC236}">
                <a16:creationId xmlns:a16="http://schemas.microsoft.com/office/drawing/2014/main" id="{D2A4081C-D9B6-4985-A0E7-696D682DC2A7}"/>
              </a:ext>
            </a:extLst>
          </p:cNvPr>
          <p:cNvSpPr txBox="1">
            <a:spLocks noGrp="1" noChangeArrowheads="1"/>
          </p:cNvSpPr>
          <p:nvPr>
            <p:ph type="sldNum" idx="10"/>
          </p:nvPr>
        </p:nvSpPr>
        <p:spPr/>
        <p:txBody>
          <a:bodyPr/>
          <a:lstStyle>
            <a:lvl1pPr>
              <a:defRPr/>
            </a:lvl1pPr>
          </a:lstStyle>
          <a:p>
            <a:fld id="{4DEF3D4C-FAFE-46EA-A004-623E0EF9D93F}" type="slidenum">
              <a:rPr lang="en-US" altLang="en-US"/>
              <a:pPr/>
              <a:t>‹#›</a:t>
            </a:fld>
            <a:endParaRPr lang="en-US" altLang="en-US"/>
          </a:p>
        </p:txBody>
      </p:sp>
    </p:spTree>
    <p:extLst>
      <p:ext uri="{BB962C8B-B14F-4D97-AF65-F5344CB8AC3E}">
        <p14:creationId xmlns:p14="http://schemas.microsoft.com/office/powerpoint/2010/main" val="139346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794835" y="24819373"/>
            <a:ext cx="15297000" cy="3549900"/>
          </a:xfrm>
          <a:prstGeom prst="rect">
            <a:avLst/>
          </a:prstGeom>
          <a:noFill/>
          <a:ln>
            <a:noFill/>
          </a:ln>
        </p:spPr>
        <p:txBody>
          <a:bodyPr spcFirstLastPara="1" anchor="ctr">
            <a:normAutofit/>
          </a:bodyPr>
          <a:lstStyle>
            <a:lvl1pPr marL="457200" lvl="0" indent="-228600" algn="l">
              <a:lnSpc>
                <a:spcPct val="100000"/>
              </a:lnSpc>
              <a:spcBef>
                <a:spcPts val="0"/>
              </a:spcBef>
              <a:spcAft>
                <a:spcPts val="0"/>
              </a:spcAft>
              <a:buSzPts val="6600"/>
              <a:buNone/>
              <a:defRPr/>
            </a:lvl1pPr>
          </a:lstStyle>
          <a:p>
            <a:endParaRPr/>
          </a:p>
        </p:txBody>
      </p:sp>
      <p:sp>
        <p:nvSpPr>
          <p:cNvPr id="3" name="Google Shape;8;p8">
            <a:extLst>
              <a:ext uri="{FF2B5EF4-FFF2-40B4-BE49-F238E27FC236}">
                <a16:creationId xmlns:a16="http://schemas.microsoft.com/office/drawing/2014/main" id="{D8E477A3-46ED-4B16-AA9F-C6ADF0C4072D}"/>
              </a:ext>
            </a:extLst>
          </p:cNvPr>
          <p:cNvSpPr txBox="1">
            <a:spLocks noGrp="1" noChangeArrowheads="1"/>
          </p:cNvSpPr>
          <p:nvPr>
            <p:ph type="sldNum" idx="13"/>
          </p:nvPr>
        </p:nvSpPr>
        <p:spPr>
          <a:ln/>
        </p:spPr>
        <p:txBody>
          <a:bodyPr/>
          <a:lstStyle>
            <a:lvl1pPr>
              <a:defRPr/>
            </a:lvl1pPr>
          </a:lstStyle>
          <a:p>
            <a:fld id="{5D13FB40-3218-4651-A1BB-106D0B9D655D}" type="slidenum">
              <a:rPr lang="en-US" altLang="en-US"/>
              <a:pPr/>
              <a:t>‹#›</a:t>
            </a:fld>
            <a:endParaRPr lang="en-US" altLang="en-US"/>
          </a:p>
        </p:txBody>
      </p:sp>
    </p:spTree>
    <p:extLst>
      <p:ext uri="{BB962C8B-B14F-4D97-AF65-F5344CB8AC3E}">
        <p14:creationId xmlns:p14="http://schemas.microsoft.com/office/powerpoint/2010/main" val="293328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Google Shape;6;p8">
            <a:extLst>
              <a:ext uri="{FF2B5EF4-FFF2-40B4-BE49-F238E27FC236}">
                <a16:creationId xmlns:a16="http://schemas.microsoft.com/office/drawing/2014/main" id="{DE8B2B6C-6940-4EED-B46E-38D414441C37}"/>
              </a:ext>
            </a:extLst>
          </p:cNvPr>
          <p:cNvSpPr txBox="1">
            <a:spLocks noGrp="1" noChangeArrowheads="1"/>
          </p:cNvSpPr>
          <p:nvPr>
            <p:ph type="title"/>
          </p:nvPr>
        </p:nvSpPr>
        <p:spPr bwMode="auto">
          <a:xfrm>
            <a:off x="795338" y="2611438"/>
            <a:ext cx="217265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4200" tIns="334200" rIns="334200" bIns="33420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8">
            <a:extLst>
              <a:ext uri="{FF2B5EF4-FFF2-40B4-BE49-F238E27FC236}">
                <a16:creationId xmlns:a16="http://schemas.microsoft.com/office/drawing/2014/main" id="{2944FA65-C5E3-442B-9FCB-E877DC33C954}"/>
              </a:ext>
            </a:extLst>
          </p:cNvPr>
          <p:cNvSpPr txBox="1">
            <a:spLocks noGrp="1" noChangeArrowheads="1"/>
          </p:cNvSpPr>
          <p:nvPr>
            <p:ph type="body" idx="1"/>
          </p:nvPr>
        </p:nvSpPr>
        <p:spPr bwMode="auto">
          <a:xfrm>
            <a:off x="795338" y="6761163"/>
            <a:ext cx="21726525" cy="200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4200" tIns="334200" rIns="334200" bIns="3342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8">
            <a:extLst>
              <a:ext uri="{FF2B5EF4-FFF2-40B4-BE49-F238E27FC236}">
                <a16:creationId xmlns:a16="http://schemas.microsoft.com/office/drawing/2014/main" id="{8A615F36-C147-4D5E-9274-6FEDB9AE6BF9}"/>
              </a:ext>
            </a:extLst>
          </p:cNvPr>
          <p:cNvSpPr txBox="1">
            <a:spLocks noGrp="1" noChangeArrowheads="1"/>
          </p:cNvSpPr>
          <p:nvPr>
            <p:ph type="sldNum" idx="12"/>
          </p:nvPr>
        </p:nvSpPr>
        <p:spPr bwMode="auto">
          <a:xfrm>
            <a:off x="21604288" y="27357388"/>
            <a:ext cx="14001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4200" tIns="334200" rIns="334200" bIns="334200" numCol="1" anchor="ctr" anchorCtr="0" compatLnSpc="1">
            <a:prstTxWarp prst="textNoShape">
              <a:avLst/>
            </a:prstTxWarp>
          </a:bodyPr>
          <a:lstStyle>
            <a:lvl1pPr algn="r" eaLnBrk="1" hangingPunct="1">
              <a:buClr>
                <a:srgbClr val="000000"/>
              </a:buClr>
              <a:buSzPts val="3700"/>
              <a:buFont typeface="Arial" panose="020B0604020202020204" pitchFamily="34" charset="0"/>
              <a:buNone/>
              <a:defRPr sz="3700">
                <a:solidFill>
                  <a:srgbClr val="595959"/>
                </a:solidFill>
              </a:defRPr>
            </a:lvl1pPr>
          </a:lstStyle>
          <a:p>
            <a:fld id="{A3C899F7-3418-49C7-8D44-4C5E5395D140}"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1"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54;p1">
            <a:extLst>
              <a:ext uri="{FF2B5EF4-FFF2-40B4-BE49-F238E27FC236}">
                <a16:creationId xmlns:a16="http://schemas.microsoft.com/office/drawing/2014/main" id="{8978D828-D6E1-48CA-AD3D-AD6AB3BA3AD0}"/>
              </a:ext>
            </a:extLst>
          </p:cNvPr>
          <p:cNvSpPr>
            <a:spLocks noChangeArrowheads="1"/>
          </p:cNvSpPr>
          <p:nvPr/>
        </p:nvSpPr>
        <p:spPr bwMode="auto">
          <a:xfrm>
            <a:off x="1184275" y="17025938"/>
            <a:ext cx="10144125" cy="10144125"/>
          </a:xfrm>
          <a:prstGeom prst="rect">
            <a:avLst/>
          </a:prstGeom>
          <a:noFill/>
          <a:ln w="28575">
            <a:solidFill>
              <a:srgbClr val="000000"/>
            </a:solidFill>
            <a:prstDash val="dot"/>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4099" name="Google Shape;55;p1">
            <a:extLst>
              <a:ext uri="{FF2B5EF4-FFF2-40B4-BE49-F238E27FC236}">
                <a16:creationId xmlns:a16="http://schemas.microsoft.com/office/drawing/2014/main" id="{68621364-C24D-49F2-B334-2CEDA208C653}"/>
              </a:ext>
            </a:extLst>
          </p:cNvPr>
          <p:cNvSpPr>
            <a:spLocks noChangeArrowheads="1"/>
          </p:cNvSpPr>
          <p:nvPr/>
        </p:nvSpPr>
        <p:spPr bwMode="auto">
          <a:xfrm>
            <a:off x="12012613" y="17025938"/>
            <a:ext cx="10144125" cy="10144125"/>
          </a:xfrm>
          <a:prstGeom prst="rect">
            <a:avLst/>
          </a:prstGeom>
          <a:noFill/>
          <a:ln w="28575">
            <a:solidFill>
              <a:srgbClr val="000000"/>
            </a:solidFill>
            <a:prstDash val="dot"/>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4100" name="Google Shape;56;p1">
            <a:extLst>
              <a:ext uri="{FF2B5EF4-FFF2-40B4-BE49-F238E27FC236}">
                <a16:creationId xmlns:a16="http://schemas.microsoft.com/office/drawing/2014/main" id="{30251A76-3DC3-4E04-829B-97E2EBD0CB31}"/>
              </a:ext>
            </a:extLst>
          </p:cNvPr>
          <p:cNvSpPr txBox="1">
            <a:spLocks noChangeArrowheads="1"/>
          </p:cNvSpPr>
          <p:nvPr/>
        </p:nvSpPr>
        <p:spPr bwMode="auto">
          <a:xfrm>
            <a:off x="0" y="984250"/>
            <a:ext cx="23317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2000"/>
            </a:pPr>
            <a:r>
              <a:rPr lang="en-US" altLang="en-US" sz="12000">
                <a:latin typeface="Bowlby One" charset="0"/>
                <a:cs typeface="Bowlby One" charset="0"/>
                <a:sym typeface="Bowlby One" charset="0"/>
              </a:rPr>
              <a:t>TITLE OF YOUR COMIC STORY GOES HERE. </a:t>
            </a:r>
          </a:p>
        </p:txBody>
      </p:sp>
      <p:sp>
        <p:nvSpPr>
          <p:cNvPr id="4101" name="Google Shape;57;p1">
            <a:extLst>
              <a:ext uri="{FF2B5EF4-FFF2-40B4-BE49-F238E27FC236}">
                <a16:creationId xmlns:a16="http://schemas.microsoft.com/office/drawing/2014/main" id="{4B98FC39-8E50-44DB-AEA4-AC574E3CB4D5}"/>
              </a:ext>
            </a:extLst>
          </p:cNvPr>
          <p:cNvSpPr txBox="1">
            <a:spLocks noChangeArrowheads="1"/>
          </p:cNvSpPr>
          <p:nvPr/>
        </p:nvSpPr>
        <p:spPr bwMode="auto">
          <a:xfrm>
            <a:off x="1184275" y="28495625"/>
            <a:ext cx="12568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Karla" charset="0"/>
                <a:cs typeface="Karla" charset="0"/>
                <a:sym typeface="Karla" charset="0"/>
              </a:rPr>
              <a:t>Add your website here</a:t>
            </a:r>
          </a:p>
        </p:txBody>
      </p:sp>
      <p:sp>
        <p:nvSpPr>
          <p:cNvPr id="4102" name="Google Shape;58;p1">
            <a:extLst>
              <a:ext uri="{FF2B5EF4-FFF2-40B4-BE49-F238E27FC236}">
                <a16:creationId xmlns:a16="http://schemas.microsoft.com/office/drawing/2014/main" id="{A1D18302-BF56-42A7-B585-658846EA471D}"/>
              </a:ext>
            </a:extLst>
          </p:cNvPr>
          <p:cNvSpPr>
            <a:spLocks noChangeArrowheads="1"/>
          </p:cNvSpPr>
          <p:nvPr/>
        </p:nvSpPr>
        <p:spPr bwMode="auto">
          <a:xfrm>
            <a:off x="12012613" y="6138863"/>
            <a:ext cx="10144125" cy="10144125"/>
          </a:xfrm>
          <a:prstGeom prst="rect">
            <a:avLst/>
          </a:prstGeom>
          <a:noFill/>
          <a:ln w="28575">
            <a:solidFill>
              <a:srgbClr val="000000"/>
            </a:solidFill>
            <a:prstDash val="dot"/>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4103" name="Google Shape;59;p1">
            <a:extLst>
              <a:ext uri="{FF2B5EF4-FFF2-40B4-BE49-F238E27FC236}">
                <a16:creationId xmlns:a16="http://schemas.microsoft.com/office/drawing/2014/main" id="{5EDE675E-075F-430F-9F2F-2373934655A1}"/>
              </a:ext>
            </a:extLst>
          </p:cNvPr>
          <p:cNvSpPr>
            <a:spLocks noChangeArrowheads="1"/>
          </p:cNvSpPr>
          <p:nvPr/>
        </p:nvSpPr>
        <p:spPr bwMode="auto">
          <a:xfrm>
            <a:off x="1184275" y="6138863"/>
            <a:ext cx="10144125" cy="10144125"/>
          </a:xfrm>
          <a:prstGeom prst="rect">
            <a:avLst/>
          </a:prstGeom>
          <a:noFill/>
          <a:ln w="28575">
            <a:solidFill>
              <a:srgbClr val="000000"/>
            </a:solidFill>
            <a:prstDash val="dot"/>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4104" name="Google Shape;60;p1">
            <a:extLst>
              <a:ext uri="{FF2B5EF4-FFF2-40B4-BE49-F238E27FC236}">
                <a16:creationId xmlns:a16="http://schemas.microsoft.com/office/drawing/2014/main" id="{EF678569-89E4-40B9-B24A-4721CEA9523A}"/>
              </a:ext>
            </a:extLst>
          </p:cNvPr>
          <p:cNvSpPr>
            <a:spLocks noChangeArrowheads="1"/>
          </p:cNvSpPr>
          <p:nvPr/>
        </p:nvSpPr>
        <p:spPr bwMode="auto">
          <a:xfrm>
            <a:off x="30394275" y="2166938"/>
            <a:ext cx="7820025" cy="5664200"/>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Add your Title</a:t>
            </a:r>
          </a:p>
          <a:p>
            <a:pPr eaLnBrk="1" hangingPunct="1">
              <a:lnSpc>
                <a:spcPct val="115000"/>
              </a:lnSpc>
              <a:buSzPts val="1100"/>
            </a:pPr>
            <a:r>
              <a:rPr lang="en-US" altLang="en-US" sz="4200">
                <a:latin typeface="Work Sans" charset="0"/>
                <a:cs typeface="Work Sans" charset="0"/>
                <a:sym typeface="Work Sans" charset="0"/>
              </a:rPr>
              <a:t>Type out the title of your story. Think of ways you can tie the campaign slogan into the title. Eg: </a:t>
            </a:r>
            <a:br>
              <a:rPr lang="en-US" altLang="en-US" sz="4200">
                <a:latin typeface="Work Sans" charset="0"/>
                <a:cs typeface="Work Sans" charset="0"/>
                <a:sym typeface="Work Sans" charset="0"/>
              </a:rPr>
            </a:br>
            <a:r>
              <a:rPr lang="en-US" altLang="en-US" sz="4200" i="1">
                <a:latin typeface="Work Sans" charset="0"/>
                <a:cs typeface="Work Sans" charset="0"/>
                <a:sym typeface="Work Sans" charset="0"/>
              </a:rPr>
              <a:t>A story about how vaccination is protection.</a:t>
            </a:r>
          </a:p>
          <a:p>
            <a:pPr eaLnBrk="1" hangingPunct="1">
              <a:lnSpc>
                <a:spcPct val="115000"/>
              </a:lnSpc>
              <a:buSzPts val="1100"/>
            </a:pPr>
            <a:endParaRPr lang="en-US" altLang="en-US" sz="4200">
              <a:latin typeface="Work Sans" charset="0"/>
              <a:cs typeface="Work Sans" charset="0"/>
              <a:sym typeface="Work Sans" charset="0"/>
            </a:endParaRPr>
          </a:p>
        </p:txBody>
      </p:sp>
      <p:sp>
        <p:nvSpPr>
          <p:cNvPr id="4105" name="Google Shape;61;p1">
            <a:extLst>
              <a:ext uri="{FF2B5EF4-FFF2-40B4-BE49-F238E27FC236}">
                <a16:creationId xmlns:a16="http://schemas.microsoft.com/office/drawing/2014/main" id="{489B7398-9468-428A-8D29-6CF90FEB97FF}"/>
              </a:ext>
            </a:extLst>
          </p:cNvPr>
          <p:cNvSpPr>
            <a:spLocks noChangeArrowheads="1"/>
          </p:cNvSpPr>
          <p:nvPr/>
        </p:nvSpPr>
        <p:spPr bwMode="auto">
          <a:xfrm>
            <a:off x="30394275" y="1462088"/>
            <a:ext cx="3079750" cy="704850"/>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1</a:t>
            </a:r>
          </a:p>
        </p:txBody>
      </p:sp>
      <p:cxnSp>
        <p:nvCxnSpPr>
          <p:cNvPr id="4106" name="Google Shape;62;p1">
            <a:extLst>
              <a:ext uri="{FF2B5EF4-FFF2-40B4-BE49-F238E27FC236}">
                <a16:creationId xmlns:a16="http://schemas.microsoft.com/office/drawing/2014/main" id="{4EA090BB-B73C-4635-B731-389CE92B8BA1}"/>
              </a:ext>
            </a:extLst>
          </p:cNvPr>
          <p:cNvCxnSpPr>
            <a:cxnSpLocks noChangeShapeType="1"/>
          </p:cNvCxnSpPr>
          <p:nvPr/>
        </p:nvCxnSpPr>
        <p:spPr bwMode="auto">
          <a:xfrm>
            <a:off x="25117425" y="2981325"/>
            <a:ext cx="4143375" cy="0"/>
          </a:xfrm>
          <a:prstGeom prst="straightConnector1">
            <a:avLst/>
          </a:prstGeom>
          <a:noFill/>
          <a:ln w="19050">
            <a:solidFill>
              <a:srgbClr val="000000"/>
            </a:solidFill>
            <a:round/>
            <a:headEnd type="diamond" w="med" len="med"/>
            <a:tailEnd type="none" w="sm" len="sm"/>
          </a:ln>
          <a:extLst>
            <a:ext uri="{909E8E84-426E-40DD-AFC4-6F175D3DCCD1}">
              <a14:hiddenFill xmlns:a14="http://schemas.microsoft.com/office/drawing/2010/main">
                <a:noFill/>
              </a14:hiddenFill>
            </a:ext>
          </a:extLst>
        </p:spPr>
      </p:cxnSp>
      <p:cxnSp>
        <p:nvCxnSpPr>
          <p:cNvPr id="4107" name="Google Shape;63;p1">
            <a:extLst>
              <a:ext uri="{FF2B5EF4-FFF2-40B4-BE49-F238E27FC236}">
                <a16:creationId xmlns:a16="http://schemas.microsoft.com/office/drawing/2014/main" id="{7F53630E-75E5-4104-A58F-B0EE53883BFF}"/>
              </a:ext>
            </a:extLst>
          </p:cNvPr>
          <p:cNvCxnSpPr>
            <a:cxnSpLocks noChangeShapeType="1"/>
          </p:cNvCxnSpPr>
          <p:nvPr/>
        </p:nvCxnSpPr>
        <p:spPr bwMode="auto">
          <a:xfrm>
            <a:off x="25117425" y="10102850"/>
            <a:ext cx="4143375" cy="0"/>
          </a:xfrm>
          <a:prstGeom prst="straightConnector1">
            <a:avLst/>
          </a:prstGeom>
          <a:noFill/>
          <a:ln w="19050">
            <a:solidFill>
              <a:srgbClr val="000000"/>
            </a:solidFill>
            <a:round/>
            <a:headEnd type="diamond" w="med" len="med"/>
            <a:tailEnd type="none" w="sm" len="sm"/>
          </a:ln>
          <a:extLst>
            <a:ext uri="{909E8E84-426E-40DD-AFC4-6F175D3DCCD1}">
              <a14:hiddenFill xmlns:a14="http://schemas.microsoft.com/office/drawing/2010/main">
                <a:noFill/>
              </a14:hiddenFill>
            </a:ext>
          </a:extLst>
        </p:spPr>
      </p:cxnSp>
      <p:sp>
        <p:nvSpPr>
          <p:cNvPr id="4108" name="Google Shape;64;p1">
            <a:extLst>
              <a:ext uri="{FF2B5EF4-FFF2-40B4-BE49-F238E27FC236}">
                <a16:creationId xmlns:a16="http://schemas.microsoft.com/office/drawing/2014/main" id="{A7124B2C-B40B-4F5E-BFDD-63016722F03D}"/>
              </a:ext>
            </a:extLst>
          </p:cNvPr>
          <p:cNvSpPr>
            <a:spLocks noChangeArrowheads="1"/>
          </p:cNvSpPr>
          <p:nvPr/>
        </p:nvSpPr>
        <p:spPr bwMode="auto">
          <a:xfrm>
            <a:off x="30394275" y="10102850"/>
            <a:ext cx="7820025" cy="10674350"/>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Add your images</a:t>
            </a:r>
          </a:p>
          <a:p>
            <a:pPr eaLnBrk="1" hangingPunct="1">
              <a:lnSpc>
                <a:spcPct val="115000"/>
              </a:lnSpc>
              <a:buSzPts val="1100"/>
            </a:pPr>
            <a:r>
              <a:rPr lang="en-US" altLang="en-US" sz="4200">
                <a:latin typeface="Work Sans" charset="0"/>
                <a:cs typeface="Work Sans" charset="0"/>
                <a:sym typeface="Work Sans" charset="0"/>
              </a:rPr>
              <a:t>Head to the image bank in the </a:t>
            </a:r>
            <a:r>
              <a:rPr lang="en-US" altLang="en-US" sz="4200" u="sng">
                <a:solidFill>
                  <a:schemeClr val="hlink"/>
                </a:solidFill>
                <a:latin typeface="Work Sans" charset="0"/>
                <a:cs typeface="Work Sans" charset="0"/>
                <a:sym typeface="Work Sans" charset="0"/>
                <a:hlinkClick r:id="" action="ppaction://hlinkshowjump?jump=nextslide"/>
              </a:rPr>
              <a:t>next few slides </a:t>
            </a:r>
            <a:r>
              <a:rPr lang="en-US" altLang="en-US" sz="4200">
                <a:latin typeface="Work Sans" charset="0"/>
                <a:cs typeface="Work Sans" charset="0"/>
                <a:sym typeface="Work Sans" charset="0"/>
              </a:rPr>
              <a:t>and follow the copy instructions there. Once you’re back here press Command + v or Ctrl + V to paste the image here within the the dotted areas.</a:t>
            </a:r>
            <a:br>
              <a:rPr lang="en-US" altLang="en-US" sz="4200">
                <a:latin typeface="Work Sans" charset="0"/>
                <a:cs typeface="Work Sans" charset="0"/>
                <a:sym typeface="Work Sans" charset="0"/>
              </a:rPr>
            </a:b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Move your image to fit in the dotted lines. Don’t size up/down the images for legibility once printed.</a:t>
            </a:r>
          </a:p>
          <a:p>
            <a:pPr eaLnBrk="1" hangingPunct="1">
              <a:lnSpc>
                <a:spcPct val="115000"/>
              </a:lnSpc>
              <a:buSzPts val="1100"/>
            </a:pPr>
            <a:endParaRPr lang="en-US" altLang="en-US" sz="4200">
              <a:latin typeface="Work Sans" charset="0"/>
              <a:cs typeface="Work Sans" charset="0"/>
              <a:sym typeface="Work Sans" charset="0"/>
            </a:endParaRPr>
          </a:p>
        </p:txBody>
      </p:sp>
      <p:sp>
        <p:nvSpPr>
          <p:cNvPr id="4109" name="Google Shape;65;p1">
            <a:extLst>
              <a:ext uri="{FF2B5EF4-FFF2-40B4-BE49-F238E27FC236}">
                <a16:creationId xmlns:a16="http://schemas.microsoft.com/office/drawing/2014/main" id="{B3F1B869-A04E-4098-B91E-0A7170CE93F1}"/>
              </a:ext>
            </a:extLst>
          </p:cNvPr>
          <p:cNvSpPr>
            <a:spLocks noChangeArrowheads="1"/>
          </p:cNvSpPr>
          <p:nvPr/>
        </p:nvSpPr>
        <p:spPr bwMode="auto">
          <a:xfrm>
            <a:off x="30394275" y="9396413"/>
            <a:ext cx="3079750" cy="706437"/>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2</a:t>
            </a:r>
          </a:p>
        </p:txBody>
      </p:sp>
      <p:cxnSp>
        <p:nvCxnSpPr>
          <p:cNvPr id="4110" name="Google Shape;66;p1">
            <a:extLst>
              <a:ext uri="{FF2B5EF4-FFF2-40B4-BE49-F238E27FC236}">
                <a16:creationId xmlns:a16="http://schemas.microsoft.com/office/drawing/2014/main" id="{162A3F71-6905-41C3-82D5-D5619478BF23}"/>
              </a:ext>
            </a:extLst>
          </p:cNvPr>
          <p:cNvCxnSpPr>
            <a:cxnSpLocks noChangeShapeType="1"/>
          </p:cNvCxnSpPr>
          <p:nvPr/>
        </p:nvCxnSpPr>
        <p:spPr bwMode="auto">
          <a:xfrm rot="10800000">
            <a:off x="-5630863" y="28911550"/>
            <a:ext cx="4013200" cy="0"/>
          </a:xfrm>
          <a:prstGeom prst="straightConnector1">
            <a:avLst/>
          </a:prstGeom>
          <a:noFill/>
          <a:ln w="19050">
            <a:solidFill>
              <a:srgbClr val="000000"/>
            </a:solidFill>
            <a:round/>
            <a:headEnd type="diamond" w="med" len="med"/>
            <a:tailEnd type="none" w="sm" len="sm"/>
          </a:ln>
          <a:extLst>
            <a:ext uri="{909E8E84-426E-40DD-AFC4-6F175D3DCCD1}">
              <a14:hiddenFill xmlns:a14="http://schemas.microsoft.com/office/drawing/2010/main">
                <a:noFill/>
              </a14:hiddenFill>
            </a:ext>
          </a:extLst>
        </p:spPr>
      </p:cxnSp>
      <p:sp>
        <p:nvSpPr>
          <p:cNvPr id="4111" name="Google Shape;67;p1">
            <a:extLst>
              <a:ext uri="{FF2B5EF4-FFF2-40B4-BE49-F238E27FC236}">
                <a16:creationId xmlns:a16="http://schemas.microsoft.com/office/drawing/2014/main" id="{FFACE238-E533-4977-BAF3-7B3C4C13182D}"/>
              </a:ext>
            </a:extLst>
          </p:cNvPr>
          <p:cNvSpPr>
            <a:spLocks noChangeArrowheads="1"/>
          </p:cNvSpPr>
          <p:nvPr/>
        </p:nvSpPr>
        <p:spPr bwMode="auto">
          <a:xfrm>
            <a:off x="-14451013" y="16400463"/>
            <a:ext cx="7820025" cy="1314767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Add website &amp; logo</a:t>
            </a:r>
          </a:p>
          <a:p>
            <a:pPr eaLnBrk="1" hangingPunct="1">
              <a:lnSpc>
                <a:spcPct val="115000"/>
              </a:lnSpc>
              <a:buSzPts val="1100"/>
            </a:pPr>
            <a:r>
              <a:rPr lang="en-US" altLang="en-US" sz="4200">
                <a:latin typeface="Work Sans" charset="0"/>
                <a:cs typeface="Work Sans" charset="0"/>
                <a:sym typeface="Work Sans" charset="0"/>
              </a:rPr>
              <a:t>Direct your readers to a website that has further vaccine information or a form to sign up to receive the vaccine by editing the this text box.</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Also feel free to add a logo at the bottom right corner by going to Insert→ Image. Drag and drop your logo image to the right bottom corner, and resize it by dragging the corner in/out with the shift key pressed to retain the proportions.</a:t>
            </a:r>
          </a:p>
          <a:p>
            <a:pPr eaLnBrk="1" hangingPunct="1">
              <a:lnSpc>
                <a:spcPct val="115000"/>
              </a:lnSpc>
              <a:buSzPts val="1100"/>
            </a:pPr>
            <a:endParaRPr lang="en-US" altLang="en-US" sz="4200">
              <a:latin typeface="Work Sans" charset="0"/>
              <a:cs typeface="Work Sans" charset="0"/>
              <a:sym typeface="Work Sans" charset="0"/>
            </a:endParaRPr>
          </a:p>
        </p:txBody>
      </p:sp>
      <p:sp>
        <p:nvSpPr>
          <p:cNvPr id="4112" name="Google Shape;68;p1">
            <a:extLst>
              <a:ext uri="{FF2B5EF4-FFF2-40B4-BE49-F238E27FC236}">
                <a16:creationId xmlns:a16="http://schemas.microsoft.com/office/drawing/2014/main" id="{1D7039DD-7593-4B36-8395-22CAD9D2D9EE}"/>
              </a:ext>
            </a:extLst>
          </p:cNvPr>
          <p:cNvSpPr>
            <a:spLocks noChangeArrowheads="1"/>
          </p:cNvSpPr>
          <p:nvPr/>
        </p:nvSpPr>
        <p:spPr bwMode="auto">
          <a:xfrm>
            <a:off x="-14451013" y="15662275"/>
            <a:ext cx="3079750" cy="738188"/>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4</a:t>
            </a:r>
          </a:p>
        </p:txBody>
      </p:sp>
      <p:sp>
        <p:nvSpPr>
          <p:cNvPr id="4113" name="Google Shape;69;p1">
            <a:extLst>
              <a:ext uri="{FF2B5EF4-FFF2-40B4-BE49-F238E27FC236}">
                <a16:creationId xmlns:a16="http://schemas.microsoft.com/office/drawing/2014/main" id="{BC769069-8D02-4A8B-8980-38CC68F5CE27}"/>
              </a:ext>
            </a:extLst>
          </p:cNvPr>
          <p:cNvSpPr>
            <a:spLocks noChangeArrowheads="1"/>
          </p:cNvSpPr>
          <p:nvPr/>
        </p:nvSpPr>
        <p:spPr bwMode="auto">
          <a:xfrm>
            <a:off x="-14897100" y="5111750"/>
            <a:ext cx="7820025" cy="7804150"/>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Add text to your image</a:t>
            </a:r>
          </a:p>
          <a:p>
            <a:pPr eaLnBrk="1" hangingPunct="1">
              <a:lnSpc>
                <a:spcPct val="115000"/>
              </a:lnSpc>
              <a:buSzPts val="1100"/>
            </a:pPr>
            <a:r>
              <a:rPr lang="en-US" altLang="en-US" sz="4200">
                <a:latin typeface="Work Sans" charset="0"/>
                <a:cs typeface="Work Sans" charset="0"/>
                <a:sym typeface="Work Sans" charset="0"/>
              </a:rPr>
              <a:t>Once you paste your chosen images here and placing them in the right spot. Double click the text area to edit it to your story. Please don’t change the font size/font to retain legibility and consistency. </a:t>
            </a:r>
          </a:p>
          <a:p>
            <a:pPr eaLnBrk="1" hangingPunct="1">
              <a:lnSpc>
                <a:spcPct val="115000"/>
              </a:lnSpc>
              <a:buSzPts val="1100"/>
            </a:pPr>
            <a:endParaRPr lang="en-US" altLang="en-US" sz="4200">
              <a:latin typeface="Work Sans" charset="0"/>
              <a:cs typeface="Work Sans" charset="0"/>
              <a:sym typeface="Work Sans" charset="0"/>
            </a:endParaRPr>
          </a:p>
        </p:txBody>
      </p:sp>
      <p:sp>
        <p:nvSpPr>
          <p:cNvPr id="4114" name="Google Shape;70;p1">
            <a:extLst>
              <a:ext uri="{FF2B5EF4-FFF2-40B4-BE49-F238E27FC236}">
                <a16:creationId xmlns:a16="http://schemas.microsoft.com/office/drawing/2014/main" id="{3D2C9F4B-C4E4-4ADD-BED2-F9515020DE74}"/>
              </a:ext>
            </a:extLst>
          </p:cNvPr>
          <p:cNvSpPr>
            <a:spLocks noChangeArrowheads="1"/>
          </p:cNvSpPr>
          <p:nvPr/>
        </p:nvSpPr>
        <p:spPr bwMode="auto">
          <a:xfrm>
            <a:off x="-14897100" y="4405313"/>
            <a:ext cx="3079750" cy="706437"/>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3</a:t>
            </a:r>
          </a:p>
        </p:txBody>
      </p:sp>
      <p:sp>
        <p:nvSpPr>
          <p:cNvPr id="4115" name="Google Shape;71;p1">
            <a:extLst>
              <a:ext uri="{FF2B5EF4-FFF2-40B4-BE49-F238E27FC236}">
                <a16:creationId xmlns:a16="http://schemas.microsoft.com/office/drawing/2014/main" id="{4131C078-42EA-4717-B061-26F584FACBAF}"/>
              </a:ext>
            </a:extLst>
          </p:cNvPr>
          <p:cNvSpPr>
            <a:spLocks noChangeArrowheads="1"/>
          </p:cNvSpPr>
          <p:nvPr/>
        </p:nvSpPr>
        <p:spPr bwMode="auto">
          <a:xfrm>
            <a:off x="30394275" y="22929849"/>
            <a:ext cx="7820025" cy="11618567"/>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800" b="1" dirty="0">
                <a:latin typeface="Work Sans" charset="0"/>
                <a:cs typeface="Work Sans" charset="0"/>
                <a:sym typeface="Work Sans" charset="0"/>
              </a:rPr>
              <a:t>Export as a JPG using Google Slides:</a:t>
            </a:r>
            <a:endParaRPr lang="en-US" altLang="en-US" sz="4800" b="1" dirty="0"/>
          </a:p>
          <a:p>
            <a:pPr eaLnBrk="1" hangingPunct="1">
              <a:lnSpc>
                <a:spcPct val="115000"/>
              </a:lnSpc>
              <a:buSzPts val="1100"/>
            </a:pPr>
            <a:r>
              <a:rPr lang="en-US" altLang="en-US" sz="4800" dirty="0">
                <a:latin typeface="Work Sans" charset="0"/>
                <a:cs typeface="Work Sans" charset="0"/>
                <a:sym typeface="Work Sans" charset="0"/>
              </a:rPr>
              <a:t>File → Download → JPEG Image (Current Slide)</a:t>
            </a:r>
          </a:p>
          <a:p>
            <a:pPr eaLnBrk="1" hangingPunct="1">
              <a:lnSpc>
                <a:spcPct val="115000"/>
              </a:lnSpc>
              <a:buSzPts val="1100"/>
            </a:pPr>
            <a:endParaRPr lang="en-US" altLang="en-US" sz="4800" dirty="0">
              <a:latin typeface="Work Sans" charset="0"/>
              <a:cs typeface="Work Sans" charset="0"/>
              <a:sym typeface="Work Sans" charset="0"/>
            </a:endParaRPr>
          </a:p>
          <a:p>
            <a:pPr eaLnBrk="1" hangingPunct="1">
              <a:lnSpc>
                <a:spcPct val="115000"/>
              </a:lnSpc>
              <a:buSzPts val="1100"/>
            </a:pPr>
            <a:r>
              <a:rPr lang="en-US" altLang="en-US" sz="4800" dirty="0">
                <a:latin typeface="Work Sans" charset="0"/>
                <a:cs typeface="Work Sans" charset="0"/>
                <a:sym typeface="Work Sans" charset="0"/>
              </a:rPr>
              <a:t>Use the saved image in your social media profile picture</a:t>
            </a:r>
          </a:p>
          <a:p>
            <a:pPr eaLnBrk="1" hangingPunct="1">
              <a:lnSpc>
                <a:spcPct val="115000"/>
              </a:lnSpc>
              <a:buSzPts val="1100"/>
            </a:pPr>
            <a:endParaRPr lang="en-US" altLang="en-US" sz="4800" dirty="0">
              <a:latin typeface="Work Sans" charset="0"/>
              <a:cs typeface="Work Sans" charset="0"/>
              <a:sym typeface="Work Sans" charset="0"/>
            </a:endParaRPr>
          </a:p>
          <a:p>
            <a:pPr eaLnBrk="1" hangingPunct="1">
              <a:lnSpc>
                <a:spcPct val="115000"/>
              </a:lnSpc>
              <a:buSzPts val="1100"/>
            </a:pPr>
            <a:r>
              <a:rPr lang="en-US" altLang="en-US" sz="4800" b="1" dirty="0">
                <a:latin typeface="Work Sans" charset="0"/>
                <a:cs typeface="Work Sans" charset="0"/>
                <a:sym typeface="Work Sans" charset="0"/>
              </a:rPr>
              <a:t>Export as a JPG using PPT:</a:t>
            </a:r>
            <a:endParaRPr lang="en-US" altLang="en-US" sz="4800" b="1" dirty="0"/>
          </a:p>
          <a:p>
            <a:pPr eaLnBrk="1" hangingPunct="1">
              <a:lnSpc>
                <a:spcPct val="115000"/>
              </a:lnSpc>
              <a:buSzPts val="1100"/>
            </a:pPr>
            <a:r>
              <a:rPr lang="en-US" altLang="en-US" sz="4800" dirty="0">
                <a:latin typeface="Work Sans" charset="0"/>
                <a:cs typeface="Work Sans" charset="0"/>
                <a:sym typeface="Work Sans" charset="0"/>
              </a:rPr>
              <a:t>Select slide. File  → Save As  → JPEG Image</a:t>
            </a:r>
          </a:p>
        </p:txBody>
      </p:sp>
      <p:sp>
        <p:nvSpPr>
          <p:cNvPr id="4116" name="Google Shape;72;p1">
            <a:extLst>
              <a:ext uri="{FF2B5EF4-FFF2-40B4-BE49-F238E27FC236}">
                <a16:creationId xmlns:a16="http://schemas.microsoft.com/office/drawing/2014/main" id="{3EAE6B31-8A95-4218-84BB-BD52B616BA20}"/>
              </a:ext>
            </a:extLst>
          </p:cNvPr>
          <p:cNvSpPr>
            <a:spLocks noChangeArrowheads="1"/>
          </p:cNvSpPr>
          <p:nvPr/>
        </p:nvSpPr>
        <p:spPr bwMode="auto">
          <a:xfrm>
            <a:off x="30394275" y="22225000"/>
            <a:ext cx="3079750" cy="704850"/>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5</a:t>
            </a:r>
          </a:p>
        </p:txBody>
      </p:sp>
      <p:cxnSp>
        <p:nvCxnSpPr>
          <p:cNvPr id="4117" name="Google Shape;73;p1">
            <a:extLst>
              <a:ext uri="{FF2B5EF4-FFF2-40B4-BE49-F238E27FC236}">
                <a16:creationId xmlns:a16="http://schemas.microsoft.com/office/drawing/2014/main" id="{010449B9-0FE0-4057-A715-00B74038C640}"/>
              </a:ext>
            </a:extLst>
          </p:cNvPr>
          <p:cNvCxnSpPr>
            <a:cxnSpLocks noChangeShapeType="1"/>
          </p:cNvCxnSpPr>
          <p:nvPr/>
        </p:nvCxnSpPr>
        <p:spPr bwMode="auto">
          <a:xfrm rot="10800000">
            <a:off x="-6254750" y="8596313"/>
            <a:ext cx="3367087" cy="0"/>
          </a:xfrm>
          <a:prstGeom prst="straightConnector1">
            <a:avLst/>
          </a:prstGeom>
          <a:noFill/>
          <a:ln w="19050">
            <a:solidFill>
              <a:srgbClr val="000000"/>
            </a:solidFill>
            <a:round/>
            <a:headEnd type="diamond" w="med" len="med"/>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146" name="Google Shape;78;p2">
            <a:extLst>
              <a:ext uri="{FF2B5EF4-FFF2-40B4-BE49-F238E27FC236}">
                <a16:creationId xmlns:a16="http://schemas.microsoft.com/office/drawing/2014/main" id="{9493943A-F9E4-4B47-B7A0-B36A487066DD}"/>
              </a:ext>
            </a:extLst>
          </p:cNvPr>
          <p:cNvSpPr txBox="1">
            <a:spLocks noChangeArrowheads="1"/>
          </p:cNvSpPr>
          <p:nvPr/>
        </p:nvSpPr>
        <p:spPr bwMode="auto">
          <a:xfrm>
            <a:off x="1200150" y="984250"/>
            <a:ext cx="2331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0"/>
            </a:pPr>
            <a:r>
              <a:rPr lang="en-US" altLang="en-US" sz="12000">
                <a:latin typeface="Bowlby One" charset="0"/>
                <a:cs typeface="Bowlby One" charset="0"/>
                <a:sym typeface="Bowlby One" charset="0"/>
              </a:rPr>
              <a:t>IMAGE BANK</a:t>
            </a:r>
          </a:p>
        </p:txBody>
      </p:sp>
      <p:sp>
        <p:nvSpPr>
          <p:cNvPr id="6147" name="Google Shape;79;p2">
            <a:extLst>
              <a:ext uri="{FF2B5EF4-FFF2-40B4-BE49-F238E27FC236}">
                <a16:creationId xmlns:a16="http://schemas.microsoft.com/office/drawing/2014/main" id="{0B54A70D-6E4B-435A-80F4-144C4D6EC273}"/>
              </a:ext>
            </a:extLst>
          </p:cNvPr>
          <p:cNvSpPr txBox="1">
            <a:spLocks noChangeArrowheads="1"/>
          </p:cNvSpPr>
          <p:nvPr/>
        </p:nvSpPr>
        <p:spPr bwMode="auto">
          <a:xfrm>
            <a:off x="1200150" y="3359150"/>
            <a:ext cx="20270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a:latin typeface="Karla" charset="0"/>
                <a:cs typeface="Karla" charset="0"/>
                <a:sym typeface="Karla" charset="0"/>
              </a:rPr>
              <a:t>Think of your story and what you want to express. Copy the images needed from here and place them in your template to match the sequence of your story.</a:t>
            </a:r>
          </a:p>
        </p:txBody>
      </p:sp>
      <p:grpSp>
        <p:nvGrpSpPr>
          <p:cNvPr id="6148" name="Google Shape;80;p2">
            <a:extLst>
              <a:ext uri="{FF2B5EF4-FFF2-40B4-BE49-F238E27FC236}">
                <a16:creationId xmlns:a16="http://schemas.microsoft.com/office/drawing/2014/main" id="{26FD60E5-326F-4413-99E0-C1E626E8F150}"/>
              </a:ext>
            </a:extLst>
          </p:cNvPr>
          <p:cNvGrpSpPr>
            <a:grpSpLocks/>
          </p:cNvGrpSpPr>
          <p:nvPr/>
        </p:nvGrpSpPr>
        <p:grpSpPr bwMode="auto">
          <a:xfrm>
            <a:off x="1200150" y="5538788"/>
            <a:ext cx="10144125" cy="10144125"/>
            <a:chOff x="1199525" y="5538800"/>
            <a:chExt cx="10144015" cy="10144012"/>
          </a:xfrm>
        </p:grpSpPr>
        <p:pic>
          <p:nvPicPr>
            <p:cNvPr id="6166" name="Google Shape;81;p2">
              <a:extLst>
                <a:ext uri="{FF2B5EF4-FFF2-40B4-BE49-F238E27FC236}">
                  <a16:creationId xmlns:a16="http://schemas.microsoft.com/office/drawing/2014/main" id="{8CC52E5F-A364-4FC6-91A9-15015F70ADE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525"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6167" name="Google Shape;82;p2">
              <a:extLst>
                <a:ext uri="{FF2B5EF4-FFF2-40B4-BE49-F238E27FC236}">
                  <a16:creationId xmlns:a16="http://schemas.microsoft.com/office/drawing/2014/main" id="{DC087CBC-04ED-4ECF-B330-C059F5440909}"/>
                </a:ext>
              </a:extLst>
            </p:cNvPr>
            <p:cNvSpPr txBox="1">
              <a:spLocks noChangeArrowheads="1"/>
            </p:cNvSpPr>
            <p:nvPr/>
          </p:nvSpPr>
          <p:spPr bwMode="auto">
            <a:xfrm>
              <a:off x="6660550" y="6255125"/>
              <a:ext cx="37068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Type your text in here after you copy the image to your  template</a:t>
              </a:r>
            </a:p>
          </p:txBody>
        </p:sp>
      </p:grpSp>
      <p:grpSp>
        <p:nvGrpSpPr>
          <p:cNvPr id="6149" name="Google Shape;83;p2">
            <a:extLst>
              <a:ext uri="{FF2B5EF4-FFF2-40B4-BE49-F238E27FC236}">
                <a16:creationId xmlns:a16="http://schemas.microsoft.com/office/drawing/2014/main" id="{64AE496D-8F1A-4FC4-B2D5-783F86E96587}"/>
              </a:ext>
            </a:extLst>
          </p:cNvPr>
          <p:cNvGrpSpPr>
            <a:grpSpLocks/>
          </p:cNvGrpSpPr>
          <p:nvPr/>
        </p:nvGrpSpPr>
        <p:grpSpPr bwMode="auto">
          <a:xfrm>
            <a:off x="11972925" y="5538788"/>
            <a:ext cx="10144125" cy="10144125"/>
            <a:chOff x="11973659" y="5538800"/>
            <a:chExt cx="10144015" cy="10144012"/>
          </a:xfrm>
        </p:grpSpPr>
        <p:pic>
          <p:nvPicPr>
            <p:cNvPr id="6164" name="Google Shape;84;p2">
              <a:extLst>
                <a:ext uri="{FF2B5EF4-FFF2-40B4-BE49-F238E27FC236}">
                  <a16:creationId xmlns:a16="http://schemas.microsoft.com/office/drawing/2014/main" id="{9697E507-6886-48CC-8620-D76562ADAB3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3659"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6165" name="Google Shape;85;p2">
              <a:extLst>
                <a:ext uri="{FF2B5EF4-FFF2-40B4-BE49-F238E27FC236}">
                  <a16:creationId xmlns:a16="http://schemas.microsoft.com/office/drawing/2014/main" id="{A0967A58-7FCA-443E-A3D0-BADC46526296}"/>
                </a:ext>
              </a:extLst>
            </p:cNvPr>
            <p:cNvSpPr txBox="1">
              <a:spLocks noChangeArrowheads="1"/>
            </p:cNvSpPr>
            <p:nvPr/>
          </p:nvSpPr>
          <p:spPr bwMode="auto">
            <a:xfrm>
              <a:off x="12741925" y="6136200"/>
              <a:ext cx="5676000" cy="21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Caveat" charset="0"/>
                  <a:cs typeface="Caveat" charset="0"/>
                  <a:sym typeface="Caveat" charset="0"/>
                </a:rPr>
                <a:t>Type your text in here after you copy the image to your  template</a:t>
              </a:r>
            </a:p>
          </p:txBody>
        </p:sp>
      </p:grpSp>
      <p:grpSp>
        <p:nvGrpSpPr>
          <p:cNvPr id="6150" name="Google Shape;86;p2">
            <a:extLst>
              <a:ext uri="{FF2B5EF4-FFF2-40B4-BE49-F238E27FC236}">
                <a16:creationId xmlns:a16="http://schemas.microsoft.com/office/drawing/2014/main" id="{C866A6FB-27B0-4F66-ACD6-433A0810C959}"/>
              </a:ext>
            </a:extLst>
          </p:cNvPr>
          <p:cNvGrpSpPr>
            <a:grpSpLocks/>
          </p:cNvGrpSpPr>
          <p:nvPr/>
        </p:nvGrpSpPr>
        <p:grpSpPr bwMode="auto">
          <a:xfrm>
            <a:off x="1200150" y="16556038"/>
            <a:ext cx="10144125" cy="10144125"/>
            <a:chOff x="1199525" y="16556138"/>
            <a:chExt cx="10144015" cy="10144012"/>
          </a:xfrm>
        </p:grpSpPr>
        <p:pic>
          <p:nvPicPr>
            <p:cNvPr id="6162" name="Google Shape;87;p2">
              <a:extLst>
                <a:ext uri="{FF2B5EF4-FFF2-40B4-BE49-F238E27FC236}">
                  <a16:creationId xmlns:a16="http://schemas.microsoft.com/office/drawing/2014/main" id="{10FCC659-5D78-4830-89D2-9A7BACC18A3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525" y="1655613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6163" name="Google Shape;88;p2">
              <a:extLst>
                <a:ext uri="{FF2B5EF4-FFF2-40B4-BE49-F238E27FC236}">
                  <a16:creationId xmlns:a16="http://schemas.microsoft.com/office/drawing/2014/main" id="{D82466A7-7F9D-4F6D-9BF9-E6D65F7CB969}"/>
                </a:ext>
              </a:extLst>
            </p:cNvPr>
            <p:cNvSpPr txBox="1">
              <a:spLocks noChangeArrowheads="1"/>
            </p:cNvSpPr>
            <p:nvPr/>
          </p:nvSpPr>
          <p:spPr bwMode="auto">
            <a:xfrm>
              <a:off x="6660550" y="17143700"/>
              <a:ext cx="37068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Type your text in here after you copy the image to your  template</a:t>
              </a:r>
            </a:p>
          </p:txBody>
        </p:sp>
      </p:grpSp>
      <p:grpSp>
        <p:nvGrpSpPr>
          <p:cNvPr id="6151" name="Google Shape;89;p2">
            <a:extLst>
              <a:ext uri="{FF2B5EF4-FFF2-40B4-BE49-F238E27FC236}">
                <a16:creationId xmlns:a16="http://schemas.microsoft.com/office/drawing/2014/main" id="{872C6E9C-2B5E-4452-AF75-DEFB3EFAF32D}"/>
              </a:ext>
            </a:extLst>
          </p:cNvPr>
          <p:cNvGrpSpPr>
            <a:grpSpLocks/>
          </p:cNvGrpSpPr>
          <p:nvPr/>
        </p:nvGrpSpPr>
        <p:grpSpPr bwMode="auto">
          <a:xfrm>
            <a:off x="11972925" y="16556038"/>
            <a:ext cx="10144125" cy="10144125"/>
            <a:chOff x="11973659" y="16556138"/>
            <a:chExt cx="10144015" cy="10144012"/>
          </a:xfrm>
        </p:grpSpPr>
        <p:pic>
          <p:nvPicPr>
            <p:cNvPr id="6157" name="Google Shape;90;p2">
              <a:extLst>
                <a:ext uri="{FF2B5EF4-FFF2-40B4-BE49-F238E27FC236}">
                  <a16:creationId xmlns:a16="http://schemas.microsoft.com/office/drawing/2014/main" id="{C833E3D6-1D76-42F2-8658-ABFDCC87BAA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3659" y="1655613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8" name="Google Shape;91;p2">
              <a:extLst>
                <a:ext uri="{FF2B5EF4-FFF2-40B4-BE49-F238E27FC236}">
                  <a16:creationId xmlns:a16="http://schemas.microsoft.com/office/drawing/2014/main" id="{BA7CE0C9-2006-4E94-A7D9-C021AD1D065D}"/>
                </a:ext>
              </a:extLst>
            </p:cNvPr>
            <p:cNvSpPr txBox="1">
              <a:spLocks noChangeArrowheads="1"/>
            </p:cNvSpPr>
            <p:nvPr/>
          </p:nvSpPr>
          <p:spPr bwMode="auto">
            <a:xfrm>
              <a:off x="12568200" y="17114350"/>
              <a:ext cx="1447800" cy="7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latin typeface="Caveat" charset="0"/>
                  <a:cs typeface="Caveat" charset="0"/>
                  <a:sym typeface="Caveat" charset="0"/>
                </a:rPr>
                <a:t>text</a:t>
              </a:r>
            </a:p>
          </p:txBody>
        </p:sp>
        <p:sp>
          <p:nvSpPr>
            <p:cNvPr id="6159" name="Google Shape;92;p2">
              <a:extLst>
                <a:ext uri="{FF2B5EF4-FFF2-40B4-BE49-F238E27FC236}">
                  <a16:creationId xmlns:a16="http://schemas.microsoft.com/office/drawing/2014/main" id="{1A846673-F03B-49E4-B538-278BA4B4AA07}"/>
                </a:ext>
              </a:extLst>
            </p:cNvPr>
            <p:cNvSpPr txBox="1">
              <a:spLocks noChangeArrowheads="1"/>
            </p:cNvSpPr>
            <p:nvPr/>
          </p:nvSpPr>
          <p:spPr bwMode="auto">
            <a:xfrm>
              <a:off x="14653225" y="17114350"/>
              <a:ext cx="1447800" cy="7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500"/>
              </a:pPr>
              <a:r>
                <a:rPr lang="en-US" altLang="en-US" sz="3500" b="1">
                  <a:latin typeface="Caveat" charset="0"/>
                  <a:cs typeface="Caveat" charset="0"/>
                  <a:sym typeface="Caveat" charset="0"/>
                </a:rPr>
                <a:t>text</a:t>
              </a:r>
            </a:p>
          </p:txBody>
        </p:sp>
        <p:sp>
          <p:nvSpPr>
            <p:cNvPr id="6160" name="Google Shape;93;p2">
              <a:extLst>
                <a:ext uri="{FF2B5EF4-FFF2-40B4-BE49-F238E27FC236}">
                  <a16:creationId xmlns:a16="http://schemas.microsoft.com/office/drawing/2014/main" id="{9A79C94B-1BA8-4045-806E-1693BB223E95}"/>
                </a:ext>
              </a:extLst>
            </p:cNvPr>
            <p:cNvSpPr txBox="1">
              <a:spLocks noChangeArrowheads="1"/>
            </p:cNvSpPr>
            <p:nvPr/>
          </p:nvSpPr>
          <p:spPr bwMode="auto">
            <a:xfrm>
              <a:off x="17954550" y="17114350"/>
              <a:ext cx="3185400" cy="7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pPr>
              <a:r>
                <a:rPr lang="en-US" altLang="en-US" sz="3500" b="1">
                  <a:latin typeface="Caveat" charset="0"/>
                  <a:cs typeface="Caveat" charset="0"/>
                  <a:sym typeface="Caveat" charset="0"/>
                </a:rPr>
                <a:t>text</a:t>
              </a:r>
            </a:p>
          </p:txBody>
        </p:sp>
        <p:sp>
          <p:nvSpPr>
            <p:cNvPr id="6161" name="Google Shape;94;p2">
              <a:extLst>
                <a:ext uri="{FF2B5EF4-FFF2-40B4-BE49-F238E27FC236}">
                  <a16:creationId xmlns:a16="http://schemas.microsoft.com/office/drawing/2014/main" id="{061823D0-8549-444F-8DA7-693A3542B298}"/>
                </a:ext>
              </a:extLst>
            </p:cNvPr>
            <p:cNvSpPr txBox="1">
              <a:spLocks noChangeArrowheads="1"/>
            </p:cNvSpPr>
            <p:nvPr/>
          </p:nvSpPr>
          <p:spPr bwMode="auto">
            <a:xfrm>
              <a:off x="17722875" y="24424675"/>
              <a:ext cx="1911300" cy="7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pPr>
              <a:r>
                <a:rPr lang="en-US" altLang="en-US" sz="3500" b="1">
                  <a:latin typeface="Caveat" charset="0"/>
                  <a:cs typeface="Caveat" charset="0"/>
                  <a:sym typeface="Caveat" charset="0"/>
                </a:rPr>
                <a:t>text</a:t>
              </a:r>
            </a:p>
          </p:txBody>
        </p:sp>
      </p:grpSp>
      <p:sp>
        <p:nvSpPr>
          <p:cNvPr id="6152" name="Google Shape;95;p2">
            <a:extLst>
              <a:ext uri="{FF2B5EF4-FFF2-40B4-BE49-F238E27FC236}">
                <a16:creationId xmlns:a16="http://schemas.microsoft.com/office/drawing/2014/main" id="{76623851-2B1F-435B-9CBB-49DC75D386C4}"/>
              </a:ext>
            </a:extLst>
          </p:cNvPr>
          <p:cNvSpPr>
            <a:spLocks noChangeArrowheads="1"/>
          </p:cNvSpPr>
          <p:nvPr/>
        </p:nvSpPr>
        <p:spPr bwMode="auto">
          <a:xfrm>
            <a:off x="30394275" y="11772900"/>
            <a:ext cx="7820025" cy="101441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Copy and Paste</a:t>
            </a:r>
          </a:p>
          <a:p>
            <a:pPr eaLnBrk="1" hangingPunct="1">
              <a:lnSpc>
                <a:spcPct val="115000"/>
              </a:lnSpc>
              <a:buSzPts val="1100"/>
            </a:pPr>
            <a:r>
              <a:rPr lang="en-US" altLang="en-US" sz="4200">
                <a:latin typeface="Work Sans" charset="0"/>
                <a:cs typeface="Work Sans" charset="0"/>
                <a:sym typeface="Work Sans" charset="0"/>
              </a:rPr>
              <a:t>Click on the image you’d like to place in your template. Press Command + C or Ctrl + C to copy the image.</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Please don’t edit any text or delete any images from here. this is an image bank that’s meant to remain as is for others to use.</a:t>
            </a:r>
          </a:p>
        </p:txBody>
      </p:sp>
      <p:sp>
        <p:nvSpPr>
          <p:cNvPr id="6153" name="Google Shape;96;p2">
            <a:extLst>
              <a:ext uri="{FF2B5EF4-FFF2-40B4-BE49-F238E27FC236}">
                <a16:creationId xmlns:a16="http://schemas.microsoft.com/office/drawing/2014/main" id="{F6387AAD-2577-47B5-B5FE-DE98E98FA2D8}"/>
              </a:ext>
            </a:extLst>
          </p:cNvPr>
          <p:cNvSpPr>
            <a:spLocks noChangeArrowheads="1"/>
          </p:cNvSpPr>
          <p:nvPr/>
        </p:nvSpPr>
        <p:spPr bwMode="auto">
          <a:xfrm>
            <a:off x="30394275" y="11068050"/>
            <a:ext cx="3079750" cy="704850"/>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1</a:t>
            </a:r>
          </a:p>
        </p:txBody>
      </p:sp>
      <p:sp>
        <p:nvSpPr>
          <p:cNvPr id="6154" name="Google Shape;97;p2">
            <a:extLst>
              <a:ext uri="{FF2B5EF4-FFF2-40B4-BE49-F238E27FC236}">
                <a16:creationId xmlns:a16="http://schemas.microsoft.com/office/drawing/2014/main" id="{664DD1F0-8AA8-4637-B974-6DAAD5544180}"/>
              </a:ext>
            </a:extLst>
          </p:cNvPr>
          <p:cNvSpPr>
            <a:spLocks noChangeArrowheads="1"/>
          </p:cNvSpPr>
          <p:nvPr/>
        </p:nvSpPr>
        <p:spPr bwMode="auto">
          <a:xfrm>
            <a:off x="30394275" y="1690688"/>
            <a:ext cx="7820025" cy="74898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Image Selection</a:t>
            </a:r>
          </a:p>
          <a:p>
            <a:pPr eaLnBrk="1" hangingPunct="1">
              <a:lnSpc>
                <a:spcPct val="115000"/>
              </a:lnSpc>
              <a:buSzPts val="1100"/>
            </a:pPr>
            <a:r>
              <a:rPr lang="en-US" altLang="en-US" sz="4200">
                <a:latin typeface="Work Sans" charset="0"/>
                <a:cs typeface="Work Sans" charset="0"/>
                <a:sym typeface="Work Sans" charset="0"/>
              </a:rPr>
              <a:t>Think of which image/s convey/illustrate the story you’d like to tell before selecting any.</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There are more images in the next slides to choose from.</a:t>
            </a:r>
            <a:br>
              <a:rPr lang="en-US" altLang="en-US" sz="4200">
                <a:latin typeface="Work Sans" charset="0"/>
                <a:cs typeface="Work Sans" charset="0"/>
                <a:sym typeface="Work Sans" charset="0"/>
              </a:rPr>
            </a:br>
            <a:endParaRPr lang="en-US" altLang="en-US" sz="4200">
              <a:latin typeface="Work Sans" charset="0"/>
              <a:cs typeface="Work Sans" charset="0"/>
              <a:sym typeface="Work Sans" charset="0"/>
            </a:endParaRPr>
          </a:p>
        </p:txBody>
      </p:sp>
      <p:sp>
        <p:nvSpPr>
          <p:cNvPr id="6155" name="Google Shape;98;p2">
            <a:extLst>
              <a:ext uri="{FF2B5EF4-FFF2-40B4-BE49-F238E27FC236}">
                <a16:creationId xmlns:a16="http://schemas.microsoft.com/office/drawing/2014/main" id="{A0AC36C5-6155-43DB-BB8E-530219B6DBEE}"/>
              </a:ext>
            </a:extLst>
          </p:cNvPr>
          <p:cNvSpPr>
            <a:spLocks noChangeArrowheads="1"/>
          </p:cNvSpPr>
          <p:nvPr/>
        </p:nvSpPr>
        <p:spPr bwMode="auto">
          <a:xfrm>
            <a:off x="30394275" y="984250"/>
            <a:ext cx="3079750" cy="706438"/>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i</a:t>
            </a:r>
          </a:p>
        </p:txBody>
      </p:sp>
      <p:sp>
        <p:nvSpPr>
          <p:cNvPr id="6156" name="Google Shape;99;p2">
            <a:extLst>
              <a:ext uri="{FF2B5EF4-FFF2-40B4-BE49-F238E27FC236}">
                <a16:creationId xmlns:a16="http://schemas.microsoft.com/office/drawing/2014/main" id="{A9CF9F80-6714-44F6-8BED-6DE2B1E549FC}"/>
              </a:ext>
            </a:extLst>
          </p:cNvPr>
          <p:cNvSpPr txBox="1">
            <a:spLocks noChangeArrowheads="1"/>
          </p:cNvSpPr>
          <p:nvPr/>
        </p:nvSpPr>
        <p:spPr bwMode="auto">
          <a:xfrm>
            <a:off x="21153438" y="1677988"/>
            <a:ext cx="963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b="1">
                <a:latin typeface="Karla" charset="0"/>
                <a:cs typeface="Karla" charset="0"/>
                <a:sym typeface="Karla" charset="0"/>
              </a:rPr>
              <a:t>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8194" name="Google Shape;104;p3">
            <a:extLst>
              <a:ext uri="{FF2B5EF4-FFF2-40B4-BE49-F238E27FC236}">
                <a16:creationId xmlns:a16="http://schemas.microsoft.com/office/drawing/2014/main" id="{EE57DE53-F12D-4CB1-A71A-2D268B18DC3E}"/>
              </a:ext>
            </a:extLst>
          </p:cNvPr>
          <p:cNvSpPr txBox="1">
            <a:spLocks noChangeArrowheads="1"/>
          </p:cNvSpPr>
          <p:nvPr/>
        </p:nvSpPr>
        <p:spPr bwMode="auto">
          <a:xfrm>
            <a:off x="1200150" y="984250"/>
            <a:ext cx="2331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0"/>
            </a:pPr>
            <a:r>
              <a:rPr lang="en-US" altLang="en-US" sz="12000">
                <a:latin typeface="Bowlby One" charset="0"/>
                <a:cs typeface="Bowlby One" charset="0"/>
                <a:sym typeface="Bowlby One" charset="0"/>
              </a:rPr>
              <a:t>IMAGE BANK</a:t>
            </a:r>
          </a:p>
        </p:txBody>
      </p:sp>
      <p:sp>
        <p:nvSpPr>
          <p:cNvPr id="8195" name="Google Shape;105;p3">
            <a:extLst>
              <a:ext uri="{FF2B5EF4-FFF2-40B4-BE49-F238E27FC236}">
                <a16:creationId xmlns:a16="http://schemas.microsoft.com/office/drawing/2014/main" id="{41D5DC90-4941-4F49-BCA2-D333E4FFDCEB}"/>
              </a:ext>
            </a:extLst>
          </p:cNvPr>
          <p:cNvSpPr txBox="1">
            <a:spLocks noChangeArrowheads="1"/>
          </p:cNvSpPr>
          <p:nvPr/>
        </p:nvSpPr>
        <p:spPr bwMode="auto">
          <a:xfrm>
            <a:off x="1200150" y="3359150"/>
            <a:ext cx="20270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a:latin typeface="Karla" charset="0"/>
                <a:cs typeface="Karla" charset="0"/>
                <a:sym typeface="Karla" charset="0"/>
              </a:rPr>
              <a:t>Think of your story and what you want to express. Copy the images needed from here and place them in your template to match the sequence of your story.</a:t>
            </a:r>
          </a:p>
        </p:txBody>
      </p:sp>
      <p:sp>
        <p:nvSpPr>
          <p:cNvPr id="8196" name="Google Shape;106;p3">
            <a:extLst>
              <a:ext uri="{FF2B5EF4-FFF2-40B4-BE49-F238E27FC236}">
                <a16:creationId xmlns:a16="http://schemas.microsoft.com/office/drawing/2014/main" id="{C3AB842A-A7A6-414E-B5BD-52D14D67B106}"/>
              </a:ext>
            </a:extLst>
          </p:cNvPr>
          <p:cNvSpPr>
            <a:spLocks noChangeArrowheads="1"/>
          </p:cNvSpPr>
          <p:nvPr/>
        </p:nvSpPr>
        <p:spPr bwMode="auto">
          <a:xfrm>
            <a:off x="30394275" y="11772900"/>
            <a:ext cx="7820025" cy="101441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Copy and Paste</a:t>
            </a:r>
          </a:p>
          <a:p>
            <a:pPr eaLnBrk="1" hangingPunct="1">
              <a:lnSpc>
                <a:spcPct val="115000"/>
              </a:lnSpc>
              <a:buSzPts val="1100"/>
            </a:pPr>
            <a:r>
              <a:rPr lang="en-US" altLang="en-US" sz="4200">
                <a:latin typeface="Work Sans" charset="0"/>
                <a:cs typeface="Work Sans" charset="0"/>
                <a:sym typeface="Work Sans" charset="0"/>
              </a:rPr>
              <a:t>Click on the image you’d like to place in your template. Press Command + C or Ctrl + C to copy the image.</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Please don’t edit any text or delete any  images from here. this is an image bank that’s meant to remain as is for others to use.</a:t>
            </a:r>
          </a:p>
        </p:txBody>
      </p:sp>
      <p:sp>
        <p:nvSpPr>
          <p:cNvPr id="8197" name="Google Shape;107;p3">
            <a:extLst>
              <a:ext uri="{FF2B5EF4-FFF2-40B4-BE49-F238E27FC236}">
                <a16:creationId xmlns:a16="http://schemas.microsoft.com/office/drawing/2014/main" id="{FB6D9AD0-C51B-4FF8-865E-123616536700}"/>
              </a:ext>
            </a:extLst>
          </p:cNvPr>
          <p:cNvSpPr>
            <a:spLocks noChangeArrowheads="1"/>
          </p:cNvSpPr>
          <p:nvPr/>
        </p:nvSpPr>
        <p:spPr bwMode="auto">
          <a:xfrm>
            <a:off x="30394275" y="11068050"/>
            <a:ext cx="3079750" cy="704850"/>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1</a:t>
            </a:r>
          </a:p>
        </p:txBody>
      </p:sp>
      <p:sp>
        <p:nvSpPr>
          <p:cNvPr id="8198" name="Google Shape;108;p3">
            <a:extLst>
              <a:ext uri="{FF2B5EF4-FFF2-40B4-BE49-F238E27FC236}">
                <a16:creationId xmlns:a16="http://schemas.microsoft.com/office/drawing/2014/main" id="{06B8F530-66BC-4CDF-842A-7EE450D6F6B8}"/>
              </a:ext>
            </a:extLst>
          </p:cNvPr>
          <p:cNvSpPr>
            <a:spLocks noChangeArrowheads="1"/>
          </p:cNvSpPr>
          <p:nvPr/>
        </p:nvSpPr>
        <p:spPr bwMode="auto">
          <a:xfrm>
            <a:off x="30394275" y="1690688"/>
            <a:ext cx="7820025" cy="74898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Image Selection</a:t>
            </a:r>
          </a:p>
          <a:p>
            <a:pPr eaLnBrk="1" hangingPunct="1">
              <a:lnSpc>
                <a:spcPct val="115000"/>
              </a:lnSpc>
              <a:buSzPts val="1100"/>
            </a:pPr>
            <a:r>
              <a:rPr lang="en-US" altLang="en-US" sz="4200">
                <a:latin typeface="Work Sans" charset="0"/>
                <a:cs typeface="Work Sans" charset="0"/>
                <a:sym typeface="Work Sans" charset="0"/>
              </a:rPr>
              <a:t>Think of which image/s convey/illustrate the story you’d like to tell before selecting any.</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There are more images in the next slides to choose from</a:t>
            </a:r>
            <a:br>
              <a:rPr lang="en-US" altLang="en-US" sz="4200">
                <a:latin typeface="Work Sans" charset="0"/>
                <a:cs typeface="Work Sans" charset="0"/>
                <a:sym typeface="Work Sans" charset="0"/>
              </a:rPr>
            </a:br>
            <a:endParaRPr lang="en-US" altLang="en-US" sz="4200">
              <a:latin typeface="Work Sans" charset="0"/>
              <a:cs typeface="Work Sans" charset="0"/>
              <a:sym typeface="Work Sans" charset="0"/>
            </a:endParaRPr>
          </a:p>
        </p:txBody>
      </p:sp>
      <p:sp>
        <p:nvSpPr>
          <p:cNvPr id="8199" name="Google Shape;109;p3">
            <a:extLst>
              <a:ext uri="{FF2B5EF4-FFF2-40B4-BE49-F238E27FC236}">
                <a16:creationId xmlns:a16="http://schemas.microsoft.com/office/drawing/2014/main" id="{73C4E564-24A7-4F2B-8877-C32CADE49549}"/>
              </a:ext>
            </a:extLst>
          </p:cNvPr>
          <p:cNvSpPr>
            <a:spLocks noChangeArrowheads="1"/>
          </p:cNvSpPr>
          <p:nvPr/>
        </p:nvSpPr>
        <p:spPr bwMode="auto">
          <a:xfrm>
            <a:off x="30394275" y="984250"/>
            <a:ext cx="3079750" cy="706438"/>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i</a:t>
            </a:r>
          </a:p>
        </p:txBody>
      </p:sp>
      <p:grpSp>
        <p:nvGrpSpPr>
          <p:cNvPr id="8200" name="Google Shape;110;p3">
            <a:extLst>
              <a:ext uri="{FF2B5EF4-FFF2-40B4-BE49-F238E27FC236}">
                <a16:creationId xmlns:a16="http://schemas.microsoft.com/office/drawing/2014/main" id="{C3C01A68-2263-48D9-8BA6-64EF55A98542}"/>
              </a:ext>
            </a:extLst>
          </p:cNvPr>
          <p:cNvGrpSpPr>
            <a:grpSpLocks/>
          </p:cNvGrpSpPr>
          <p:nvPr/>
        </p:nvGrpSpPr>
        <p:grpSpPr bwMode="auto">
          <a:xfrm>
            <a:off x="1200150" y="5538788"/>
            <a:ext cx="10144125" cy="10144125"/>
            <a:chOff x="1199525" y="5538800"/>
            <a:chExt cx="10144015" cy="10144012"/>
          </a:xfrm>
        </p:grpSpPr>
        <p:pic>
          <p:nvPicPr>
            <p:cNvPr id="8213" name="Google Shape;111;p3">
              <a:extLst>
                <a:ext uri="{FF2B5EF4-FFF2-40B4-BE49-F238E27FC236}">
                  <a16:creationId xmlns:a16="http://schemas.microsoft.com/office/drawing/2014/main" id="{D9DA2782-33CD-44CF-864B-6988C5DCD4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9" r="60"/>
            <a:stretch>
              <a:fillRect/>
            </a:stretch>
          </p:blipFill>
          <p:spPr bwMode="auto">
            <a:xfrm>
              <a:off x="1199525"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8214" name="Google Shape;112;p3">
              <a:extLst>
                <a:ext uri="{FF2B5EF4-FFF2-40B4-BE49-F238E27FC236}">
                  <a16:creationId xmlns:a16="http://schemas.microsoft.com/office/drawing/2014/main" id="{1C29BC9C-4270-47B5-BE5A-326F2C8DFAF3}"/>
                </a:ext>
              </a:extLst>
            </p:cNvPr>
            <p:cNvSpPr txBox="1">
              <a:spLocks noChangeArrowheads="1"/>
            </p:cNvSpPr>
            <p:nvPr/>
          </p:nvSpPr>
          <p:spPr bwMode="auto">
            <a:xfrm>
              <a:off x="4124300" y="8297225"/>
              <a:ext cx="20361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text</a:t>
              </a:r>
            </a:p>
          </p:txBody>
        </p:sp>
        <p:sp>
          <p:nvSpPr>
            <p:cNvPr id="8215" name="Google Shape;113;p3">
              <a:extLst>
                <a:ext uri="{FF2B5EF4-FFF2-40B4-BE49-F238E27FC236}">
                  <a16:creationId xmlns:a16="http://schemas.microsoft.com/office/drawing/2014/main" id="{BF357BB3-F50C-411E-959E-C719398526AE}"/>
                </a:ext>
              </a:extLst>
            </p:cNvPr>
            <p:cNvSpPr txBox="1">
              <a:spLocks noChangeArrowheads="1"/>
            </p:cNvSpPr>
            <p:nvPr/>
          </p:nvSpPr>
          <p:spPr bwMode="auto">
            <a:xfrm>
              <a:off x="6943425" y="9180925"/>
              <a:ext cx="2036100" cy="61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text</a:t>
              </a:r>
            </a:p>
          </p:txBody>
        </p:sp>
      </p:grpSp>
      <p:grpSp>
        <p:nvGrpSpPr>
          <p:cNvPr id="8201" name="Google Shape;114;p3">
            <a:extLst>
              <a:ext uri="{FF2B5EF4-FFF2-40B4-BE49-F238E27FC236}">
                <a16:creationId xmlns:a16="http://schemas.microsoft.com/office/drawing/2014/main" id="{A069F311-4AAE-4566-BFEF-2671126FFAD6}"/>
              </a:ext>
            </a:extLst>
          </p:cNvPr>
          <p:cNvGrpSpPr>
            <a:grpSpLocks/>
          </p:cNvGrpSpPr>
          <p:nvPr/>
        </p:nvGrpSpPr>
        <p:grpSpPr bwMode="auto">
          <a:xfrm>
            <a:off x="11972925" y="5538788"/>
            <a:ext cx="10144125" cy="10144125"/>
            <a:chOff x="11973659" y="5538800"/>
            <a:chExt cx="10144015" cy="10144012"/>
          </a:xfrm>
        </p:grpSpPr>
        <p:pic>
          <p:nvPicPr>
            <p:cNvPr id="8211" name="Google Shape;115;p3">
              <a:extLst>
                <a:ext uri="{FF2B5EF4-FFF2-40B4-BE49-F238E27FC236}">
                  <a16:creationId xmlns:a16="http://schemas.microsoft.com/office/drawing/2014/main" id="{E0C14EBB-9650-4E92-961E-261788305F4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3659"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8212" name="Google Shape;116;p3">
              <a:extLst>
                <a:ext uri="{FF2B5EF4-FFF2-40B4-BE49-F238E27FC236}">
                  <a16:creationId xmlns:a16="http://schemas.microsoft.com/office/drawing/2014/main" id="{BB63F9F8-089A-4870-82B8-96B762C80826}"/>
                </a:ext>
              </a:extLst>
            </p:cNvPr>
            <p:cNvSpPr txBox="1">
              <a:spLocks noChangeArrowheads="1"/>
            </p:cNvSpPr>
            <p:nvPr/>
          </p:nvSpPr>
          <p:spPr bwMode="auto">
            <a:xfrm>
              <a:off x="14376713" y="6305250"/>
              <a:ext cx="5676000" cy="21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Type your text in here after you copy the image to your  template</a:t>
              </a:r>
            </a:p>
          </p:txBody>
        </p:sp>
      </p:grpSp>
      <p:grpSp>
        <p:nvGrpSpPr>
          <p:cNvPr id="8202" name="Google Shape;117;p3">
            <a:extLst>
              <a:ext uri="{FF2B5EF4-FFF2-40B4-BE49-F238E27FC236}">
                <a16:creationId xmlns:a16="http://schemas.microsoft.com/office/drawing/2014/main" id="{A7E67990-237B-43A0-BEC1-7856ABC19CCE}"/>
              </a:ext>
            </a:extLst>
          </p:cNvPr>
          <p:cNvGrpSpPr>
            <a:grpSpLocks/>
          </p:cNvGrpSpPr>
          <p:nvPr/>
        </p:nvGrpSpPr>
        <p:grpSpPr bwMode="auto">
          <a:xfrm>
            <a:off x="1200150" y="16556038"/>
            <a:ext cx="10144125" cy="10144125"/>
            <a:chOff x="1199525" y="16556138"/>
            <a:chExt cx="10144015" cy="10144012"/>
          </a:xfrm>
        </p:grpSpPr>
        <p:pic>
          <p:nvPicPr>
            <p:cNvPr id="8207" name="Google Shape;118;p3">
              <a:extLst>
                <a:ext uri="{FF2B5EF4-FFF2-40B4-BE49-F238E27FC236}">
                  <a16:creationId xmlns:a16="http://schemas.microsoft.com/office/drawing/2014/main" id="{8377267C-C0C2-41B5-B8DA-F98058B066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525" y="1655613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8208" name="Google Shape;119;p3">
              <a:extLst>
                <a:ext uri="{FF2B5EF4-FFF2-40B4-BE49-F238E27FC236}">
                  <a16:creationId xmlns:a16="http://schemas.microsoft.com/office/drawing/2014/main" id="{AD7E812F-B980-4674-B619-F80F3F66973A}"/>
                </a:ext>
              </a:extLst>
            </p:cNvPr>
            <p:cNvSpPr txBox="1">
              <a:spLocks noChangeArrowheads="1"/>
            </p:cNvSpPr>
            <p:nvPr/>
          </p:nvSpPr>
          <p:spPr bwMode="auto">
            <a:xfrm>
              <a:off x="1899000" y="16923225"/>
              <a:ext cx="3706800" cy="13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200"/>
              </a:pPr>
              <a:r>
                <a:rPr lang="en-US" altLang="en-US" sz="3200" b="1">
                  <a:latin typeface="Caveat" charset="0"/>
                  <a:cs typeface="Caveat" charset="0"/>
                  <a:sym typeface="Caveat" charset="0"/>
                </a:rPr>
                <a:t>Type your text in here after you copy the image to your  template</a:t>
              </a:r>
            </a:p>
          </p:txBody>
        </p:sp>
        <p:sp>
          <p:nvSpPr>
            <p:cNvPr id="8209" name="Google Shape;120;p3">
              <a:extLst>
                <a:ext uri="{FF2B5EF4-FFF2-40B4-BE49-F238E27FC236}">
                  <a16:creationId xmlns:a16="http://schemas.microsoft.com/office/drawing/2014/main" id="{C97412C1-9CCB-4EDE-B1DF-976776CA1633}"/>
                </a:ext>
              </a:extLst>
            </p:cNvPr>
            <p:cNvSpPr txBox="1">
              <a:spLocks noChangeArrowheads="1"/>
            </p:cNvSpPr>
            <p:nvPr/>
          </p:nvSpPr>
          <p:spPr bwMode="auto">
            <a:xfrm>
              <a:off x="7319675" y="19092675"/>
              <a:ext cx="2901900" cy="13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200"/>
              </a:pPr>
              <a:r>
                <a:rPr lang="en-US" altLang="en-US" sz="3200" b="1">
                  <a:latin typeface="Caveat" charset="0"/>
                  <a:cs typeface="Caveat" charset="0"/>
                  <a:sym typeface="Caveat" charset="0"/>
                </a:rPr>
                <a:t>Text indicating caller ID or phone number</a:t>
              </a:r>
            </a:p>
          </p:txBody>
        </p:sp>
        <p:sp>
          <p:nvSpPr>
            <p:cNvPr id="8210" name="Google Shape;121;p3">
              <a:extLst>
                <a:ext uri="{FF2B5EF4-FFF2-40B4-BE49-F238E27FC236}">
                  <a16:creationId xmlns:a16="http://schemas.microsoft.com/office/drawing/2014/main" id="{22DB8C5A-B557-4C0F-B229-ECD507FA7F94}"/>
                </a:ext>
              </a:extLst>
            </p:cNvPr>
            <p:cNvSpPr txBox="1">
              <a:spLocks noChangeArrowheads="1"/>
            </p:cNvSpPr>
            <p:nvPr/>
          </p:nvSpPr>
          <p:spPr bwMode="auto">
            <a:xfrm>
              <a:off x="2335700" y="19053950"/>
              <a:ext cx="2605500" cy="41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SzPts val="1900"/>
              </a:pPr>
              <a:r>
                <a:rPr lang="en-US" altLang="en-US" sz="1900" b="1">
                  <a:latin typeface="Caveat" charset="0"/>
                  <a:cs typeface="Caveat" charset="0"/>
                  <a:sym typeface="Caveat" charset="0"/>
                </a:rPr>
                <a:t>Url here</a:t>
              </a:r>
            </a:p>
          </p:txBody>
        </p:sp>
      </p:grpSp>
      <p:sp>
        <p:nvSpPr>
          <p:cNvPr id="8203" name="Google Shape;122;p3">
            <a:extLst>
              <a:ext uri="{FF2B5EF4-FFF2-40B4-BE49-F238E27FC236}">
                <a16:creationId xmlns:a16="http://schemas.microsoft.com/office/drawing/2014/main" id="{03390E32-2BF7-4D79-B40C-A31B80D7A008}"/>
              </a:ext>
            </a:extLst>
          </p:cNvPr>
          <p:cNvSpPr txBox="1">
            <a:spLocks noChangeArrowheads="1"/>
          </p:cNvSpPr>
          <p:nvPr/>
        </p:nvSpPr>
        <p:spPr bwMode="auto">
          <a:xfrm>
            <a:off x="21153438" y="1677988"/>
            <a:ext cx="963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b="1">
                <a:latin typeface="Karla" charset="0"/>
                <a:cs typeface="Karla" charset="0"/>
                <a:sym typeface="Karla" charset="0"/>
              </a:rPr>
              <a:t>2/3</a:t>
            </a:r>
          </a:p>
        </p:txBody>
      </p:sp>
      <p:grpSp>
        <p:nvGrpSpPr>
          <p:cNvPr id="8204" name="Google Shape;123;p3">
            <a:extLst>
              <a:ext uri="{FF2B5EF4-FFF2-40B4-BE49-F238E27FC236}">
                <a16:creationId xmlns:a16="http://schemas.microsoft.com/office/drawing/2014/main" id="{19B460ED-D88F-4729-B37A-51573E3385D1}"/>
              </a:ext>
            </a:extLst>
          </p:cNvPr>
          <p:cNvGrpSpPr>
            <a:grpSpLocks/>
          </p:cNvGrpSpPr>
          <p:nvPr/>
        </p:nvGrpSpPr>
        <p:grpSpPr bwMode="auto">
          <a:xfrm>
            <a:off x="11972925" y="16556038"/>
            <a:ext cx="10144125" cy="10144125"/>
            <a:chOff x="11973659" y="16556138"/>
            <a:chExt cx="10144017" cy="10144010"/>
          </a:xfrm>
        </p:grpSpPr>
        <p:pic>
          <p:nvPicPr>
            <p:cNvPr id="8205" name="Google Shape;124;p3">
              <a:extLst>
                <a:ext uri="{FF2B5EF4-FFF2-40B4-BE49-F238E27FC236}">
                  <a16:creationId xmlns:a16="http://schemas.microsoft.com/office/drawing/2014/main" id="{BC55406B-CAA7-4BD0-8A85-BFD5341B616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3659" y="16556138"/>
              <a:ext cx="10144017" cy="10144010"/>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8206" name="Google Shape;125;p3">
              <a:extLst>
                <a:ext uri="{FF2B5EF4-FFF2-40B4-BE49-F238E27FC236}">
                  <a16:creationId xmlns:a16="http://schemas.microsoft.com/office/drawing/2014/main" id="{2914D3FB-D681-4A5E-AC6D-206E68299563}"/>
                </a:ext>
              </a:extLst>
            </p:cNvPr>
            <p:cNvSpPr txBox="1">
              <a:spLocks noChangeArrowheads="1"/>
            </p:cNvSpPr>
            <p:nvPr/>
          </p:nvSpPr>
          <p:spPr bwMode="auto">
            <a:xfrm>
              <a:off x="12532025" y="17322600"/>
              <a:ext cx="2040000" cy="107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ts val="3200"/>
              </a:pPr>
              <a:r>
                <a:rPr lang="en-US" altLang="en-US" sz="3200" b="1">
                  <a:latin typeface="Caveat" charset="0"/>
                  <a:cs typeface="Caveat" charset="0"/>
                  <a:sym typeface="Caveat" charset="0"/>
                </a:rPr>
                <a:t>Type text here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10242" name="Google Shape;130;p4">
            <a:extLst>
              <a:ext uri="{FF2B5EF4-FFF2-40B4-BE49-F238E27FC236}">
                <a16:creationId xmlns:a16="http://schemas.microsoft.com/office/drawing/2014/main" id="{7F631C20-62F7-439C-A4AB-A54B6AF37C0C}"/>
              </a:ext>
            </a:extLst>
          </p:cNvPr>
          <p:cNvGrpSpPr>
            <a:grpSpLocks/>
          </p:cNvGrpSpPr>
          <p:nvPr/>
        </p:nvGrpSpPr>
        <p:grpSpPr bwMode="auto">
          <a:xfrm>
            <a:off x="1200150" y="5538788"/>
            <a:ext cx="10144125" cy="10144125"/>
            <a:chOff x="1199534" y="5538788"/>
            <a:chExt cx="10144015" cy="10144012"/>
          </a:xfrm>
        </p:grpSpPr>
        <p:pic>
          <p:nvPicPr>
            <p:cNvPr id="10253" name="Google Shape;131;p4">
              <a:extLst>
                <a:ext uri="{FF2B5EF4-FFF2-40B4-BE49-F238E27FC236}">
                  <a16:creationId xmlns:a16="http://schemas.microsoft.com/office/drawing/2014/main" id="{6E848F5D-D2EA-4631-986F-A99C91DBAF6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534" y="553878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0254" name="Google Shape;132;p4">
              <a:extLst>
                <a:ext uri="{FF2B5EF4-FFF2-40B4-BE49-F238E27FC236}">
                  <a16:creationId xmlns:a16="http://schemas.microsoft.com/office/drawing/2014/main" id="{ED99E523-387E-4B6A-A2AA-32B21EB0E255}"/>
                </a:ext>
              </a:extLst>
            </p:cNvPr>
            <p:cNvSpPr txBox="1">
              <a:spLocks noChangeArrowheads="1"/>
            </p:cNvSpPr>
            <p:nvPr/>
          </p:nvSpPr>
          <p:spPr bwMode="auto">
            <a:xfrm>
              <a:off x="1757900" y="6305250"/>
              <a:ext cx="2040000" cy="107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buSzPts val="3200"/>
              </a:pPr>
              <a:r>
                <a:rPr lang="en-US" altLang="en-US" sz="3200" b="1">
                  <a:latin typeface="Caveat" charset="0"/>
                  <a:cs typeface="Caveat" charset="0"/>
                  <a:sym typeface="Caveat" charset="0"/>
                </a:rPr>
                <a:t>Type text here</a:t>
              </a:r>
            </a:p>
          </p:txBody>
        </p:sp>
      </p:grpSp>
      <p:sp>
        <p:nvSpPr>
          <p:cNvPr id="10243" name="Google Shape;133;p4">
            <a:extLst>
              <a:ext uri="{FF2B5EF4-FFF2-40B4-BE49-F238E27FC236}">
                <a16:creationId xmlns:a16="http://schemas.microsoft.com/office/drawing/2014/main" id="{07174796-E685-4571-9BEC-7BB8BD6CB645}"/>
              </a:ext>
            </a:extLst>
          </p:cNvPr>
          <p:cNvSpPr txBox="1">
            <a:spLocks noChangeArrowheads="1"/>
          </p:cNvSpPr>
          <p:nvPr/>
        </p:nvSpPr>
        <p:spPr bwMode="auto">
          <a:xfrm>
            <a:off x="1200150" y="984250"/>
            <a:ext cx="2331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0"/>
            </a:pPr>
            <a:r>
              <a:rPr lang="en-US" altLang="en-US" sz="12000">
                <a:latin typeface="Bowlby One" charset="0"/>
                <a:cs typeface="Bowlby One" charset="0"/>
                <a:sym typeface="Bowlby One" charset="0"/>
              </a:rPr>
              <a:t>IMAGE BANK</a:t>
            </a:r>
          </a:p>
        </p:txBody>
      </p:sp>
      <p:sp>
        <p:nvSpPr>
          <p:cNvPr id="10244" name="Google Shape;134;p4">
            <a:extLst>
              <a:ext uri="{FF2B5EF4-FFF2-40B4-BE49-F238E27FC236}">
                <a16:creationId xmlns:a16="http://schemas.microsoft.com/office/drawing/2014/main" id="{9178E671-F2FF-4226-AA0A-D3EA27D47E09}"/>
              </a:ext>
            </a:extLst>
          </p:cNvPr>
          <p:cNvSpPr txBox="1">
            <a:spLocks noChangeArrowheads="1"/>
          </p:cNvSpPr>
          <p:nvPr/>
        </p:nvSpPr>
        <p:spPr bwMode="auto">
          <a:xfrm>
            <a:off x="1200150" y="3359150"/>
            <a:ext cx="202707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a:latin typeface="Karla" charset="0"/>
                <a:cs typeface="Karla" charset="0"/>
                <a:sym typeface="Karla" charset="0"/>
              </a:rPr>
              <a:t>Think of your story and what you want to express. Copy the images needed from here and place them in your template to match the sequence of your story.</a:t>
            </a:r>
          </a:p>
        </p:txBody>
      </p:sp>
      <p:sp>
        <p:nvSpPr>
          <p:cNvPr id="10245" name="Google Shape;135;p4">
            <a:extLst>
              <a:ext uri="{FF2B5EF4-FFF2-40B4-BE49-F238E27FC236}">
                <a16:creationId xmlns:a16="http://schemas.microsoft.com/office/drawing/2014/main" id="{162AD5EC-F8DF-476C-BF4B-9E44E63BD334}"/>
              </a:ext>
            </a:extLst>
          </p:cNvPr>
          <p:cNvSpPr>
            <a:spLocks noChangeArrowheads="1"/>
          </p:cNvSpPr>
          <p:nvPr/>
        </p:nvSpPr>
        <p:spPr bwMode="auto">
          <a:xfrm>
            <a:off x="30394275" y="11772900"/>
            <a:ext cx="7820025" cy="101441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Copy and Paste</a:t>
            </a:r>
          </a:p>
          <a:p>
            <a:pPr eaLnBrk="1" hangingPunct="1">
              <a:lnSpc>
                <a:spcPct val="115000"/>
              </a:lnSpc>
              <a:buSzPts val="1100"/>
            </a:pPr>
            <a:r>
              <a:rPr lang="en-US" altLang="en-US" sz="4200">
                <a:latin typeface="Work Sans" charset="0"/>
                <a:cs typeface="Work Sans" charset="0"/>
                <a:sym typeface="Work Sans" charset="0"/>
              </a:rPr>
              <a:t>Click on the image you’d like to place in your template. Press Command + C or Ctrl + C to copy the image.</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Please don’t edit any text or delete any  images from here. this is an image bank that’s meant to remain as is for others to use.</a:t>
            </a:r>
          </a:p>
        </p:txBody>
      </p:sp>
      <p:sp>
        <p:nvSpPr>
          <p:cNvPr id="10246" name="Google Shape;136;p4">
            <a:extLst>
              <a:ext uri="{FF2B5EF4-FFF2-40B4-BE49-F238E27FC236}">
                <a16:creationId xmlns:a16="http://schemas.microsoft.com/office/drawing/2014/main" id="{27C78E14-833B-4476-89EB-C4A9982D1BD1}"/>
              </a:ext>
            </a:extLst>
          </p:cNvPr>
          <p:cNvSpPr>
            <a:spLocks noChangeArrowheads="1"/>
          </p:cNvSpPr>
          <p:nvPr/>
        </p:nvSpPr>
        <p:spPr bwMode="auto">
          <a:xfrm>
            <a:off x="30394275" y="11068050"/>
            <a:ext cx="3079750" cy="704850"/>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1</a:t>
            </a:r>
          </a:p>
        </p:txBody>
      </p:sp>
      <p:sp>
        <p:nvSpPr>
          <p:cNvPr id="10247" name="Google Shape;137;p4">
            <a:extLst>
              <a:ext uri="{FF2B5EF4-FFF2-40B4-BE49-F238E27FC236}">
                <a16:creationId xmlns:a16="http://schemas.microsoft.com/office/drawing/2014/main" id="{AE40BEA0-28E9-4C4B-8DB7-29C8CC164BC2}"/>
              </a:ext>
            </a:extLst>
          </p:cNvPr>
          <p:cNvSpPr>
            <a:spLocks noChangeArrowheads="1"/>
          </p:cNvSpPr>
          <p:nvPr/>
        </p:nvSpPr>
        <p:spPr bwMode="auto">
          <a:xfrm>
            <a:off x="30394275" y="1690688"/>
            <a:ext cx="7820025" cy="7489825"/>
          </a:xfrm>
          <a:prstGeom prst="rect">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228600" tIns="228600" rIns="228600" bIns="2286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buSzPts val="1100"/>
            </a:pPr>
            <a:r>
              <a:rPr lang="en-US" altLang="en-US" sz="4600" b="1">
                <a:latin typeface="Work Sans" charset="0"/>
                <a:cs typeface="Work Sans" charset="0"/>
                <a:sym typeface="Work Sans" charset="0"/>
              </a:rPr>
              <a:t>Image Selection</a:t>
            </a:r>
          </a:p>
          <a:p>
            <a:pPr eaLnBrk="1" hangingPunct="1">
              <a:lnSpc>
                <a:spcPct val="115000"/>
              </a:lnSpc>
              <a:buSzPts val="1100"/>
            </a:pPr>
            <a:r>
              <a:rPr lang="en-US" altLang="en-US" sz="4200">
                <a:latin typeface="Work Sans" charset="0"/>
                <a:cs typeface="Work Sans" charset="0"/>
                <a:sym typeface="Work Sans" charset="0"/>
              </a:rPr>
              <a:t>Think of which image/s convey/illustrate the story you’d like to tell before selecting any.</a:t>
            </a:r>
          </a:p>
          <a:p>
            <a:pPr eaLnBrk="1" hangingPunct="1">
              <a:lnSpc>
                <a:spcPct val="115000"/>
              </a:lnSpc>
              <a:buSzPts val="1100"/>
            </a:pPr>
            <a:endParaRPr lang="en-US" altLang="en-US" sz="4200">
              <a:latin typeface="Work Sans" charset="0"/>
              <a:cs typeface="Work Sans" charset="0"/>
              <a:sym typeface="Work Sans" charset="0"/>
            </a:endParaRPr>
          </a:p>
          <a:p>
            <a:pPr eaLnBrk="1" hangingPunct="1">
              <a:lnSpc>
                <a:spcPct val="115000"/>
              </a:lnSpc>
              <a:buSzPts val="1100"/>
            </a:pPr>
            <a:r>
              <a:rPr lang="en-US" altLang="en-US" sz="4200">
                <a:latin typeface="Work Sans" charset="0"/>
                <a:cs typeface="Work Sans" charset="0"/>
                <a:sym typeface="Work Sans" charset="0"/>
              </a:rPr>
              <a:t>There are more images in the next slides to choose from</a:t>
            </a:r>
            <a:br>
              <a:rPr lang="en-US" altLang="en-US" sz="4200">
                <a:latin typeface="Work Sans" charset="0"/>
                <a:cs typeface="Work Sans" charset="0"/>
                <a:sym typeface="Work Sans" charset="0"/>
              </a:rPr>
            </a:br>
            <a:endParaRPr lang="en-US" altLang="en-US" sz="4200">
              <a:latin typeface="Work Sans" charset="0"/>
              <a:cs typeface="Work Sans" charset="0"/>
              <a:sym typeface="Work Sans" charset="0"/>
            </a:endParaRPr>
          </a:p>
        </p:txBody>
      </p:sp>
      <p:sp>
        <p:nvSpPr>
          <p:cNvPr id="10248" name="Google Shape;138;p4">
            <a:extLst>
              <a:ext uri="{FF2B5EF4-FFF2-40B4-BE49-F238E27FC236}">
                <a16:creationId xmlns:a16="http://schemas.microsoft.com/office/drawing/2014/main" id="{742CF62F-0DA4-4020-BC00-F0973B7C5B75}"/>
              </a:ext>
            </a:extLst>
          </p:cNvPr>
          <p:cNvSpPr>
            <a:spLocks noChangeArrowheads="1"/>
          </p:cNvSpPr>
          <p:nvPr/>
        </p:nvSpPr>
        <p:spPr bwMode="auto">
          <a:xfrm>
            <a:off x="30394275" y="984250"/>
            <a:ext cx="3079750" cy="706438"/>
          </a:xfrm>
          <a:prstGeom prst="rect">
            <a:avLst/>
          </a:prstGeom>
          <a:solidFill>
            <a:srgbClr val="FF3E55"/>
          </a:solidFill>
          <a:ln w="19050">
            <a:solidFill>
              <a:srgbClr val="000000"/>
            </a:solidFill>
            <a:round/>
            <a:headEnd type="none" w="sm" len="sm"/>
            <a:tailEnd type="none" w="sm" len="sm"/>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500"/>
            </a:pPr>
            <a:r>
              <a:rPr lang="en-US" altLang="en-US" sz="4500" b="1">
                <a:latin typeface="Work Sans" charset="0"/>
                <a:cs typeface="Work Sans" charset="0"/>
                <a:sym typeface="Work Sans" charset="0"/>
              </a:rPr>
              <a:t>i</a:t>
            </a:r>
          </a:p>
        </p:txBody>
      </p:sp>
      <p:sp>
        <p:nvSpPr>
          <p:cNvPr id="10249" name="Google Shape;139;p4">
            <a:extLst>
              <a:ext uri="{FF2B5EF4-FFF2-40B4-BE49-F238E27FC236}">
                <a16:creationId xmlns:a16="http://schemas.microsoft.com/office/drawing/2014/main" id="{567EE379-EE2B-4300-9656-0625A54002DD}"/>
              </a:ext>
            </a:extLst>
          </p:cNvPr>
          <p:cNvSpPr txBox="1">
            <a:spLocks noChangeArrowheads="1"/>
          </p:cNvSpPr>
          <p:nvPr/>
        </p:nvSpPr>
        <p:spPr bwMode="auto">
          <a:xfrm>
            <a:off x="21153438" y="1677988"/>
            <a:ext cx="963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000"/>
            </a:pPr>
            <a:r>
              <a:rPr lang="en-US" altLang="en-US" sz="3000" b="1">
                <a:latin typeface="Karla" charset="0"/>
                <a:cs typeface="Karla" charset="0"/>
                <a:sym typeface="Karla" charset="0"/>
              </a:rPr>
              <a:t>3/3</a:t>
            </a:r>
          </a:p>
        </p:txBody>
      </p:sp>
      <p:grpSp>
        <p:nvGrpSpPr>
          <p:cNvPr id="10250" name="Google Shape;140;p4">
            <a:extLst>
              <a:ext uri="{FF2B5EF4-FFF2-40B4-BE49-F238E27FC236}">
                <a16:creationId xmlns:a16="http://schemas.microsoft.com/office/drawing/2014/main" id="{FADD1181-261C-478C-8121-E05006361549}"/>
              </a:ext>
            </a:extLst>
          </p:cNvPr>
          <p:cNvGrpSpPr>
            <a:grpSpLocks/>
          </p:cNvGrpSpPr>
          <p:nvPr/>
        </p:nvGrpSpPr>
        <p:grpSpPr bwMode="auto">
          <a:xfrm>
            <a:off x="11972925" y="5386388"/>
            <a:ext cx="10144125" cy="10144125"/>
            <a:chOff x="11973659" y="5538800"/>
            <a:chExt cx="10144015" cy="10144012"/>
          </a:xfrm>
        </p:grpSpPr>
        <p:pic>
          <p:nvPicPr>
            <p:cNvPr id="10251" name="Google Shape;141;p4">
              <a:extLst>
                <a:ext uri="{FF2B5EF4-FFF2-40B4-BE49-F238E27FC236}">
                  <a16:creationId xmlns:a16="http://schemas.microsoft.com/office/drawing/2014/main" id="{38BB4C74-10E8-4017-AE95-9812687302A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3659"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0252" name="Google Shape;142;p4">
              <a:extLst>
                <a:ext uri="{FF2B5EF4-FFF2-40B4-BE49-F238E27FC236}">
                  <a16:creationId xmlns:a16="http://schemas.microsoft.com/office/drawing/2014/main" id="{1B1755C9-E228-4794-BF97-F0C3476B4D48}"/>
                </a:ext>
              </a:extLst>
            </p:cNvPr>
            <p:cNvSpPr txBox="1">
              <a:spLocks noChangeArrowheads="1"/>
            </p:cNvSpPr>
            <p:nvPr/>
          </p:nvSpPr>
          <p:spPr bwMode="auto">
            <a:xfrm>
              <a:off x="14207650" y="5862950"/>
              <a:ext cx="5676000" cy="21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Type your text in here after you copy the image to your  template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2290" name="Google Shape;147;p5">
            <a:extLst>
              <a:ext uri="{FF2B5EF4-FFF2-40B4-BE49-F238E27FC236}">
                <a16:creationId xmlns:a16="http://schemas.microsoft.com/office/drawing/2014/main" id="{BA4B9501-5141-4909-B432-354CDC3D7452}"/>
              </a:ext>
            </a:extLst>
          </p:cNvPr>
          <p:cNvSpPr txBox="1">
            <a:spLocks noChangeArrowheads="1"/>
          </p:cNvSpPr>
          <p:nvPr/>
        </p:nvSpPr>
        <p:spPr bwMode="auto">
          <a:xfrm>
            <a:off x="0" y="11730038"/>
            <a:ext cx="2331720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2000"/>
            </a:pPr>
            <a:r>
              <a:rPr lang="en-US" altLang="en-US" sz="12000">
                <a:latin typeface="Bowlby One" charset="0"/>
                <a:cs typeface="Bowlby One" charset="0"/>
                <a:sym typeface="Bowlby One" charset="0"/>
              </a:rPr>
              <a:t>EXAMPLE OF</a:t>
            </a:r>
            <a:br>
              <a:rPr lang="en-US" altLang="en-US" sz="12000">
                <a:latin typeface="Bowlby One" charset="0"/>
                <a:cs typeface="Bowlby One" charset="0"/>
                <a:sym typeface="Bowlby One" charset="0"/>
              </a:rPr>
            </a:br>
            <a:r>
              <a:rPr lang="en-US" altLang="en-US" sz="12000">
                <a:latin typeface="Bowlby One" charset="0"/>
                <a:cs typeface="Bowlby One" charset="0"/>
                <a:sym typeface="Bowlby One" charset="0"/>
              </a:rPr>
              <a:t>TEMPLATE IN USE</a:t>
            </a:r>
          </a:p>
          <a:p>
            <a:pPr algn="ctr" eaLnBrk="1" hangingPunct="1">
              <a:buSzPts val="12000"/>
            </a:pPr>
            <a:r>
              <a:rPr lang="en-US" altLang="en-US" sz="12000">
                <a:latin typeface="Bowlby One" charset="0"/>
                <a:cs typeface="Bowlby One" charset="0"/>
                <a:sym typeface="Bowlby One" charset="0"/>
              </a:rPr>
              <a:t>ON NEXT 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oogle Shape;152;p6">
            <a:extLst>
              <a:ext uri="{FF2B5EF4-FFF2-40B4-BE49-F238E27FC236}">
                <a16:creationId xmlns:a16="http://schemas.microsoft.com/office/drawing/2014/main" id="{10896B89-323B-47A8-8397-23E5A5D253C0}"/>
              </a:ext>
            </a:extLst>
          </p:cNvPr>
          <p:cNvGrpSpPr>
            <a:grpSpLocks/>
          </p:cNvGrpSpPr>
          <p:nvPr/>
        </p:nvGrpSpPr>
        <p:grpSpPr bwMode="auto">
          <a:xfrm>
            <a:off x="11966575" y="6099175"/>
            <a:ext cx="10158413" cy="10183813"/>
            <a:chOff x="11965949" y="6098913"/>
            <a:chExt cx="10159416" cy="10184287"/>
          </a:xfrm>
        </p:grpSpPr>
        <p:sp>
          <p:nvSpPr>
            <p:cNvPr id="14355" name="Google Shape;153;p6">
              <a:extLst>
                <a:ext uri="{FF2B5EF4-FFF2-40B4-BE49-F238E27FC236}">
                  <a16:creationId xmlns:a16="http://schemas.microsoft.com/office/drawing/2014/main" id="{E0B24EAF-494C-4406-B16C-8B70B99F91C9}"/>
                </a:ext>
              </a:extLst>
            </p:cNvPr>
            <p:cNvSpPr>
              <a:spLocks noChangeArrowheads="1"/>
            </p:cNvSpPr>
            <p:nvPr/>
          </p:nvSpPr>
          <p:spPr bwMode="auto">
            <a:xfrm>
              <a:off x="11965949" y="6139300"/>
              <a:ext cx="10143900" cy="10143900"/>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pic>
          <p:nvPicPr>
            <p:cNvPr id="14356" name="Google Shape;154;p6">
              <a:extLst>
                <a:ext uri="{FF2B5EF4-FFF2-40B4-BE49-F238E27FC236}">
                  <a16:creationId xmlns:a16="http://schemas.microsoft.com/office/drawing/2014/main" id="{8A7DB338-B7FB-4050-9B4D-45B035A3F38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350" y="6098913"/>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4357" name="Google Shape;155;p6">
              <a:extLst>
                <a:ext uri="{FF2B5EF4-FFF2-40B4-BE49-F238E27FC236}">
                  <a16:creationId xmlns:a16="http://schemas.microsoft.com/office/drawing/2014/main" id="{6E7A6E28-8AAC-4A79-9451-E4833BBEA0F8}"/>
                </a:ext>
              </a:extLst>
            </p:cNvPr>
            <p:cNvSpPr txBox="1">
              <a:spLocks noChangeArrowheads="1"/>
            </p:cNvSpPr>
            <p:nvPr/>
          </p:nvSpPr>
          <p:spPr bwMode="auto">
            <a:xfrm>
              <a:off x="17442375" y="6815238"/>
              <a:ext cx="37068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Side effects tend to be mild and they should go away in a few days.</a:t>
              </a:r>
            </a:p>
          </p:txBody>
        </p:sp>
      </p:grpSp>
      <p:grpSp>
        <p:nvGrpSpPr>
          <p:cNvPr id="14339" name="Google Shape;156;p6">
            <a:extLst>
              <a:ext uri="{FF2B5EF4-FFF2-40B4-BE49-F238E27FC236}">
                <a16:creationId xmlns:a16="http://schemas.microsoft.com/office/drawing/2014/main" id="{E7F45ADE-9672-427F-9D0A-37C4AAD34BFC}"/>
              </a:ext>
            </a:extLst>
          </p:cNvPr>
          <p:cNvGrpSpPr>
            <a:grpSpLocks/>
          </p:cNvGrpSpPr>
          <p:nvPr/>
        </p:nvGrpSpPr>
        <p:grpSpPr bwMode="auto">
          <a:xfrm>
            <a:off x="1200150" y="17025938"/>
            <a:ext cx="10144125" cy="10144125"/>
            <a:chOff x="1199525" y="17026400"/>
            <a:chExt cx="10144015" cy="10144012"/>
          </a:xfrm>
        </p:grpSpPr>
        <p:pic>
          <p:nvPicPr>
            <p:cNvPr id="14353" name="Google Shape;157;p6">
              <a:extLst>
                <a:ext uri="{FF2B5EF4-FFF2-40B4-BE49-F238E27FC236}">
                  <a16:creationId xmlns:a16="http://schemas.microsoft.com/office/drawing/2014/main" id="{6D745F6F-5286-4B82-A312-93357BADD1E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525" y="170264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4354" name="Google Shape;158;p6">
              <a:extLst>
                <a:ext uri="{FF2B5EF4-FFF2-40B4-BE49-F238E27FC236}">
                  <a16:creationId xmlns:a16="http://schemas.microsoft.com/office/drawing/2014/main" id="{8A1378F8-40EA-4384-B25F-BE7B64D1799B}"/>
                </a:ext>
              </a:extLst>
            </p:cNvPr>
            <p:cNvSpPr txBox="1">
              <a:spLocks noChangeArrowheads="1"/>
            </p:cNvSpPr>
            <p:nvPr/>
          </p:nvSpPr>
          <p:spPr bwMode="auto">
            <a:xfrm>
              <a:off x="6660550" y="17478252"/>
              <a:ext cx="3706800" cy="341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Anybody can experience these side effects regardless of gender or race</a:t>
              </a:r>
            </a:p>
          </p:txBody>
        </p:sp>
      </p:grpSp>
      <p:sp>
        <p:nvSpPr>
          <p:cNvPr id="14340" name="Google Shape;159;p6">
            <a:extLst>
              <a:ext uri="{FF2B5EF4-FFF2-40B4-BE49-F238E27FC236}">
                <a16:creationId xmlns:a16="http://schemas.microsoft.com/office/drawing/2014/main" id="{B08C10DB-9237-4DE7-BED0-0EA698F33F1B}"/>
              </a:ext>
            </a:extLst>
          </p:cNvPr>
          <p:cNvSpPr>
            <a:spLocks noChangeArrowheads="1"/>
          </p:cNvSpPr>
          <p:nvPr/>
        </p:nvSpPr>
        <p:spPr bwMode="auto">
          <a:xfrm>
            <a:off x="12012613" y="17025938"/>
            <a:ext cx="10144125" cy="10144125"/>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4341" name="Google Shape;160;p6">
            <a:extLst>
              <a:ext uri="{FF2B5EF4-FFF2-40B4-BE49-F238E27FC236}">
                <a16:creationId xmlns:a16="http://schemas.microsoft.com/office/drawing/2014/main" id="{150D37BD-199C-4278-8391-C26FC1311B09}"/>
              </a:ext>
            </a:extLst>
          </p:cNvPr>
          <p:cNvSpPr txBox="1">
            <a:spLocks noChangeArrowheads="1"/>
          </p:cNvSpPr>
          <p:nvPr/>
        </p:nvSpPr>
        <p:spPr bwMode="auto">
          <a:xfrm>
            <a:off x="0" y="984250"/>
            <a:ext cx="23317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2000"/>
            </a:pPr>
            <a:r>
              <a:rPr lang="en-US" altLang="en-US" sz="12000">
                <a:latin typeface="Bowlby One" charset="0"/>
                <a:cs typeface="Bowlby One" charset="0"/>
                <a:sym typeface="Bowlby One" charset="0"/>
              </a:rPr>
              <a:t>VACCINATION IS </a:t>
            </a:r>
            <a:br>
              <a:rPr lang="en-US" altLang="en-US" sz="12000">
                <a:latin typeface="Bowlby One" charset="0"/>
                <a:cs typeface="Bowlby One" charset="0"/>
                <a:sym typeface="Bowlby One" charset="0"/>
              </a:rPr>
            </a:br>
            <a:r>
              <a:rPr lang="en-US" altLang="en-US" sz="12000">
                <a:latin typeface="Bowlby One" charset="0"/>
                <a:cs typeface="Bowlby One" charset="0"/>
                <a:sym typeface="Bowlby One" charset="0"/>
              </a:rPr>
              <a:t>SAFE AND EFFECTIVE</a:t>
            </a:r>
          </a:p>
        </p:txBody>
      </p:sp>
      <p:sp>
        <p:nvSpPr>
          <p:cNvPr id="14342" name="Google Shape;161;p6">
            <a:extLst>
              <a:ext uri="{FF2B5EF4-FFF2-40B4-BE49-F238E27FC236}">
                <a16:creationId xmlns:a16="http://schemas.microsoft.com/office/drawing/2014/main" id="{54D488E5-D43C-40C7-A6F0-1DE7F08C89AA}"/>
              </a:ext>
            </a:extLst>
          </p:cNvPr>
          <p:cNvSpPr txBox="1">
            <a:spLocks noChangeArrowheads="1"/>
          </p:cNvSpPr>
          <p:nvPr/>
        </p:nvSpPr>
        <p:spPr bwMode="auto">
          <a:xfrm>
            <a:off x="1200150" y="28495625"/>
            <a:ext cx="12568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Karla" charset="0"/>
                <a:cs typeface="Karla" charset="0"/>
                <a:sym typeface="Karla" charset="0"/>
              </a:rPr>
              <a:t>Learn more on www.cdc.gov</a:t>
            </a:r>
          </a:p>
        </p:txBody>
      </p:sp>
      <p:grpSp>
        <p:nvGrpSpPr>
          <p:cNvPr id="14343" name="Google Shape;162;p6">
            <a:extLst>
              <a:ext uri="{FF2B5EF4-FFF2-40B4-BE49-F238E27FC236}">
                <a16:creationId xmlns:a16="http://schemas.microsoft.com/office/drawing/2014/main" id="{4201A468-88CC-4554-A698-1A8FC1147E94}"/>
              </a:ext>
            </a:extLst>
          </p:cNvPr>
          <p:cNvGrpSpPr>
            <a:grpSpLocks/>
          </p:cNvGrpSpPr>
          <p:nvPr/>
        </p:nvGrpSpPr>
        <p:grpSpPr bwMode="auto">
          <a:xfrm>
            <a:off x="1200150" y="6099175"/>
            <a:ext cx="10144125" cy="10144125"/>
            <a:chOff x="1199534" y="6098913"/>
            <a:chExt cx="10144015" cy="10144012"/>
          </a:xfrm>
        </p:grpSpPr>
        <p:pic>
          <p:nvPicPr>
            <p:cNvPr id="14351" name="Google Shape;163;p6">
              <a:extLst>
                <a:ext uri="{FF2B5EF4-FFF2-40B4-BE49-F238E27FC236}">
                  <a16:creationId xmlns:a16="http://schemas.microsoft.com/office/drawing/2014/main" id="{AB4BC777-E77D-4372-AB94-BC96D8005D8C}"/>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534" y="6098913"/>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4352" name="Google Shape;164;p6">
              <a:extLst>
                <a:ext uri="{FF2B5EF4-FFF2-40B4-BE49-F238E27FC236}">
                  <a16:creationId xmlns:a16="http://schemas.microsoft.com/office/drawing/2014/main" id="{60789C35-3DD1-41FD-B049-73063E7B6713}"/>
                </a:ext>
              </a:extLst>
            </p:cNvPr>
            <p:cNvSpPr txBox="1">
              <a:spLocks noChangeArrowheads="1"/>
            </p:cNvSpPr>
            <p:nvPr/>
          </p:nvSpPr>
          <p:spPr bwMode="auto">
            <a:xfrm>
              <a:off x="1967800" y="6486801"/>
              <a:ext cx="56760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Caveat" charset="0"/>
                  <a:cs typeface="Caveat" charset="0"/>
                  <a:sym typeface="Caveat" charset="0"/>
                </a:rPr>
                <a:t>The vaccine was tested on millions of people already and has proved to be safe and effective. </a:t>
              </a:r>
            </a:p>
          </p:txBody>
        </p:sp>
      </p:grpSp>
      <p:grpSp>
        <p:nvGrpSpPr>
          <p:cNvPr id="14344" name="Google Shape;165;p6">
            <a:extLst>
              <a:ext uri="{FF2B5EF4-FFF2-40B4-BE49-F238E27FC236}">
                <a16:creationId xmlns:a16="http://schemas.microsoft.com/office/drawing/2014/main" id="{DBA9B95D-8048-4BB6-BFFA-77479820A8F0}"/>
              </a:ext>
            </a:extLst>
          </p:cNvPr>
          <p:cNvGrpSpPr>
            <a:grpSpLocks/>
          </p:cNvGrpSpPr>
          <p:nvPr/>
        </p:nvGrpSpPr>
        <p:grpSpPr bwMode="auto">
          <a:xfrm>
            <a:off x="11972925" y="17025938"/>
            <a:ext cx="10144125" cy="10144125"/>
            <a:chOff x="11973659" y="16556138"/>
            <a:chExt cx="10144015" cy="10144012"/>
          </a:xfrm>
        </p:grpSpPr>
        <p:pic>
          <p:nvPicPr>
            <p:cNvPr id="14346" name="Google Shape;166;p6">
              <a:extLst>
                <a:ext uri="{FF2B5EF4-FFF2-40B4-BE49-F238E27FC236}">
                  <a16:creationId xmlns:a16="http://schemas.microsoft.com/office/drawing/2014/main" id="{BC088D36-7274-4F0B-A9D2-FB60431DFD4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3659" y="1655613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4347" name="Google Shape;167;p6">
              <a:extLst>
                <a:ext uri="{FF2B5EF4-FFF2-40B4-BE49-F238E27FC236}">
                  <a16:creationId xmlns:a16="http://schemas.microsoft.com/office/drawing/2014/main" id="{BCB21DE7-B92F-4E51-BA8E-4A49926E66DF}"/>
                </a:ext>
              </a:extLst>
            </p:cNvPr>
            <p:cNvSpPr txBox="1">
              <a:spLocks noChangeArrowheads="1"/>
            </p:cNvSpPr>
            <p:nvPr/>
          </p:nvSpPr>
          <p:spPr bwMode="auto">
            <a:xfrm>
              <a:off x="12568200" y="17114350"/>
              <a:ext cx="1447800" cy="12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300"/>
              </a:pPr>
              <a:r>
                <a:rPr lang="en-US" altLang="en-US" sz="3300" b="1">
                  <a:latin typeface="Caveat" charset="0"/>
                  <a:cs typeface="Caveat" charset="0"/>
                  <a:sym typeface="Caveat" charset="0"/>
                </a:rPr>
                <a:t>Hi! I’m MRNA</a:t>
              </a:r>
            </a:p>
          </p:txBody>
        </p:sp>
        <p:sp>
          <p:nvSpPr>
            <p:cNvPr id="14348" name="Google Shape;168;p6">
              <a:extLst>
                <a:ext uri="{FF2B5EF4-FFF2-40B4-BE49-F238E27FC236}">
                  <a16:creationId xmlns:a16="http://schemas.microsoft.com/office/drawing/2014/main" id="{19B2E408-4FD5-4628-A12D-8F0501B9180E}"/>
                </a:ext>
              </a:extLst>
            </p:cNvPr>
            <p:cNvSpPr txBox="1">
              <a:spLocks noChangeArrowheads="1"/>
            </p:cNvSpPr>
            <p:nvPr/>
          </p:nvSpPr>
          <p:spPr bwMode="auto">
            <a:xfrm>
              <a:off x="14653225" y="16897863"/>
              <a:ext cx="2048700" cy="19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SzPts val="3500"/>
              </a:pPr>
              <a:r>
                <a:rPr lang="en-US" altLang="en-US" sz="3500" b="1">
                  <a:latin typeface="Caveat" charset="0"/>
                  <a:cs typeface="Caveat" charset="0"/>
                  <a:sym typeface="Caveat" charset="0"/>
                </a:rPr>
                <a:t>And i’m DNA! Are you here to change me?</a:t>
              </a:r>
            </a:p>
          </p:txBody>
        </p:sp>
        <p:sp>
          <p:nvSpPr>
            <p:cNvPr id="14349" name="Google Shape;169;p6">
              <a:extLst>
                <a:ext uri="{FF2B5EF4-FFF2-40B4-BE49-F238E27FC236}">
                  <a16:creationId xmlns:a16="http://schemas.microsoft.com/office/drawing/2014/main" id="{E342DDE1-FDBB-49FE-855D-0B5CD3595CF4}"/>
                </a:ext>
              </a:extLst>
            </p:cNvPr>
            <p:cNvSpPr txBox="1">
              <a:spLocks noChangeArrowheads="1"/>
            </p:cNvSpPr>
            <p:nvPr/>
          </p:nvSpPr>
          <p:spPr bwMode="auto">
            <a:xfrm>
              <a:off x="17563600" y="17007988"/>
              <a:ext cx="3887700" cy="19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No! I just came to deliver instructions on how to fight COVID-19 and then I’ll be gone.</a:t>
              </a:r>
            </a:p>
          </p:txBody>
        </p:sp>
        <p:sp>
          <p:nvSpPr>
            <p:cNvPr id="14350" name="Google Shape;170;p6">
              <a:extLst>
                <a:ext uri="{FF2B5EF4-FFF2-40B4-BE49-F238E27FC236}">
                  <a16:creationId xmlns:a16="http://schemas.microsoft.com/office/drawing/2014/main" id="{E14CC84B-BEA3-4DBE-97B7-53347BE45D13}"/>
                </a:ext>
              </a:extLst>
            </p:cNvPr>
            <p:cNvSpPr txBox="1">
              <a:spLocks noChangeArrowheads="1"/>
            </p:cNvSpPr>
            <p:nvPr/>
          </p:nvSpPr>
          <p:spPr bwMode="auto">
            <a:xfrm>
              <a:off x="17339175" y="24079663"/>
              <a:ext cx="2613600" cy="23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Phew! Ok, great! You can chat with </a:t>
              </a:r>
              <a:br>
                <a:rPr lang="en-US" altLang="en-US" sz="3500" b="1">
                  <a:latin typeface="Caveat" charset="0"/>
                  <a:cs typeface="Caveat" charset="0"/>
                  <a:sym typeface="Caveat" charset="0"/>
                </a:rPr>
              </a:br>
              <a:r>
                <a:rPr lang="en-US" altLang="en-US" sz="3500" b="1">
                  <a:latin typeface="Caveat" charset="0"/>
                  <a:cs typeface="Caveat" charset="0"/>
                  <a:sym typeface="Caveat" charset="0"/>
                </a:rPr>
                <a:t>the immune system</a:t>
              </a:r>
            </a:p>
          </p:txBody>
        </p:sp>
      </p:grpSp>
      <p:pic>
        <p:nvPicPr>
          <p:cNvPr id="14345" name="Google Shape;171;p6">
            <a:extLst>
              <a:ext uri="{FF2B5EF4-FFF2-40B4-BE49-F238E27FC236}">
                <a16:creationId xmlns:a16="http://schemas.microsoft.com/office/drawing/2014/main" id="{6EE57C58-33E4-4527-83C8-F1524EE22DE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3088" y="27913013"/>
            <a:ext cx="25336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oogle Shape;176;p7">
            <a:extLst>
              <a:ext uri="{FF2B5EF4-FFF2-40B4-BE49-F238E27FC236}">
                <a16:creationId xmlns:a16="http://schemas.microsoft.com/office/drawing/2014/main" id="{F5E79D4A-DBFE-4075-A36C-BCF328F2E594}"/>
              </a:ext>
            </a:extLst>
          </p:cNvPr>
          <p:cNvGrpSpPr>
            <a:grpSpLocks/>
          </p:cNvGrpSpPr>
          <p:nvPr/>
        </p:nvGrpSpPr>
        <p:grpSpPr bwMode="auto">
          <a:xfrm>
            <a:off x="11972925" y="6099175"/>
            <a:ext cx="10144125" cy="10144125"/>
            <a:chOff x="11973659" y="6098913"/>
            <a:chExt cx="10144015" cy="10144012"/>
          </a:xfrm>
        </p:grpSpPr>
        <p:pic>
          <p:nvPicPr>
            <p:cNvPr id="16404" name="Google Shape;177;p7">
              <a:extLst>
                <a:ext uri="{FF2B5EF4-FFF2-40B4-BE49-F238E27FC236}">
                  <a16:creationId xmlns:a16="http://schemas.microsoft.com/office/drawing/2014/main" id="{DE382FA9-4B36-4F41-AC2D-E52B81D3802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3659" y="6098913"/>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6405" name="Google Shape;178;p7">
              <a:extLst>
                <a:ext uri="{FF2B5EF4-FFF2-40B4-BE49-F238E27FC236}">
                  <a16:creationId xmlns:a16="http://schemas.microsoft.com/office/drawing/2014/main" id="{72342893-CDFB-4305-B6D4-BAA52299F572}"/>
                </a:ext>
              </a:extLst>
            </p:cNvPr>
            <p:cNvSpPr txBox="1">
              <a:spLocks noChangeArrowheads="1"/>
            </p:cNvSpPr>
            <p:nvPr/>
          </p:nvSpPr>
          <p:spPr bwMode="auto">
            <a:xfrm>
              <a:off x="17434684" y="6815238"/>
              <a:ext cx="37068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4200"/>
              </a:pPr>
              <a:r>
                <a:rPr lang="en-US" altLang="en-US" sz="4200" b="1">
                  <a:latin typeface="Caveat" charset="0"/>
                  <a:cs typeface="Caveat" charset="0"/>
                  <a:sym typeface="Caveat" charset="0"/>
                </a:rPr>
                <a:t>Side effects tend to be mild and they should go away in a few days.</a:t>
              </a:r>
            </a:p>
          </p:txBody>
        </p:sp>
      </p:grpSp>
      <p:sp>
        <p:nvSpPr>
          <p:cNvPr id="16387" name="Google Shape;179;p7">
            <a:extLst>
              <a:ext uri="{FF2B5EF4-FFF2-40B4-BE49-F238E27FC236}">
                <a16:creationId xmlns:a16="http://schemas.microsoft.com/office/drawing/2014/main" id="{3A920168-B082-4E71-9C36-72B72B336E40}"/>
              </a:ext>
            </a:extLst>
          </p:cNvPr>
          <p:cNvSpPr>
            <a:spLocks noChangeArrowheads="1"/>
          </p:cNvSpPr>
          <p:nvPr/>
        </p:nvSpPr>
        <p:spPr bwMode="auto">
          <a:xfrm>
            <a:off x="12012613" y="17025938"/>
            <a:ext cx="10144125" cy="10144125"/>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400"/>
            </a:pPr>
            <a:endParaRPr lang="en-US" altLang="en-US"/>
          </a:p>
        </p:txBody>
      </p:sp>
      <p:sp>
        <p:nvSpPr>
          <p:cNvPr id="16388" name="Google Shape;180;p7">
            <a:extLst>
              <a:ext uri="{FF2B5EF4-FFF2-40B4-BE49-F238E27FC236}">
                <a16:creationId xmlns:a16="http://schemas.microsoft.com/office/drawing/2014/main" id="{A2C08312-CF5D-4FEB-AD02-23510EC95D15}"/>
              </a:ext>
            </a:extLst>
          </p:cNvPr>
          <p:cNvSpPr txBox="1">
            <a:spLocks noChangeArrowheads="1"/>
          </p:cNvSpPr>
          <p:nvPr/>
        </p:nvSpPr>
        <p:spPr bwMode="auto">
          <a:xfrm>
            <a:off x="0" y="984250"/>
            <a:ext cx="23317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2000"/>
            </a:pPr>
            <a:r>
              <a:rPr lang="en-US" altLang="en-US" sz="12000">
                <a:latin typeface="Bowlby One" charset="0"/>
                <a:cs typeface="Bowlby One" charset="0"/>
                <a:sym typeface="Bowlby One" charset="0"/>
              </a:rPr>
              <a:t>VACCINATION IS </a:t>
            </a:r>
            <a:br>
              <a:rPr lang="en-US" altLang="en-US" sz="12000">
                <a:latin typeface="Bowlby One" charset="0"/>
                <a:cs typeface="Bowlby One" charset="0"/>
                <a:sym typeface="Bowlby One" charset="0"/>
              </a:rPr>
            </a:br>
            <a:r>
              <a:rPr lang="en-US" altLang="en-US" sz="12000">
                <a:latin typeface="Bowlby One" charset="0"/>
                <a:cs typeface="Bowlby One" charset="0"/>
                <a:sym typeface="Bowlby One" charset="0"/>
              </a:rPr>
              <a:t>PROTECTION</a:t>
            </a:r>
          </a:p>
        </p:txBody>
      </p:sp>
      <p:sp>
        <p:nvSpPr>
          <p:cNvPr id="16389" name="Google Shape;181;p7">
            <a:extLst>
              <a:ext uri="{FF2B5EF4-FFF2-40B4-BE49-F238E27FC236}">
                <a16:creationId xmlns:a16="http://schemas.microsoft.com/office/drawing/2014/main" id="{ADAD7E66-FE9B-40E0-A361-047D6982EEC0}"/>
              </a:ext>
            </a:extLst>
          </p:cNvPr>
          <p:cNvSpPr txBox="1">
            <a:spLocks noChangeArrowheads="1"/>
          </p:cNvSpPr>
          <p:nvPr/>
        </p:nvSpPr>
        <p:spPr bwMode="auto">
          <a:xfrm>
            <a:off x="1200150" y="28495625"/>
            <a:ext cx="12568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Karla" charset="0"/>
                <a:cs typeface="Karla" charset="0"/>
                <a:sym typeface="Karla" charset="0"/>
              </a:rPr>
              <a:t>Learn more on www.cdc.gov</a:t>
            </a:r>
          </a:p>
        </p:txBody>
      </p:sp>
      <p:grpSp>
        <p:nvGrpSpPr>
          <p:cNvPr id="16390" name="Google Shape;182;p7">
            <a:extLst>
              <a:ext uri="{FF2B5EF4-FFF2-40B4-BE49-F238E27FC236}">
                <a16:creationId xmlns:a16="http://schemas.microsoft.com/office/drawing/2014/main" id="{CCD099D3-4C92-4EC1-8B49-2704FB0CE88D}"/>
              </a:ext>
            </a:extLst>
          </p:cNvPr>
          <p:cNvGrpSpPr>
            <a:grpSpLocks/>
          </p:cNvGrpSpPr>
          <p:nvPr/>
        </p:nvGrpSpPr>
        <p:grpSpPr bwMode="auto">
          <a:xfrm>
            <a:off x="1200150" y="17025938"/>
            <a:ext cx="10144125" cy="10144125"/>
            <a:chOff x="1199534" y="17026388"/>
            <a:chExt cx="10144015" cy="10144012"/>
          </a:xfrm>
        </p:grpSpPr>
        <p:pic>
          <p:nvPicPr>
            <p:cNvPr id="16402" name="Google Shape;183;p7">
              <a:extLst>
                <a:ext uri="{FF2B5EF4-FFF2-40B4-BE49-F238E27FC236}">
                  <a16:creationId xmlns:a16="http://schemas.microsoft.com/office/drawing/2014/main" id="{1834968B-D219-4B1A-A904-22810D8B552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534" y="1702638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6403" name="Google Shape;184;p7">
              <a:extLst>
                <a:ext uri="{FF2B5EF4-FFF2-40B4-BE49-F238E27FC236}">
                  <a16:creationId xmlns:a16="http://schemas.microsoft.com/office/drawing/2014/main" id="{D029C0E7-C1CD-4600-B9B4-5178386FCD12}"/>
                </a:ext>
              </a:extLst>
            </p:cNvPr>
            <p:cNvSpPr txBox="1">
              <a:spLocks noChangeArrowheads="1"/>
            </p:cNvSpPr>
            <p:nvPr/>
          </p:nvSpPr>
          <p:spPr bwMode="auto">
            <a:xfrm>
              <a:off x="1967800" y="17414277"/>
              <a:ext cx="5676000" cy="27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4200"/>
              </a:pPr>
              <a:r>
                <a:rPr lang="en-US" altLang="en-US" sz="4200" b="1">
                  <a:latin typeface="Caveat" charset="0"/>
                  <a:cs typeface="Caveat" charset="0"/>
                  <a:sym typeface="Caveat" charset="0"/>
                </a:rPr>
                <a:t>The vaccine was tested on millions of people already and has proved to be safe and effective. </a:t>
              </a:r>
            </a:p>
          </p:txBody>
        </p:sp>
      </p:grpSp>
      <p:grpSp>
        <p:nvGrpSpPr>
          <p:cNvPr id="16391" name="Google Shape;185;p7">
            <a:extLst>
              <a:ext uri="{FF2B5EF4-FFF2-40B4-BE49-F238E27FC236}">
                <a16:creationId xmlns:a16="http://schemas.microsoft.com/office/drawing/2014/main" id="{7BB5EC0C-21B4-4A94-AF45-186FDBB99F9F}"/>
              </a:ext>
            </a:extLst>
          </p:cNvPr>
          <p:cNvGrpSpPr>
            <a:grpSpLocks/>
          </p:cNvGrpSpPr>
          <p:nvPr/>
        </p:nvGrpSpPr>
        <p:grpSpPr bwMode="auto">
          <a:xfrm>
            <a:off x="11972925" y="17025938"/>
            <a:ext cx="10144125" cy="10144125"/>
            <a:chOff x="11973659" y="16556138"/>
            <a:chExt cx="10144015" cy="10144012"/>
          </a:xfrm>
        </p:grpSpPr>
        <p:pic>
          <p:nvPicPr>
            <p:cNvPr id="16397" name="Google Shape;186;p7">
              <a:extLst>
                <a:ext uri="{FF2B5EF4-FFF2-40B4-BE49-F238E27FC236}">
                  <a16:creationId xmlns:a16="http://schemas.microsoft.com/office/drawing/2014/main" id="{A30BF753-4562-43CB-865B-B6B355ED284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659" y="16556138"/>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6398" name="Google Shape;187;p7">
              <a:extLst>
                <a:ext uri="{FF2B5EF4-FFF2-40B4-BE49-F238E27FC236}">
                  <a16:creationId xmlns:a16="http://schemas.microsoft.com/office/drawing/2014/main" id="{9E9FD8A4-56EA-4E0A-896D-720EE9F58410}"/>
                </a:ext>
              </a:extLst>
            </p:cNvPr>
            <p:cNvSpPr txBox="1">
              <a:spLocks noChangeArrowheads="1"/>
            </p:cNvSpPr>
            <p:nvPr/>
          </p:nvSpPr>
          <p:spPr bwMode="auto">
            <a:xfrm>
              <a:off x="12568200" y="17114350"/>
              <a:ext cx="1447800" cy="12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300"/>
              </a:pPr>
              <a:r>
                <a:rPr lang="en-US" altLang="en-US" sz="3300" b="1">
                  <a:latin typeface="Caveat" charset="0"/>
                  <a:cs typeface="Caveat" charset="0"/>
                  <a:sym typeface="Caveat" charset="0"/>
                </a:rPr>
                <a:t>Hi! I’m MRNA</a:t>
              </a:r>
            </a:p>
          </p:txBody>
        </p:sp>
        <p:sp>
          <p:nvSpPr>
            <p:cNvPr id="16399" name="Google Shape;188;p7">
              <a:extLst>
                <a:ext uri="{FF2B5EF4-FFF2-40B4-BE49-F238E27FC236}">
                  <a16:creationId xmlns:a16="http://schemas.microsoft.com/office/drawing/2014/main" id="{EF4E0BC7-2B4D-4D97-B4E1-F72FF26FB733}"/>
                </a:ext>
              </a:extLst>
            </p:cNvPr>
            <p:cNvSpPr txBox="1">
              <a:spLocks noChangeArrowheads="1"/>
            </p:cNvSpPr>
            <p:nvPr/>
          </p:nvSpPr>
          <p:spPr bwMode="auto">
            <a:xfrm>
              <a:off x="14653225" y="16897863"/>
              <a:ext cx="2048700" cy="19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SzPts val="3500"/>
              </a:pPr>
              <a:r>
                <a:rPr lang="en-US" altLang="en-US" sz="3500" b="1">
                  <a:latin typeface="Caveat" charset="0"/>
                  <a:cs typeface="Caveat" charset="0"/>
                  <a:sym typeface="Caveat" charset="0"/>
                </a:rPr>
                <a:t>And i’m DNA! Are you here to change me?</a:t>
              </a:r>
            </a:p>
          </p:txBody>
        </p:sp>
        <p:sp>
          <p:nvSpPr>
            <p:cNvPr id="16400" name="Google Shape;189;p7">
              <a:extLst>
                <a:ext uri="{FF2B5EF4-FFF2-40B4-BE49-F238E27FC236}">
                  <a16:creationId xmlns:a16="http://schemas.microsoft.com/office/drawing/2014/main" id="{A6FBA031-4970-4BD8-8CCD-E5AD9542A332}"/>
                </a:ext>
              </a:extLst>
            </p:cNvPr>
            <p:cNvSpPr txBox="1">
              <a:spLocks noChangeArrowheads="1"/>
            </p:cNvSpPr>
            <p:nvPr/>
          </p:nvSpPr>
          <p:spPr bwMode="auto">
            <a:xfrm>
              <a:off x="17563600" y="17007988"/>
              <a:ext cx="3887700" cy="19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No! I just came to deliver instructions on how to fight COVID-19 and then I’ll be gone.</a:t>
              </a:r>
            </a:p>
          </p:txBody>
        </p:sp>
        <p:sp>
          <p:nvSpPr>
            <p:cNvPr id="16401" name="Google Shape;190;p7">
              <a:extLst>
                <a:ext uri="{FF2B5EF4-FFF2-40B4-BE49-F238E27FC236}">
                  <a16:creationId xmlns:a16="http://schemas.microsoft.com/office/drawing/2014/main" id="{81879962-D0F2-47A5-A14D-4B5C6E30F4C0}"/>
                </a:ext>
              </a:extLst>
            </p:cNvPr>
            <p:cNvSpPr txBox="1">
              <a:spLocks noChangeArrowheads="1"/>
            </p:cNvSpPr>
            <p:nvPr/>
          </p:nvSpPr>
          <p:spPr bwMode="auto">
            <a:xfrm>
              <a:off x="17339175" y="24079663"/>
              <a:ext cx="2613600" cy="23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Phew! Ok, great! You can chat with </a:t>
              </a:r>
              <a:br>
                <a:rPr lang="en-US" altLang="en-US" sz="3500" b="1">
                  <a:latin typeface="Caveat" charset="0"/>
                  <a:cs typeface="Caveat" charset="0"/>
                  <a:sym typeface="Caveat" charset="0"/>
                </a:rPr>
              </a:br>
              <a:r>
                <a:rPr lang="en-US" altLang="en-US" sz="3500" b="1">
                  <a:latin typeface="Caveat" charset="0"/>
                  <a:cs typeface="Caveat" charset="0"/>
                  <a:sym typeface="Caveat" charset="0"/>
                </a:rPr>
                <a:t>the immune system</a:t>
              </a:r>
            </a:p>
          </p:txBody>
        </p:sp>
      </p:grpSp>
      <p:pic>
        <p:nvPicPr>
          <p:cNvPr id="16392" name="Google Shape;191;p7">
            <a:extLst>
              <a:ext uri="{FF2B5EF4-FFF2-40B4-BE49-F238E27FC236}">
                <a16:creationId xmlns:a16="http://schemas.microsoft.com/office/drawing/2014/main" id="{3F5CF93C-6D41-4C31-BAC0-803B866C7932}"/>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3088" y="27913013"/>
            <a:ext cx="25336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3" name="Google Shape;192;p7">
            <a:extLst>
              <a:ext uri="{FF2B5EF4-FFF2-40B4-BE49-F238E27FC236}">
                <a16:creationId xmlns:a16="http://schemas.microsoft.com/office/drawing/2014/main" id="{FEA1D6AB-F2CE-443B-86CA-29E99E26029A}"/>
              </a:ext>
            </a:extLst>
          </p:cNvPr>
          <p:cNvGrpSpPr>
            <a:grpSpLocks/>
          </p:cNvGrpSpPr>
          <p:nvPr/>
        </p:nvGrpSpPr>
        <p:grpSpPr bwMode="auto">
          <a:xfrm>
            <a:off x="1200150" y="6099175"/>
            <a:ext cx="10144125" cy="10144125"/>
            <a:chOff x="1199525" y="5538800"/>
            <a:chExt cx="10144015" cy="10144012"/>
          </a:xfrm>
        </p:grpSpPr>
        <p:pic>
          <p:nvPicPr>
            <p:cNvPr id="16394" name="Google Shape;193;p7">
              <a:extLst>
                <a:ext uri="{FF2B5EF4-FFF2-40B4-BE49-F238E27FC236}">
                  <a16:creationId xmlns:a16="http://schemas.microsoft.com/office/drawing/2014/main" id="{477FE736-FD67-462B-BEA8-873212AF2BC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9525" y="5538800"/>
              <a:ext cx="10144015" cy="10144012"/>
            </a:xfrm>
            <a:prstGeom prst="rect">
              <a:avLst/>
            </a:prstGeom>
            <a:noFill/>
            <a:ln w="762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pic>
        <p:sp>
          <p:nvSpPr>
            <p:cNvPr id="16395" name="Google Shape;194;p7">
              <a:extLst>
                <a:ext uri="{FF2B5EF4-FFF2-40B4-BE49-F238E27FC236}">
                  <a16:creationId xmlns:a16="http://schemas.microsoft.com/office/drawing/2014/main" id="{513BFA6A-E308-4488-86EB-618F9FDCD64F}"/>
                </a:ext>
              </a:extLst>
            </p:cNvPr>
            <p:cNvSpPr txBox="1">
              <a:spLocks noChangeArrowheads="1"/>
            </p:cNvSpPr>
            <p:nvPr/>
          </p:nvSpPr>
          <p:spPr bwMode="auto">
            <a:xfrm>
              <a:off x="3979500" y="8297225"/>
              <a:ext cx="2145300" cy="19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I’m worried you’re going to put a chip in my body</a:t>
              </a:r>
            </a:p>
          </p:txBody>
        </p:sp>
        <p:sp>
          <p:nvSpPr>
            <p:cNvPr id="16396" name="Google Shape;195;p7">
              <a:extLst>
                <a:ext uri="{FF2B5EF4-FFF2-40B4-BE49-F238E27FC236}">
                  <a16:creationId xmlns:a16="http://schemas.microsoft.com/office/drawing/2014/main" id="{77345237-C508-4F67-A853-709D7D80D71D}"/>
                </a:ext>
              </a:extLst>
            </p:cNvPr>
            <p:cNvSpPr txBox="1">
              <a:spLocks noChangeArrowheads="1"/>
            </p:cNvSpPr>
            <p:nvPr/>
          </p:nvSpPr>
          <p:spPr bwMode="auto">
            <a:xfrm>
              <a:off x="6943425" y="8858775"/>
              <a:ext cx="2036100" cy="23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80000"/>
                </a:lnSpc>
                <a:buSzPts val="3500"/>
              </a:pPr>
              <a:r>
                <a:rPr lang="en-US" altLang="en-US" sz="3500" b="1">
                  <a:latin typeface="Caveat" charset="0"/>
                  <a:cs typeface="Caveat" charset="0"/>
                  <a:sym typeface="Caveat" charset="0"/>
                </a:rPr>
                <a:t>Have a look the vaccine is just liquid no chips involved</a:t>
              </a: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999</Words>
  <Application>Microsoft Office PowerPoint</Application>
  <PresentationFormat>Custom</PresentationFormat>
  <Paragraphs>101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Bowlby One</vt:lpstr>
      <vt:lpstr>Karla</vt:lpstr>
      <vt:lpstr>Work Sans</vt:lpstr>
      <vt:lpstr>Arial</vt:lpstr>
      <vt:lpstr>Caveat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Dufrene</dc:creator>
  <cp:lastModifiedBy>Giovanni Lopez-Quezada</cp:lastModifiedBy>
  <cp:revision>3</cp:revision>
  <dcterms:modified xsi:type="dcterms:W3CDTF">2021-07-09T18:53:35Z</dcterms:modified>
</cp:coreProperties>
</file>