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</p:sldIdLst>
  <p:sldSz cx="10160000" cy="101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25" d="100"/>
          <a:sy n="25" d="100"/>
        </p:scale>
        <p:origin x="1470" y="16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62760"/>
            <a:ext cx="8636000" cy="3537185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5336352"/>
            <a:ext cx="7620000" cy="2452981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9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2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540926"/>
            <a:ext cx="2190750" cy="86101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540926"/>
            <a:ext cx="6445250" cy="86101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2532947"/>
            <a:ext cx="8763000" cy="4226277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6799207"/>
            <a:ext cx="8763000" cy="2222499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9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3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540928"/>
            <a:ext cx="8763000" cy="19637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490612"/>
            <a:ext cx="4298156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711222"/>
            <a:ext cx="4298156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490612"/>
            <a:ext cx="4319323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711222"/>
            <a:ext cx="4319323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462854"/>
            <a:ext cx="5143500" cy="7220185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462854"/>
            <a:ext cx="5143500" cy="7220185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540928"/>
            <a:ext cx="8763000" cy="1963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704629"/>
            <a:ext cx="8763000" cy="644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573B-EDA6-4647-802F-86EA81AB5A0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9416817"/>
            <a:ext cx="3429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7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CDFE8CB-E316-46EF-BA4E-1BDA9DE55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11" y="2872173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8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MWEN PRAN VAKSEN COVID-19 LAN</a:t>
            </a:r>
            <a:r>
              <a:rPr lang="en-US" sz="8800" spc="6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88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• </a:t>
            </a:r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316CB739-2178-4437-969E-E5214008E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620501"/>
            <a:ext cx="5527675" cy="581557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Your Message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Click and type the text you want to appear on your sticker in the community’s spoken language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Make sure it fits inside the dotted lines and does not overlap with the mark</a:t>
            </a: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BD8373EF-BE45-4FEC-9125-DD73C2C2C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014076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8" name="Google Shape;60;p13">
            <a:extLst>
              <a:ext uri="{FF2B5EF4-FFF2-40B4-BE49-F238E27FC236}">
                <a16:creationId xmlns:a16="http://schemas.microsoft.com/office/drawing/2014/main" id="{E1789B06-E92F-4EC5-B859-9A3B4C376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563561"/>
            <a:ext cx="5529263" cy="39336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Boundaries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Once you place your text and everything looks good, click on the dotted line and hit “Delete” on your keyboard</a:t>
            </a:r>
          </a:p>
        </p:txBody>
      </p:sp>
      <p:sp>
        <p:nvSpPr>
          <p:cNvPr id="10" name="Google Shape;61;p13">
            <a:extLst>
              <a:ext uri="{FF2B5EF4-FFF2-40B4-BE49-F238E27FC236}">
                <a16:creationId xmlns:a16="http://schemas.microsoft.com/office/drawing/2014/main" id="{93400811-1BAD-41F4-A094-D22F22AE4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1169987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1" name="Google Shape;58;p13">
            <a:extLst>
              <a:ext uri="{FF2B5EF4-FFF2-40B4-BE49-F238E27FC236}">
                <a16:creationId xmlns:a16="http://schemas.microsoft.com/office/drawing/2014/main" id="{4A48D402-4097-4337-A6BD-714508F7F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5137306"/>
            <a:ext cx="5529263" cy="834221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The file will download and you can use that to print on sticker paper either at home or by sending to a printer.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2EE98762-8C69-4BC7-A993-34F1B6565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4449918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19873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8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MWEN PRAN VAKSEN COVID-19 LAN</a:t>
            </a:r>
            <a:r>
              <a:rPr lang="en-US" sz="8800" spc="6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88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• </a:t>
            </a:r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316CB739-2178-4437-969E-E5214008E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620501"/>
            <a:ext cx="5527675" cy="581557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Your Message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Click and type the text you want to appear on your sticker in the community’s spoken language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Make sure it fits inside the dotted lines and does not overlap with the mark</a:t>
            </a: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BD8373EF-BE45-4FEC-9125-DD73C2C2C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014076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8" name="Google Shape;60;p13">
            <a:extLst>
              <a:ext uri="{FF2B5EF4-FFF2-40B4-BE49-F238E27FC236}">
                <a16:creationId xmlns:a16="http://schemas.microsoft.com/office/drawing/2014/main" id="{E1789B06-E92F-4EC5-B859-9A3B4C376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563561"/>
            <a:ext cx="5529263" cy="39336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Boundaries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Once you place your text and everything looks good, click on the dotted line and hit “Delete” on your keyboard</a:t>
            </a:r>
          </a:p>
        </p:txBody>
      </p:sp>
      <p:sp>
        <p:nvSpPr>
          <p:cNvPr id="10" name="Google Shape;61;p13">
            <a:extLst>
              <a:ext uri="{FF2B5EF4-FFF2-40B4-BE49-F238E27FC236}">
                <a16:creationId xmlns:a16="http://schemas.microsoft.com/office/drawing/2014/main" id="{93400811-1BAD-41F4-A094-D22F22AE4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1169987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1" name="Google Shape;58;p13">
            <a:extLst>
              <a:ext uri="{FF2B5EF4-FFF2-40B4-BE49-F238E27FC236}">
                <a16:creationId xmlns:a16="http://schemas.microsoft.com/office/drawing/2014/main" id="{4A48D402-4097-4337-A6BD-714508F7F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5137306"/>
            <a:ext cx="5529263" cy="834221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The file will download and you can use that to print on sticker paper either at home or by sending to a printer.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2EE98762-8C69-4BC7-A993-34F1B6565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4449918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861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5C9B3C-567A-49B8-A070-C56B4B99F1EE}"/>
</file>

<file path=customXml/itemProps2.xml><?xml version="1.0" encoding="utf-8"?>
<ds:datastoreItem xmlns:ds="http://schemas.openxmlformats.org/officeDocument/2006/customXml" ds:itemID="{2BAC150A-F570-44EE-869C-FC0BE30DA712}"/>
</file>

<file path=customXml/itemProps3.xml><?xml version="1.0" encoding="utf-8"?>
<ds:datastoreItem xmlns:ds="http://schemas.openxmlformats.org/officeDocument/2006/customXml" ds:itemID="{BACA6D9A-6CDD-4A82-B33D-C2F7C2D2FB7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252</Words>
  <Application>Microsoft Office PowerPoint</Application>
  <PresentationFormat>Custom</PresentationFormat>
  <Paragraphs>34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10</cp:revision>
  <dcterms:created xsi:type="dcterms:W3CDTF">2021-05-21T16:42:49Z</dcterms:created>
  <dcterms:modified xsi:type="dcterms:W3CDTF">2021-07-20T21:20:57Z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