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159252-33F4-5C15-E0E6-9864EE795035}" v="42" dt="2021-07-15T02:09:10.607"/>
    <p1510:client id="{6D74DDCA-1D91-F042-E01F-40776C18F4E4}" v="2" dt="2021-08-24T23:38:37.063"/>
    <p1510:client id="{8B9B4814-DB9D-6000-39A8-43DA0717BFB8}" v="13" dt="2021-07-22T19:11:48.943"/>
    <p1510:client id="{DAAF3660-7EB8-B3D2-B178-BFE985D8B273}" v="23" dt="2021-08-06T13:59:18.161"/>
    <p1510:client id="{E9B46517-45CE-009F-1137-89CC38247303}" v="21" dt="2021-08-06T14:06:10.698"/>
    <p1510:client id="{EFC1D43D-08EB-35AD-8EEE-D4A7C9CBD856}" v="20" dt="2021-08-24T23:36:49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217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37159252-33F4-5C15-E0E6-9864EE795035}"/>
    <pc:docChg chg="modSld">
      <pc:chgData name="Noel Dufrene" userId="S::ndufrene@migrantclinician.org::131c83a1-d70b-4f56-8487-a9b39281de7c" providerId="AD" clId="Web-{37159252-33F4-5C15-E0E6-9864EE795035}" dt="2021-07-15T02:09:10.248" v="25" actId="20577"/>
      <pc:docMkLst>
        <pc:docMk/>
      </pc:docMkLst>
      <pc:sldChg chg="addSp delSp modSp">
        <pc:chgData name="Noel Dufrene" userId="S::ndufrene@migrantclinician.org::131c83a1-d70b-4f56-8487-a9b39281de7c" providerId="AD" clId="Web-{37159252-33F4-5C15-E0E6-9864EE795035}" dt="2021-07-15T02:09:10.248" v="25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37159252-33F4-5C15-E0E6-9864EE795035}" dt="2021-07-15T02:09:10.248" v="25" actId="20577"/>
          <ac:spMkLst>
            <pc:docMk/>
            <pc:sldMk cId="2859207640" sldId="256"/>
            <ac:spMk id="9" creationId="{42DDB1DC-A4D1-4C05-8FDA-9AD39396E719}"/>
          </ac:spMkLst>
        </pc:spChg>
        <pc:spChg chg="mod">
          <ac:chgData name="Noel Dufrene" userId="S::ndufrene@migrantclinician.org::131c83a1-d70b-4f56-8487-a9b39281de7c" providerId="AD" clId="Web-{37159252-33F4-5C15-E0E6-9864EE795035}" dt="2021-07-15T02:08:54.357" v="22" actId="20577"/>
          <ac:spMkLst>
            <pc:docMk/>
            <pc:sldMk cId="2859207640" sldId="256"/>
            <ac:spMk id="10" creationId="{E3C5DEF2-6356-49AB-9B21-793073461EF5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7:39.980" v="6" actId="1076"/>
          <ac:spMkLst>
            <pc:docMk/>
            <pc:sldMk cId="2859207640" sldId="256"/>
            <ac:spMk id="12" creationId="{99A4D42E-EF0F-4422-8C2E-DE53862CB0EF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7:36.464" v="5" actId="1076"/>
          <ac:spMkLst>
            <pc:docMk/>
            <pc:sldMk cId="2859207640" sldId="256"/>
            <ac:spMk id="13" creationId="{C8029A60-97EB-4FCC-BA98-9F7B5C0F2FF4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7:51.043" v="8" actId="1076"/>
          <ac:spMkLst>
            <pc:docMk/>
            <pc:sldMk cId="2859207640" sldId="256"/>
            <ac:spMk id="16" creationId="{7C6E82AD-BF32-4EB2-B35F-A664DC121976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8:01.777" v="10" actId="1076"/>
          <ac:spMkLst>
            <pc:docMk/>
            <pc:sldMk cId="2859207640" sldId="256"/>
            <ac:spMk id="18" creationId="{D58E0058-A46A-45E6-97EF-9DAEBE758B6F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8:14.059" v="12" actId="1076"/>
          <ac:spMkLst>
            <pc:docMk/>
            <pc:sldMk cId="2859207640" sldId="256"/>
            <ac:spMk id="19" creationId="{DE15D51B-F5AB-4007-AB96-D0BDCD5AAE1D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8:23.731" v="14" actId="1076"/>
          <ac:spMkLst>
            <pc:docMk/>
            <pc:sldMk cId="2859207640" sldId="256"/>
            <ac:spMk id="20" creationId="{E96BE1C6-0509-4C1C-A126-F3F885CD48CA}"/>
          </ac:spMkLst>
        </pc:spChg>
        <pc:picChg chg="add del mod">
          <ac:chgData name="Noel Dufrene" userId="S::ndufrene@migrantclinician.org::131c83a1-d70b-4f56-8487-a9b39281de7c" providerId="AD" clId="Web-{37159252-33F4-5C15-E0E6-9864EE795035}" dt="2021-07-15T02:07:07.776" v="1"/>
          <ac:picMkLst>
            <pc:docMk/>
            <pc:sldMk cId="2859207640" sldId="256"/>
            <ac:picMk id="2" creationId="{5D5F7937-8234-4899-879C-C28E1F73FD0B}"/>
          </ac:picMkLst>
        </pc:picChg>
      </pc:sldChg>
    </pc:docChg>
  </pc:docChgLst>
  <pc:docChgLst>
    <pc:chgData name="Noel Dufrene" userId="S::ndufrene@migrantclinician.org::131c83a1-d70b-4f56-8487-a9b39281de7c" providerId="AD" clId="Web-{6D74DDCA-1D91-F042-E01F-40776C18F4E4}"/>
    <pc:docChg chg="modSld">
      <pc:chgData name="Noel Dufrene" userId="S::ndufrene@migrantclinician.org::131c83a1-d70b-4f56-8487-a9b39281de7c" providerId="AD" clId="Web-{6D74DDCA-1D91-F042-E01F-40776C18F4E4}" dt="2021-08-24T23:38:36.266" v="0"/>
      <pc:docMkLst>
        <pc:docMk/>
      </pc:docMkLst>
      <pc:sldChg chg="modSp">
        <pc:chgData name="Noel Dufrene" userId="S::ndufrene@migrantclinician.org::131c83a1-d70b-4f56-8487-a9b39281de7c" providerId="AD" clId="Web-{6D74DDCA-1D91-F042-E01F-40776C18F4E4}" dt="2021-08-24T23:38:36.266" v="0"/>
        <pc:sldMkLst>
          <pc:docMk/>
          <pc:sldMk cId="2859207640" sldId="256"/>
        </pc:sldMkLst>
        <pc:picChg chg="mod">
          <ac:chgData name="Noel Dufrene" userId="S::ndufrene@migrantclinician.org::131c83a1-d70b-4f56-8487-a9b39281de7c" providerId="AD" clId="Web-{6D74DDCA-1D91-F042-E01F-40776C18F4E4}" dt="2021-08-24T23:38:36.266" v="0"/>
          <ac:picMkLst>
            <pc:docMk/>
            <pc:sldMk cId="2859207640" sldId="256"/>
            <ac:picMk id="17" creationId="{E3AD0ACA-DE1D-4539-82CC-E6FD1EC25B12}"/>
          </ac:picMkLst>
        </pc:picChg>
      </pc:sldChg>
    </pc:docChg>
  </pc:docChgLst>
  <pc:docChgLst>
    <pc:chgData name="Noel Dufrene" userId="S::ndufrene@migrantclinician.org::131c83a1-d70b-4f56-8487-a9b39281de7c" providerId="AD" clId="Web-{8B9B4814-DB9D-6000-39A8-43DA0717BFB8}"/>
    <pc:docChg chg="modSld">
      <pc:chgData name="Noel Dufrene" userId="S::ndufrene@migrantclinician.org::131c83a1-d70b-4f56-8487-a9b39281de7c" providerId="AD" clId="Web-{8B9B4814-DB9D-6000-39A8-43DA0717BFB8}" dt="2021-07-22T19:11:48.943" v="12" actId="1076"/>
      <pc:docMkLst>
        <pc:docMk/>
      </pc:docMkLst>
      <pc:sldChg chg="addSp delSp modSp">
        <pc:chgData name="Noel Dufrene" userId="S::ndufrene@migrantclinician.org::131c83a1-d70b-4f56-8487-a9b39281de7c" providerId="AD" clId="Web-{8B9B4814-DB9D-6000-39A8-43DA0717BFB8}" dt="2021-07-22T19:11:48.943" v="12" actId="1076"/>
        <pc:sldMkLst>
          <pc:docMk/>
          <pc:sldMk cId="2859207640" sldId="256"/>
        </pc:sldMkLst>
        <pc:spChg chg="add">
          <ac:chgData name="Noel Dufrene" userId="S::ndufrene@migrantclinician.org::131c83a1-d70b-4f56-8487-a9b39281de7c" providerId="AD" clId="Web-{8B9B4814-DB9D-6000-39A8-43DA0717BFB8}" dt="2021-07-22T19:11:23.833" v="5"/>
          <ac:spMkLst>
            <pc:docMk/>
            <pc:sldMk cId="2859207640" sldId="256"/>
            <ac:spMk id="2" creationId="{BD26E748-1803-4B4E-B262-1711E9686D61}"/>
          </ac:spMkLst>
        </pc:spChg>
        <pc:spChg chg="del">
          <ac:chgData name="Noel Dufrene" userId="S::ndufrene@migrantclinician.org::131c83a1-d70b-4f56-8487-a9b39281de7c" providerId="AD" clId="Web-{8B9B4814-DB9D-6000-39A8-43DA0717BFB8}" dt="2021-07-22T19:10:56.254" v="0"/>
          <ac:spMkLst>
            <pc:docMk/>
            <pc:sldMk cId="2859207640" sldId="256"/>
            <ac:spMk id="13" creationId="{C8029A60-97EB-4FCC-BA98-9F7B5C0F2FF4}"/>
          </ac:spMkLst>
        </pc:spChg>
        <pc:spChg chg="del">
          <ac:chgData name="Noel Dufrene" userId="S::ndufrene@migrantclinician.org::131c83a1-d70b-4f56-8487-a9b39281de7c" providerId="AD" clId="Web-{8B9B4814-DB9D-6000-39A8-43DA0717BFB8}" dt="2021-07-22T19:11:22.567" v="4"/>
          <ac:spMkLst>
            <pc:docMk/>
            <pc:sldMk cId="2859207640" sldId="256"/>
            <ac:spMk id="18" creationId="{D58E0058-A46A-45E6-97EF-9DAEBE758B6F}"/>
          </ac:spMkLst>
        </pc:spChg>
        <pc:spChg chg="del">
          <ac:chgData name="Noel Dufrene" userId="S::ndufrene@migrantclinician.org::131c83a1-d70b-4f56-8487-a9b39281de7c" providerId="AD" clId="Web-{8B9B4814-DB9D-6000-39A8-43DA0717BFB8}" dt="2021-07-22T19:11:36.411" v="8"/>
          <ac:spMkLst>
            <pc:docMk/>
            <pc:sldMk cId="2859207640" sldId="256"/>
            <ac:spMk id="20" creationId="{E96BE1C6-0509-4C1C-A126-F3F885CD48CA}"/>
          </ac:spMkLst>
        </pc:spChg>
        <pc:spChg chg="add mod">
          <ac:chgData name="Noel Dufrene" userId="S::ndufrene@migrantclinician.org::131c83a1-d70b-4f56-8487-a9b39281de7c" providerId="AD" clId="Web-{8B9B4814-DB9D-6000-39A8-43DA0717BFB8}" dt="2021-07-22T19:11:16.036" v="3" actId="1076"/>
          <ac:spMkLst>
            <pc:docMk/>
            <pc:sldMk cId="2859207640" sldId="256"/>
            <ac:spMk id="21" creationId="{004BB03F-79BE-4173-B060-532ABDAD8949}"/>
          </ac:spMkLst>
        </pc:spChg>
        <pc:spChg chg="add mod">
          <ac:chgData name="Noel Dufrene" userId="S::ndufrene@migrantclinician.org::131c83a1-d70b-4f56-8487-a9b39281de7c" providerId="AD" clId="Web-{8B9B4814-DB9D-6000-39A8-43DA0717BFB8}" dt="2021-07-22T19:11:28.317" v="7" actId="1076"/>
          <ac:spMkLst>
            <pc:docMk/>
            <pc:sldMk cId="2859207640" sldId="256"/>
            <ac:spMk id="22" creationId="{AFB682B3-5352-4A10-8823-7520C055C23E}"/>
          </ac:spMkLst>
        </pc:spChg>
        <pc:spChg chg="add mod">
          <ac:chgData name="Noel Dufrene" userId="S::ndufrene@migrantclinician.org::131c83a1-d70b-4f56-8487-a9b39281de7c" providerId="AD" clId="Web-{8B9B4814-DB9D-6000-39A8-43DA0717BFB8}" dt="2021-07-22T19:11:48.943" v="12" actId="1076"/>
          <ac:spMkLst>
            <pc:docMk/>
            <pc:sldMk cId="2859207640" sldId="256"/>
            <ac:spMk id="23" creationId="{95E0E389-1226-40AB-99D2-FF20827F25C6}"/>
          </ac:spMkLst>
        </pc:spChg>
      </pc:sldChg>
    </pc:docChg>
  </pc:docChgLst>
  <pc:docChgLst>
    <pc:chgData name="Noel Dufrene" userId="S::ndufrene@migrantclinician.org::131c83a1-d70b-4f56-8487-a9b39281de7c" providerId="AD" clId="Web-{E9B46517-45CE-009F-1137-89CC38247303}"/>
    <pc:docChg chg="modSld">
      <pc:chgData name="Noel Dufrene" userId="S::ndufrene@migrantclinician.org::131c83a1-d70b-4f56-8487-a9b39281de7c" providerId="AD" clId="Web-{E9B46517-45CE-009F-1137-89CC38247303}" dt="2021-08-06T14:06:10.698" v="17"/>
      <pc:docMkLst>
        <pc:docMk/>
      </pc:docMkLst>
      <pc:sldChg chg="addSp delSp modSp">
        <pc:chgData name="Noel Dufrene" userId="S::ndufrene@migrantclinician.org::131c83a1-d70b-4f56-8487-a9b39281de7c" providerId="AD" clId="Web-{E9B46517-45CE-009F-1137-89CC38247303}" dt="2021-08-06T14:06:10.698" v="17"/>
        <pc:sldMkLst>
          <pc:docMk/>
          <pc:sldMk cId="2859207640" sldId="256"/>
        </pc:sldMkLst>
        <pc:spChg chg="del mod">
          <ac:chgData name="Noel Dufrene" userId="S::ndufrene@migrantclinician.org::131c83a1-d70b-4f56-8487-a9b39281de7c" providerId="AD" clId="Web-{E9B46517-45CE-009F-1137-89CC38247303}" dt="2021-08-06T14:06:08.401" v="16"/>
          <ac:spMkLst>
            <pc:docMk/>
            <pc:sldMk cId="2859207640" sldId="256"/>
            <ac:spMk id="10" creationId="{E3C5DEF2-6356-49AB-9B21-793073461EF5}"/>
          </ac:spMkLst>
        </pc:spChg>
        <pc:spChg chg="del mod">
          <ac:chgData name="Noel Dufrene" userId="S::ndufrene@migrantclinician.org::131c83a1-d70b-4f56-8487-a9b39281de7c" providerId="AD" clId="Web-{E9B46517-45CE-009F-1137-89CC38247303}" dt="2021-08-06T14:03:22.313" v="1"/>
          <ac:spMkLst>
            <pc:docMk/>
            <pc:sldMk cId="2859207640" sldId="256"/>
            <ac:spMk id="11" creationId="{AD21D8D5-A40D-49AC-9C4E-E0F18062C489}"/>
          </ac:spMkLst>
        </pc:spChg>
        <pc:spChg chg="add">
          <ac:chgData name="Noel Dufrene" userId="S::ndufrene@migrantclinician.org::131c83a1-d70b-4f56-8487-a9b39281de7c" providerId="AD" clId="Web-{E9B46517-45CE-009F-1137-89CC38247303}" dt="2021-08-06T14:05:35.806" v="14"/>
          <ac:spMkLst>
            <pc:docMk/>
            <pc:sldMk cId="2859207640" sldId="256"/>
            <ac:spMk id="22" creationId="{FE3A04BE-76D1-4A84-B893-8971A2139BA2}"/>
          </ac:spMkLst>
        </pc:spChg>
        <pc:spChg chg="add">
          <ac:chgData name="Noel Dufrene" userId="S::ndufrene@migrantclinician.org::131c83a1-d70b-4f56-8487-a9b39281de7c" providerId="AD" clId="Web-{E9B46517-45CE-009F-1137-89CC38247303}" dt="2021-08-06T14:06:10.698" v="17"/>
          <ac:spMkLst>
            <pc:docMk/>
            <pc:sldMk cId="2859207640" sldId="256"/>
            <ac:spMk id="23" creationId="{6F21AF91-8945-4BD2-8D37-145376BC8502}"/>
          </ac:spMkLst>
        </pc:spChg>
        <pc:spChg chg="del">
          <ac:chgData name="Noel Dufrene" userId="S::ndufrene@migrantclinician.org::131c83a1-d70b-4f56-8487-a9b39281de7c" providerId="AD" clId="Web-{E9B46517-45CE-009F-1137-89CC38247303}" dt="2021-08-06T14:05:33.759" v="13"/>
          <ac:spMkLst>
            <pc:docMk/>
            <pc:sldMk cId="2859207640" sldId="256"/>
            <ac:spMk id="32" creationId="{F35972B2-7899-464D-B423-336921687A37}"/>
          </ac:spMkLst>
        </pc:spChg>
        <pc:picChg chg="add mod">
          <ac:chgData name="Noel Dufrene" userId="S::ndufrene@migrantclinician.org::131c83a1-d70b-4f56-8487-a9b39281de7c" providerId="AD" clId="Web-{E9B46517-45CE-009F-1137-89CC38247303}" dt="2021-08-06T14:04:18.910" v="10" actId="1076"/>
          <ac:picMkLst>
            <pc:docMk/>
            <pc:sldMk cId="2859207640" sldId="256"/>
            <ac:picMk id="3" creationId="{0D5C8A8B-8EB5-46FB-BEB4-EF2BE82AF39A}"/>
          </ac:picMkLst>
        </pc:picChg>
        <pc:picChg chg="mod modCrop">
          <ac:chgData name="Noel Dufrene" userId="S::ndufrene@migrantclinician.org::131c83a1-d70b-4f56-8487-a9b39281de7c" providerId="AD" clId="Web-{E9B46517-45CE-009F-1137-89CC38247303}" dt="2021-08-06T14:05:12.132" v="12"/>
          <ac:picMkLst>
            <pc:docMk/>
            <pc:sldMk cId="2859207640" sldId="256"/>
            <ac:picMk id="4" creationId="{AC233AB7-26E6-45EF-A9DE-3D39E21A190D}"/>
          </ac:picMkLst>
        </pc:picChg>
      </pc:sldChg>
    </pc:docChg>
  </pc:docChgLst>
  <pc:docChgLst>
    <pc:chgData name="Noel Dufrene" userId="S::ndufrene@migrantclinician.org::131c83a1-d70b-4f56-8487-a9b39281de7c" providerId="AD" clId="Web-{EFC1D43D-08EB-35AD-8EEE-D4A7C9CBD856}"/>
    <pc:docChg chg="modSld">
      <pc:chgData name="Noel Dufrene" userId="S::ndufrene@migrantclinician.org::131c83a1-d70b-4f56-8487-a9b39281de7c" providerId="AD" clId="Web-{EFC1D43D-08EB-35AD-8EEE-D4A7C9CBD856}" dt="2021-08-24T23:36:49.116" v="19"/>
      <pc:docMkLst>
        <pc:docMk/>
      </pc:docMkLst>
      <pc:sldChg chg="addSp delSp">
        <pc:chgData name="Noel Dufrene" userId="S::ndufrene@migrantclinician.org::131c83a1-d70b-4f56-8487-a9b39281de7c" providerId="AD" clId="Web-{EFC1D43D-08EB-35AD-8EEE-D4A7C9CBD856}" dt="2021-08-24T23:36:49.116" v="19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EFC1D43D-08EB-35AD-8EEE-D4A7C9CBD856}" dt="2021-08-24T23:34:00.721" v="1"/>
          <ac:spMkLst>
            <pc:docMk/>
            <pc:sldMk cId="2859207640" sldId="256"/>
            <ac:spMk id="18" creationId="{0CA6771A-8849-486B-BA15-59B7E2145263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03.580" v="3"/>
          <ac:spMkLst>
            <pc:docMk/>
            <pc:sldMk cId="2859207640" sldId="256"/>
            <ac:spMk id="20" creationId="{F1B2EC29-5DC0-4A5E-9F08-085B7A069987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4:35.004" v="10"/>
          <ac:spMkLst>
            <pc:docMk/>
            <pc:sldMk cId="2859207640" sldId="256"/>
            <ac:spMk id="21" creationId="{C56EF7EC-4798-4839-87EC-FAABB4345261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07.315" v="5"/>
          <ac:spMkLst>
            <pc:docMk/>
            <pc:sldMk cId="2859207640" sldId="256"/>
            <ac:spMk id="24" creationId="{FF73FA5C-4C18-4C0B-A757-4111B4A5114E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11.190" v="7"/>
          <ac:spMkLst>
            <pc:docMk/>
            <pc:sldMk cId="2859207640" sldId="256"/>
            <ac:spMk id="25" creationId="{62A69E5E-A37C-4292-8275-60BAAA5CAD7B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15.784" v="9"/>
          <ac:spMkLst>
            <pc:docMk/>
            <pc:sldMk cId="2859207640" sldId="256"/>
            <ac:spMk id="26" creationId="{E59C9C99-AEBE-4C94-BD93-6AD665E9AFD6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00.237" v="0"/>
          <ac:spMkLst>
            <pc:docMk/>
            <pc:sldMk cId="2859207640" sldId="256"/>
            <ac:spMk id="27" creationId="{99B01DB8-7965-4991-8E43-9D3FCDE0FE0D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02.862" v="2"/>
          <ac:spMkLst>
            <pc:docMk/>
            <pc:sldMk cId="2859207640" sldId="256"/>
            <ac:spMk id="28" creationId="{6F778643-ACF3-4034-9139-C48A390F924B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06.971" v="4"/>
          <ac:spMkLst>
            <pc:docMk/>
            <pc:sldMk cId="2859207640" sldId="256"/>
            <ac:spMk id="29" creationId="{770B1AA1-2C72-4571-826F-B8552AE7EAD6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10.737" v="6"/>
          <ac:spMkLst>
            <pc:docMk/>
            <pc:sldMk cId="2859207640" sldId="256"/>
            <ac:spMk id="30" creationId="{E5997148-B004-47C3-BDB8-BC02864AC9B8}"/>
          </ac:spMkLst>
        </pc:spChg>
        <pc:spChg chg="del">
          <ac:chgData name="Noel Dufrene" userId="S::ndufrene@migrantclinician.org::131c83a1-d70b-4f56-8487-a9b39281de7c" providerId="AD" clId="Web-{EFC1D43D-08EB-35AD-8EEE-D4A7C9CBD856}" dt="2021-08-24T23:34:13.440" v="8"/>
          <ac:spMkLst>
            <pc:docMk/>
            <pc:sldMk cId="2859207640" sldId="256"/>
            <ac:spMk id="31" creationId="{AE3E8BE7-0071-43D5-BBC0-446BD9AC0E5E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4:46.503" v="11"/>
          <ac:spMkLst>
            <pc:docMk/>
            <pc:sldMk cId="2859207640" sldId="256"/>
            <ac:spMk id="32" creationId="{C3B30547-F1D5-44B1-B863-0CE1B2BCB172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5:31.989" v="12"/>
          <ac:spMkLst>
            <pc:docMk/>
            <pc:sldMk cId="2859207640" sldId="256"/>
            <ac:spMk id="33" creationId="{7167481F-E8AD-4EDE-B38F-36225799B080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5:42.005" v="13"/>
          <ac:spMkLst>
            <pc:docMk/>
            <pc:sldMk cId="2859207640" sldId="256"/>
            <ac:spMk id="34" creationId="{066423B9-81A2-47CB-8787-FA2FE3AD8A9C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5:51.083" v="14"/>
          <ac:spMkLst>
            <pc:docMk/>
            <pc:sldMk cId="2859207640" sldId="256"/>
            <ac:spMk id="35" creationId="{1C75B05E-6E19-4D13-9899-BB8D8FEDAF4E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6:01.302" v="15"/>
          <ac:spMkLst>
            <pc:docMk/>
            <pc:sldMk cId="2859207640" sldId="256"/>
            <ac:spMk id="36" creationId="{DD242E40-6754-4D1A-9ADC-8D1E7675CC37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6:10.959" v="16"/>
          <ac:spMkLst>
            <pc:docMk/>
            <pc:sldMk cId="2859207640" sldId="256"/>
            <ac:spMk id="37" creationId="{1A236A44-E4AD-4AA4-8BE4-63206B84ECE1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6:23.615" v="17"/>
          <ac:spMkLst>
            <pc:docMk/>
            <pc:sldMk cId="2859207640" sldId="256"/>
            <ac:spMk id="38" creationId="{0307B6E6-A596-4F0F-B04C-4D19E90E12DE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6:36.772" v="18"/>
          <ac:spMkLst>
            <pc:docMk/>
            <pc:sldMk cId="2859207640" sldId="256"/>
            <ac:spMk id="39" creationId="{CEA162AB-7903-4411-BB16-87A621CD8EDD}"/>
          </ac:spMkLst>
        </pc:spChg>
        <pc:spChg chg="add">
          <ac:chgData name="Noel Dufrene" userId="S::ndufrene@migrantclinician.org::131c83a1-d70b-4f56-8487-a9b39281de7c" providerId="AD" clId="Web-{EFC1D43D-08EB-35AD-8EEE-D4A7C9CBD856}" dt="2021-08-24T23:36:49.116" v="19"/>
          <ac:spMkLst>
            <pc:docMk/>
            <pc:sldMk cId="2859207640" sldId="256"/>
            <ac:spMk id="40" creationId="{D0C25F9A-69BE-4B83-931A-51DEF9FCB7CE}"/>
          </ac:spMkLst>
        </pc:spChg>
      </pc:sldChg>
    </pc:docChg>
  </pc:docChgLst>
  <pc:docChgLst>
    <pc:chgData name="Noel Dufrene" userId="S::ndufrene@migrantclinician.org::131c83a1-d70b-4f56-8487-a9b39281de7c" providerId="AD" clId="Web-{DAAF3660-7EB8-B3D2-B178-BFE985D8B273}"/>
    <pc:docChg chg="modSld">
      <pc:chgData name="Noel Dufrene" userId="S::ndufrene@migrantclinician.org::131c83a1-d70b-4f56-8487-a9b39281de7c" providerId="AD" clId="Web-{DAAF3660-7EB8-B3D2-B178-BFE985D8B273}" dt="2021-08-06T13:59:18.161" v="22" actId="20577"/>
      <pc:docMkLst>
        <pc:docMk/>
      </pc:docMkLst>
      <pc:sldChg chg="addSp delSp modSp">
        <pc:chgData name="Noel Dufrene" userId="S::ndufrene@migrantclinician.org::131c83a1-d70b-4f56-8487-a9b39281de7c" providerId="AD" clId="Web-{DAAF3660-7EB8-B3D2-B178-BFE985D8B273}" dt="2021-08-06T13:59:18.161" v="22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DAAF3660-7EB8-B3D2-B178-BFE985D8B273}" dt="2021-08-06T13:59:18.161" v="22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1.360" v="1"/>
          <ac:spMkLst>
            <pc:docMk/>
            <pc:sldMk cId="2859207640" sldId="256"/>
            <ac:spMk id="12" creationId="{99A4D42E-EF0F-4422-8C2E-DE53862CB0EF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4.625" v="3"/>
          <ac:spMkLst>
            <pc:docMk/>
            <pc:sldMk cId="2859207640" sldId="256"/>
            <ac:spMk id="16" creationId="{7C6E82AD-BF32-4EB2-B35F-A664DC12197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29.142" v="10"/>
          <ac:spMkLst>
            <pc:docMk/>
            <pc:sldMk cId="2859207640" sldId="256"/>
            <ac:spMk id="18" creationId="{0CA6771A-8849-486B-BA15-59B7E2145263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7.157" v="5"/>
          <ac:spMkLst>
            <pc:docMk/>
            <pc:sldMk cId="2859207640" sldId="256"/>
            <ac:spMk id="19" creationId="{DE15D51B-F5AB-4007-AB96-D0BDCD5AAE1D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37.752" v="11"/>
          <ac:spMkLst>
            <pc:docMk/>
            <pc:sldMk cId="2859207640" sldId="256"/>
            <ac:spMk id="20" creationId="{F1B2EC29-5DC0-4A5E-9F08-085B7A069987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0.906" v="0"/>
          <ac:spMkLst>
            <pc:docMk/>
            <pc:sldMk cId="2859207640" sldId="256"/>
            <ac:spMk id="21" creationId="{004BB03F-79BE-4173-B060-532ABDAD8949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3.938" v="2"/>
          <ac:spMkLst>
            <pc:docMk/>
            <pc:sldMk cId="2859207640" sldId="256"/>
            <ac:spMk id="22" creationId="{AFB682B3-5352-4A10-8823-7520C055C23E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6.844" v="4"/>
          <ac:spMkLst>
            <pc:docMk/>
            <pc:sldMk cId="2859207640" sldId="256"/>
            <ac:spMk id="23" creationId="{95E0E389-1226-40AB-99D2-FF20827F25C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44.955" v="12"/>
          <ac:spMkLst>
            <pc:docMk/>
            <pc:sldMk cId="2859207640" sldId="256"/>
            <ac:spMk id="24" creationId="{FF73FA5C-4C18-4C0B-A757-4111B4A5114E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51.596" v="13"/>
          <ac:spMkLst>
            <pc:docMk/>
            <pc:sldMk cId="2859207640" sldId="256"/>
            <ac:spMk id="25" creationId="{62A69E5E-A37C-4292-8275-60BAAA5CAD7B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58.143" v="14"/>
          <ac:spMkLst>
            <pc:docMk/>
            <pc:sldMk cId="2859207640" sldId="256"/>
            <ac:spMk id="26" creationId="{E59C9C99-AEBE-4C94-BD93-6AD665E9AFD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12.800" v="15"/>
          <ac:spMkLst>
            <pc:docMk/>
            <pc:sldMk cId="2859207640" sldId="256"/>
            <ac:spMk id="27" creationId="{99B01DB8-7965-4991-8E43-9D3FCDE0FE0D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26.550" v="16"/>
          <ac:spMkLst>
            <pc:docMk/>
            <pc:sldMk cId="2859207640" sldId="256"/>
            <ac:spMk id="28" creationId="{6F778643-ACF3-4034-9139-C48A390F924B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35.457" v="17"/>
          <ac:spMkLst>
            <pc:docMk/>
            <pc:sldMk cId="2859207640" sldId="256"/>
            <ac:spMk id="29" creationId="{770B1AA1-2C72-4571-826F-B8552AE7EAD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42.894" v="18"/>
          <ac:spMkLst>
            <pc:docMk/>
            <pc:sldMk cId="2859207640" sldId="256"/>
            <ac:spMk id="30" creationId="{E5997148-B004-47C3-BDB8-BC02864AC9B8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58.692" v="19"/>
          <ac:spMkLst>
            <pc:docMk/>
            <pc:sldMk cId="2859207640" sldId="256"/>
            <ac:spMk id="31" creationId="{AE3E8BE7-0071-43D5-BBC0-446BD9AC0E5E}"/>
          </ac:spMkLst>
        </pc:spChg>
        <pc:spChg chg="add mod">
          <ac:chgData name="Noel Dufrene" userId="S::ndufrene@migrantclinician.org::131c83a1-d70b-4f56-8487-a9b39281de7c" providerId="AD" clId="Web-{DAAF3660-7EB8-B3D2-B178-BFE985D8B273}" dt="2021-08-06T13:59:13.255" v="21" actId="20577"/>
          <ac:spMkLst>
            <pc:docMk/>
            <pc:sldMk cId="2859207640" sldId="256"/>
            <ac:spMk id="32" creationId="{F35972B2-7899-464D-B423-336921687A37}"/>
          </ac:spMkLst>
        </pc:spChg>
        <pc:picChg chg="mod modCrop">
          <ac:chgData name="Noel Dufrene" userId="S::ndufrene@migrantclinician.org::131c83a1-d70b-4f56-8487-a9b39281de7c" providerId="AD" clId="Web-{DAAF3660-7EB8-B3D2-B178-BFE985D8B273}" dt="2021-08-06T13:57:17.986" v="9"/>
          <ac:picMkLst>
            <pc:docMk/>
            <pc:sldMk cId="2859207640" sldId="256"/>
            <ac:picMk id="4" creationId="{AC233AB7-26E6-45EF-A9DE-3D39E21A190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AC233AB7-26E6-45EF-A9DE-3D39E21A1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3" r="13901" b="-516"/>
          <a:stretch/>
        </p:blipFill>
        <p:spPr>
          <a:xfrm>
            <a:off x="20269" y="-879811"/>
            <a:ext cx="22187503" cy="235061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407C62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356098"/>
            <a:ext cx="5560008" cy="35959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spc="100" dirty="0" err="1">
                <a:solidFill>
                  <a:schemeClr val="bg1"/>
                </a:solidFill>
                <a:latin typeface="Arial Black"/>
                <a:cs typeface="Aharoni"/>
              </a:rPr>
              <a:t>Vacúnate</a:t>
            </a:r>
            <a:r>
              <a:rPr lang="en-US" sz="6000" spc="100" dirty="0">
                <a:solidFill>
                  <a:schemeClr val="bg1"/>
                </a:solidFill>
                <a:latin typeface="Arial Black"/>
                <a:cs typeface="Aharoni"/>
              </a:rPr>
              <a:t> contra </a:t>
            </a:r>
            <a:endParaRPr lang="en-US">
              <a:solidFill>
                <a:schemeClr val="bg1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6000" spc="100" dirty="0">
                <a:solidFill>
                  <a:schemeClr val="bg1"/>
                </a:solidFill>
                <a:latin typeface="Arial Black"/>
                <a:cs typeface="Aharoni"/>
              </a:rPr>
              <a:t>COVID-19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442" y="18666889"/>
            <a:ext cx="3854008" cy="34249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26E748-1803-4B4E-B262-1711E9686D61}"/>
              </a:ext>
            </a:extLst>
          </p:cNvPr>
          <p:cNvSpPr txBox="1"/>
          <p:nvPr/>
        </p:nvSpPr>
        <p:spPr>
          <a:xfrm>
            <a:off x="9715500" y="1483121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to add text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D5C8A8B-8EB5-46FB-BEB4-EF2BE82AF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809" y="22612558"/>
            <a:ext cx="18010771" cy="4957089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FE3A04BE-76D1-4A84-B893-8971A2139BA2}"/>
              </a:ext>
            </a:extLst>
          </p:cNvPr>
          <p:cNvSpPr txBox="1"/>
          <p:nvPr/>
        </p:nvSpPr>
        <p:spPr>
          <a:xfrm>
            <a:off x="22840950" y="22848601"/>
            <a:ext cx="20802600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5000"/>
              </a:lnSpc>
            </a:pPr>
            <a:r>
              <a:rPr lang="en-US" sz="199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FORTALEZA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6F21AF91-8945-4BD2-8D37-145376BC8502}"/>
              </a:ext>
            </a:extLst>
          </p:cNvPr>
          <p:cNvSpPr txBox="1"/>
          <p:nvPr/>
        </p:nvSpPr>
        <p:spPr>
          <a:xfrm>
            <a:off x="2095500" y="27754358"/>
            <a:ext cx="17983200" cy="14970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Inscríbete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aquí</a:t>
            </a:r>
            <a:endParaRPr lang="en-US" sz="36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25000"/>
              </a:lnSpc>
            </a:pPr>
            <a:r>
              <a:rPr lang="en-US" sz="4000" b="1" spc="600" dirty="0">
                <a:latin typeface="Arial Black"/>
                <a:cs typeface="Aharoni"/>
              </a:rPr>
              <a:t>1-800-000-0000  +  enlace a </a:t>
            </a:r>
            <a:r>
              <a:rPr lang="en-US" sz="4000" b="1" spc="600">
                <a:latin typeface="Arial Black"/>
                <a:cs typeface="Aharoni"/>
              </a:rPr>
              <a:t>sitio web </a:t>
            </a:r>
            <a:endParaRPr lang="en-US" sz="4000" b="1" spc="600" dirty="0">
              <a:latin typeface="Arial Black"/>
              <a:cs typeface="Aharoni"/>
            </a:endParaRPr>
          </a:p>
        </p:txBody>
      </p:sp>
      <p:sp>
        <p:nvSpPr>
          <p:cNvPr id="21" name="Google Shape;56;p13">
            <a:extLst>
              <a:ext uri="{FF2B5EF4-FFF2-40B4-BE49-F238E27FC236}">
                <a16:creationId xmlns:a16="http://schemas.microsoft.com/office/drawing/2014/main" id="{C56EF7EC-4798-4839-87EC-FAABB4345261}"/>
              </a:ext>
            </a:extLst>
          </p:cNvPr>
          <p:cNvSpPr/>
          <p:nvPr/>
        </p:nvSpPr>
        <p:spPr>
          <a:xfrm>
            <a:off x="-9651807" y="708508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61;p13">
            <a:extLst>
              <a:ext uri="{FF2B5EF4-FFF2-40B4-BE49-F238E27FC236}">
                <a16:creationId xmlns:a16="http://schemas.microsoft.com/office/drawing/2014/main" id="{C3B30547-F1D5-44B1-B863-0CE1B2BCB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40396" y="1310128"/>
            <a:ext cx="7821612" cy="8574101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sz="3200" b="1" dirty="0">
                <a:sym typeface="Work Sans" charset="0"/>
              </a:rPr>
              <a:t>Agregar una imagen y escalarla </a:t>
            </a:r>
            <a:r>
              <a:rPr lang="es-ES" sz="3200" dirty="0">
                <a:sym typeface="Work Sans" charset="0"/>
              </a:rPr>
              <a:t>
Desde la computadora vaya a Insertar → imagen → Cargar y seleccione la imagen que quiere usar para el póster. </a:t>
            </a:r>
            <a:endParaRPr lang="en-US" altLang="en-US" sz="4200" dirty="0">
              <a:latin typeface="Work Sans" charset="0"/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Para escalar, agarre la esquina inferior derecha de la imagen y mantenga presionado el botón. Arrastre el ratón diagonalmente hasta que sea del mismo tamaño o ligeramente más grande que la diapositiva. </a:t>
            </a:r>
            <a:endParaRPr lang="en-US" altLang="en-US" sz="4200" dirty="0">
              <a:latin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Nota: No se preocupe si la imagen está cubriendo el mensaje / arte en la parte inferior. Vaya al paso 2.
</a:t>
            </a:r>
            <a:endParaRPr lang="en-US" altLang="en-US" sz="4200" dirty="0">
              <a:latin typeface="Work Sans" charset="0"/>
              <a:cs typeface="Work Sans" charset="0"/>
            </a:endParaRPr>
          </a:p>
        </p:txBody>
      </p:sp>
      <p:sp>
        <p:nvSpPr>
          <p:cNvPr id="33" name="Google Shape;61;p13">
            <a:extLst>
              <a:ext uri="{FF2B5EF4-FFF2-40B4-BE49-F238E27FC236}">
                <a16:creationId xmlns:a16="http://schemas.microsoft.com/office/drawing/2014/main" id="{7167481F-E8AD-4EDE-B38F-36225799B080}"/>
              </a:ext>
            </a:extLst>
          </p:cNvPr>
          <p:cNvSpPr/>
          <p:nvPr/>
        </p:nvSpPr>
        <p:spPr>
          <a:xfrm>
            <a:off x="-9648652" y="1027541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4" name="Google Shape;59;p13">
            <a:extLst>
              <a:ext uri="{FF2B5EF4-FFF2-40B4-BE49-F238E27FC236}">
                <a16:creationId xmlns:a16="http://schemas.microsoft.com/office/drawing/2014/main" id="{066423B9-81A2-47CB-8787-FA2FE3AD8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55549" y="10913687"/>
            <a:ext cx="7821613" cy="58492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sz="3200" b="1" dirty="0">
                <a:sym typeface="Work Sans" charset="0"/>
              </a:rPr>
              <a:t>Enviar la imagen hacia el fondo
</a:t>
            </a:r>
            <a:r>
              <a:rPr lang="es-ES" sz="3200" dirty="0">
                <a:sym typeface="Work Sans" charset="0"/>
              </a:rPr>
              <a:t>Una vez que ajuste el tamaño de su imagen y la escale proporcionalmente al tamaño de la diapositiva o un poco más grande, presione con el botón derecho en la imagen y vaya a Ordenar → Enviar al fondo</a:t>
            </a:r>
            <a:endParaRPr lang="en" dirty="0"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Eso enviará su imagen detrás del mensaje y arte en la parte inferior.</a:t>
            </a:r>
            <a:r>
              <a:rPr lang="es-ES" sz="3200" b="1" dirty="0">
                <a:sym typeface="Work Sans" charset="0"/>
              </a:rPr>
              <a:t>
</a:t>
            </a:r>
            <a:endParaRPr lang="en"/>
          </a:p>
        </p:txBody>
      </p:sp>
      <p:sp>
        <p:nvSpPr>
          <p:cNvPr id="35" name="Google Shape;61;p13">
            <a:extLst>
              <a:ext uri="{FF2B5EF4-FFF2-40B4-BE49-F238E27FC236}">
                <a16:creationId xmlns:a16="http://schemas.microsoft.com/office/drawing/2014/main" id="{1C75B05E-6E19-4D13-9899-BB8D8FEDAF4E}"/>
              </a:ext>
            </a:extLst>
          </p:cNvPr>
          <p:cNvSpPr/>
          <p:nvPr/>
        </p:nvSpPr>
        <p:spPr>
          <a:xfrm>
            <a:off x="-9554455" y="18883812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6" name="Google Shape;60;p13">
            <a:extLst>
              <a:ext uri="{FF2B5EF4-FFF2-40B4-BE49-F238E27FC236}">
                <a16:creationId xmlns:a16="http://schemas.microsoft.com/office/drawing/2014/main" id="{DD242E40-6754-4D1A-9ADC-8D1E7675CC37}"/>
              </a:ext>
            </a:extLst>
          </p:cNvPr>
          <p:cNvSpPr/>
          <p:nvPr/>
        </p:nvSpPr>
        <p:spPr>
          <a:xfrm>
            <a:off x="-9598714" y="19489290"/>
            <a:ext cx="7486031" cy="889036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s-ES" sz="3600" b="1" dirty="0">
                <a:latin typeface="Work Sans"/>
                <a:ea typeface="Work Sans"/>
                <a:cs typeface="Work Sans"/>
                <a:sym typeface="Work Sans"/>
              </a:rPr>
              <a:t>Compruebe la fuente (letra) 
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Asegúrese de que la letra o fuente de los cuadros de texto del póster esté establecida en Arial Black. Puede cambiarla seleccionando un cuadro de texto y utilizando el menú que aparece en la parte superior  y que contiene una lista de fuentes.</a:t>
            </a:r>
            <a:r>
              <a:rPr lang="es-ES" sz="3600" b="1" dirty="0">
                <a:latin typeface="Work Sans"/>
                <a:ea typeface="Work Sans"/>
                <a:cs typeface="Work Sans"/>
                <a:sym typeface="Work Sans"/>
              </a:rPr>
              <a:t>
</a:t>
            </a: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lvl="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s-ES" sz="3200" b="1" dirty="0">
                <a:latin typeface="Work Sans"/>
                <a:ea typeface="Work Sans"/>
                <a:cs typeface="Work Sans"/>
                <a:sym typeface="Work Sans"/>
              </a:rPr>
              <a:t>DIAPOSITIVAS DE GOOGLE:
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Al usar Diapositivas de Google, es posible que deba agregar Arial </a:t>
            </a:r>
            <a:r>
              <a:rPr lang="es-ES" sz="3200" dirty="0" err="1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black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 a su lista de fuentes utilizando la opción "Más fuentes" del menú desplegable de fuentes.</a:t>
            </a:r>
            <a:r>
              <a:rPr lang="es-ES" sz="3200" b="1" dirty="0">
                <a:latin typeface="Work Sans"/>
                <a:ea typeface="Work Sans"/>
                <a:cs typeface="Work Sans"/>
                <a:sym typeface="Work Sans"/>
              </a:rPr>
              <a:t>
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7" name="Google Shape;59;p13">
            <a:extLst>
              <a:ext uri="{FF2B5EF4-FFF2-40B4-BE49-F238E27FC236}">
                <a16:creationId xmlns:a16="http://schemas.microsoft.com/office/drawing/2014/main" id="{1A236A44-E4AD-4AA4-8BE4-63206B84ECE1}"/>
              </a:ext>
            </a:extLst>
          </p:cNvPr>
          <p:cNvSpPr/>
          <p:nvPr/>
        </p:nvSpPr>
        <p:spPr>
          <a:xfrm>
            <a:off x="24164114" y="64624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</a:rPr>
              <a:t>4</a:t>
            </a:r>
            <a:endParaRPr lang="en" sz="4000" b="1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38" name="Google Shape;63;p13">
            <a:extLst>
              <a:ext uri="{FF2B5EF4-FFF2-40B4-BE49-F238E27FC236}">
                <a16:creationId xmlns:a16="http://schemas.microsoft.com/office/drawing/2014/main" id="{0307B6E6-A596-4F0F-B04C-4D19E90E1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7217" y="1309289"/>
            <a:ext cx="12829896" cy="103638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sz="3200" b="1" dirty="0">
                <a:latin typeface="Arial"/>
                <a:cs typeface="Arial"/>
                <a:sym typeface="Work Sans" charset="0"/>
              </a:rPr>
              <a:t>Exportar como archivo </a:t>
            </a:r>
            <a:r>
              <a:rPr lang="es" sz="3200" b="1" dirty="0">
                <a:sym typeface="Work Sans" charset="0"/>
              </a:rPr>
              <a:t>PDF</a:t>
            </a:r>
            <a:r>
              <a:rPr lang="es" sz="3200" b="1" dirty="0">
                <a:latin typeface="Arial"/>
                <a:cs typeface="Arial"/>
                <a:sym typeface="Work Sans" charset="0"/>
              </a:rPr>
              <a:t> usando el programa</a:t>
            </a:r>
            <a:r>
              <a:rPr lang="es" sz="3200" b="1" dirty="0">
                <a:sym typeface="Work Sans" charset="0"/>
              </a:rPr>
              <a:t> Presentaciones de Google</a:t>
            </a:r>
            <a:r>
              <a:rPr lang="es" sz="3200" b="1" dirty="0">
                <a:latin typeface="Arial"/>
                <a:cs typeface="Arial"/>
                <a:sym typeface="Work Sans" charset="0"/>
              </a:rPr>
              <a:t>:</a:t>
            </a:r>
            <a:endParaRPr lang="en-US" sz="3200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dirty="0">
                <a:latin typeface="Arial"/>
                <a:cs typeface="Arial"/>
                <a:sym typeface="Work Sans" charset="0"/>
              </a:rPr>
              <a:t>Archivo → </a:t>
            </a:r>
            <a:r>
              <a:rPr lang="es" sz="3200" dirty="0">
                <a:sym typeface="Work Sans" charset="0"/>
              </a:rPr>
              <a:t>Descargar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→ </a:t>
            </a:r>
            <a:r>
              <a:rPr lang="es" sz="3200" dirty="0">
                <a:sym typeface="Work Sans" charset="0"/>
              </a:rPr>
              <a:t>Documento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</a:t>
            </a:r>
            <a:r>
              <a:rPr lang="es" sz="3200" dirty="0">
                <a:sym typeface="Work Sans" charset="0"/>
              </a:rPr>
              <a:t>PDF</a:t>
            </a:r>
            <a:endParaRPr lang="es" sz="3200" dirty="0"/>
          </a:p>
          <a:p>
            <a:endParaRPr lang="es" sz="3200" dirty="0">
              <a:sym typeface="Work Sans" charset="0"/>
            </a:endParaRPr>
          </a:p>
          <a:p>
            <a:r>
              <a:rPr lang="es" sz="3200" b="1" dirty="0">
                <a:sym typeface="Work Sans" charset="0"/>
              </a:rPr>
              <a:t>Exportar como archivo PDF usando el programa Power point PPT:</a:t>
            </a:r>
            <a:endParaRPr lang="en-US" sz="3200" dirty="0">
              <a:sym typeface="Work Sans" charset="0"/>
            </a:endParaRPr>
          </a:p>
          <a:p>
            <a:endParaRPr lang="es" sz="3200" dirty="0">
              <a:sym typeface="Work Sans" charset="0"/>
            </a:endParaRPr>
          </a:p>
          <a:p>
            <a:r>
              <a:rPr lang="es" sz="3200" dirty="0">
                <a:sym typeface="Work Sans" charset="0"/>
              </a:rPr>
              <a:t>Seleccione la diapositiva. Documento→ Guardar como Adobe PDF</a:t>
            </a:r>
            <a:endParaRPr lang="es" sz="3200" dirty="0"/>
          </a:p>
          <a:p>
            <a:r>
              <a:rPr lang="en-US" sz="3200" b="1" dirty="0"/>
              <a:t>______________________________________</a:t>
            </a:r>
            <a:endParaRPr lang="es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b="1" dirty="0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3200" b="1" dirty="0">
                <a:sym typeface="Work Sans" charset="0"/>
              </a:rPr>
              <a:t>Presentaciones de Google.</a:t>
            </a:r>
            <a:endParaRPr lang="es" sz="3200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dirty="0">
                <a:sym typeface="Work Sans" charset="0"/>
              </a:rPr>
              <a:t>Archivo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→</a:t>
            </a:r>
            <a:r>
              <a:rPr lang="es" sz="3200" dirty="0">
                <a:sym typeface="Work Sans" charset="0"/>
              </a:rPr>
              <a:t> 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</a:t>
            </a:r>
            <a:r>
              <a:rPr lang="es" sz="3200" dirty="0">
                <a:sym typeface="Work Sans" charset="0"/>
              </a:rPr>
              <a:t>Descargar  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→ imagen JPEG</a:t>
            </a:r>
            <a:r>
              <a:rPr lang="es" sz="3200" dirty="0">
                <a:sym typeface="Work Sans" charset="0"/>
              </a:rPr>
              <a:t> (diapositiva actual)</a:t>
            </a:r>
            <a:endParaRPr lang="es" sz="3200" dirty="0"/>
          </a:p>
          <a:p>
            <a:endParaRPr lang="es" sz="3200" dirty="0"/>
          </a:p>
          <a:p>
            <a:r>
              <a:rPr lang="es" sz="3200" b="1" dirty="0"/>
              <a:t>Exportar como archivo JPG usando el programa Power point PPT:</a:t>
            </a:r>
            <a:endParaRPr lang="en-US" sz="3200" dirty="0"/>
          </a:p>
          <a:p>
            <a:endParaRPr lang="es" sz="3200" dirty="0"/>
          </a:p>
          <a:p>
            <a:r>
              <a:rPr lang="es" sz="3200" dirty="0"/>
              <a:t>Seleccione la diapositiva. Archivo→ Guardar como imagen  JPG </a:t>
            </a:r>
          </a:p>
          <a:p>
            <a:pPr algn="ctr"/>
            <a:r>
              <a:rPr lang="es-MX" sz="3200" b="1" dirty="0"/>
              <a:t>Para pósteres o volantes imprima el PDF o la </a:t>
            </a:r>
            <a:r>
              <a:rPr lang="es-MX" sz="3200" b="1"/>
              <a:t>imagen JPG que </a:t>
            </a:r>
            <a:r>
              <a:rPr lang="es-MX" sz="3200" b="1" dirty="0"/>
              <a:t>guardo.</a:t>
            </a:r>
            <a:r>
              <a:rPr lang="en-US" sz="4600" b="1" dirty="0"/>
              <a:t>
</a:t>
            </a:r>
            <a:endParaRPr lang="es" sz="4600" dirty="0">
              <a:latin typeface="Work Sans"/>
            </a:endParaRPr>
          </a:p>
        </p:txBody>
      </p:sp>
      <p:sp>
        <p:nvSpPr>
          <p:cNvPr id="39" name="Google Shape;59;p13">
            <a:extLst>
              <a:ext uri="{FF2B5EF4-FFF2-40B4-BE49-F238E27FC236}">
                <a16:creationId xmlns:a16="http://schemas.microsoft.com/office/drawing/2014/main" id="{CEA162AB-7903-4411-BB16-87A621CD8EDD}"/>
              </a:ext>
            </a:extLst>
          </p:cNvPr>
          <p:cNvSpPr/>
          <p:nvPr/>
        </p:nvSpPr>
        <p:spPr>
          <a:xfrm>
            <a:off x="24385402" y="1264418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Opcional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0" name="Google Shape;58;p13">
            <a:extLst>
              <a:ext uri="{FF2B5EF4-FFF2-40B4-BE49-F238E27FC236}">
                <a16:creationId xmlns:a16="http://schemas.microsoft.com/office/drawing/2014/main" id="{D0C25F9A-69BE-4B83-931A-51DEF9FCB7CE}"/>
              </a:ext>
            </a:extLst>
          </p:cNvPr>
          <p:cNvSpPr/>
          <p:nvPr/>
        </p:nvSpPr>
        <p:spPr>
          <a:xfrm>
            <a:off x="24379900" y="13331355"/>
            <a:ext cx="12607213" cy="89659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Crear un mensaje personalizado
Para actualizar el mensaje “Vacunación es", comience editando el mensaje que esta como ejemplo y reemplácelo por su mensaje personalizado. </a:t>
            </a:r>
            <a:b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</a:br>
            <a:b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</a:b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Trate de hacer coincidir la longitud del mensaje actualmente en el cartel para asegurarse de que tiene espacio para la información siguiente. La fuente del texto debe ser Arial </a:t>
            </a:r>
            <a:r>
              <a:rPr lang="es-ES" altLang="en-US" sz="3200" dirty="0" err="1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black</a:t>
            </a: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. Ajuste el tamaño de fuente según sea necesario para ajustarse al espacio proporcionado.
Una vez que el mensaje esté listo, elimine el texto que aparece en el póster y reemplácelo por el nuevo mensaje.
</a:t>
            </a:r>
          </a:p>
          <a:p>
            <a:pPr>
              <a:lnSpc>
                <a:spcPct val="115000"/>
              </a:lnSpc>
              <a:buSzPts val="1100"/>
            </a:pP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Para asegurarse de que el nuevo mensaje del póster este centrado, seleccione Organizar → Alinear → Alinear al centro.</a:t>
            </a:r>
            <a:r>
              <a:rPr lang="es-ES" altLang="en-US" sz="3600" b="1" dirty="0">
                <a:latin typeface="Work Sans" charset="0"/>
                <a:cs typeface="Work Sans" charset="0"/>
                <a:sym typeface="Work Sans" charset="0"/>
              </a:rPr>
              <a:t>
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262B67-9BB3-4389-82E8-4B2407DBC1D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FF3BBBF-62F4-4ADB-B2D4-9B682CF571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66149C-1C24-4349-9FCD-D2A6948576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484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93</cp:revision>
  <dcterms:created xsi:type="dcterms:W3CDTF">2021-03-26T17:39:45Z</dcterms:created>
  <dcterms:modified xsi:type="dcterms:W3CDTF">2021-08-25T00:05:41Z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