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22174200" cy="30119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D160"/>
    <a:srgbClr val="87C9FB"/>
    <a:srgbClr val="F9D160"/>
    <a:srgbClr val="E6E6E6"/>
    <a:srgbClr val="407C62"/>
    <a:srgbClr val="13369C"/>
    <a:srgbClr val="87C9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7785" autoAdjust="0"/>
    <p:restoredTop sz="94660"/>
  </p:normalViewPr>
  <p:slideViewPr>
    <p:cSldViewPr snapToGrid="0">
      <p:cViewPr varScale="1">
        <p:scale>
          <a:sx n="25" d="100"/>
          <a:sy n="25" d="100"/>
        </p:scale>
        <p:origin x="364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3065" y="4929304"/>
            <a:ext cx="18848070" cy="10486096"/>
          </a:xfrm>
        </p:spPr>
        <p:txBody>
          <a:bodyPr anchor="b"/>
          <a:lstStyle>
            <a:lvl1pPr algn="ctr">
              <a:defRPr sz="145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1775" y="15819784"/>
            <a:ext cx="16630650" cy="7271938"/>
          </a:xfrm>
        </p:spPr>
        <p:txBody>
          <a:bodyPr/>
          <a:lstStyle>
            <a:lvl1pPr marL="0" indent="0" algn="ctr">
              <a:buNone/>
              <a:defRPr sz="5820"/>
            </a:lvl1pPr>
            <a:lvl2pPr marL="1108710" indent="0" algn="ctr">
              <a:buNone/>
              <a:defRPr sz="4850"/>
            </a:lvl2pPr>
            <a:lvl3pPr marL="2217420" indent="0" algn="ctr">
              <a:buNone/>
              <a:defRPr sz="4365"/>
            </a:lvl3pPr>
            <a:lvl4pPr marL="3326130" indent="0" algn="ctr">
              <a:buNone/>
              <a:defRPr sz="3880"/>
            </a:lvl4pPr>
            <a:lvl5pPr marL="4434840" indent="0" algn="ctr">
              <a:buNone/>
              <a:defRPr sz="3880"/>
            </a:lvl5pPr>
            <a:lvl6pPr marL="5543550" indent="0" algn="ctr">
              <a:buNone/>
              <a:defRPr sz="3880"/>
            </a:lvl6pPr>
            <a:lvl7pPr marL="6652260" indent="0" algn="ctr">
              <a:buNone/>
              <a:defRPr sz="3880"/>
            </a:lvl7pPr>
            <a:lvl8pPr marL="7760970" indent="0" algn="ctr">
              <a:buNone/>
              <a:defRPr sz="3880"/>
            </a:lvl8pPr>
            <a:lvl9pPr marL="8869680" indent="0" algn="ctr">
              <a:buNone/>
              <a:defRPr sz="38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15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520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868413" y="1603592"/>
            <a:ext cx="4781312" cy="255250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478" y="1603592"/>
            <a:ext cx="14066758" cy="255250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399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053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2928" y="7509002"/>
            <a:ext cx="19125248" cy="12528931"/>
          </a:xfrm>
        </p:spPr>
        <p:txBody>
          <a:bodyPr anchor="b"/>
          <a:lstStyle>
            <a:lvl1pPr>
              <a:defRPr sz="145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2928" y="20156461"/>
            <a:ext cx="19125248" cy="6588669"/>
          </a:xfrm>
        </p:spPr>
        <p:txBody>
          <a:bodyPr/>
          <a:lstStyle>
            <a:lvl1pPr marL="0" indent="0">
              <a:buNone/>
              <a:defRPr sz="5820">
                <a:solidFill>
                  <a:schemeClr val="tx1"/>
                </a:solidFill>
              </a:defRPr>
            </a:lvl1pPr>
            <a:lvl2pPr marL="1108710" indent="0">
              <a:buNone/>
              <a:defRPr sz="4850">
                <a:solidFill>
                  <a:schemeClr val="tx1">
                    <a:tint val="75000"/>
                  </a:schemeClr>
                </a:solidFill>
              </a:defRPr>
            </a:lvl2pPr>
            <a:lvl3pPr marL="2217420" indent="0">
              <a:buNone/>
              <a:defRPr sz="4365">
                <a:solidFill>
                  <a:schemeClr val="tx1">
                    <a:tint val="75000"/>
                  </a:schemeClr>
                </a:solidFill>
              </a:defRPr>
            </a:lvl3pPr>
            <a:lvl4pPr marL="332613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4pPr>
            <a:lvl5pPr marL="443484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5pPr>
            <a:lvl6pPr marL="554355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6pPr>
            <a:lvl7pPr marL="665226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7pPr>
            <a:lvl8pPr marL="776097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8pPr>
            <a:lvl9pPr marL="886968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291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476" y="8017959"/>
            <a:ext cx="9424035" cy="191106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25689" y="8017959"/>
            <a:ext cx="9424035" cy="191106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667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364" y="1603598"/>
            <a:ext cx="19125248" cy="58217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7367" y="7383497"/>
            <a:ext cx="9380725" cy="3618538"/>
          </a:xfrm>
        </p:spPr>
        <p:txBody>
          <a:bodyPr anchor="b"/>
          <a:lstStyle>
            <a:lvl1pPr marL="0" indent="0">
              <a:buNone/>
              <a:defRPr sz="5820" b="1"/>
            </a:lvl1pPr>
            <a:lvl2pPr marL="1108710" indent="0">
              <a:buNone/>
              <a:defRPr sz="4850" b="1"/>
            </a:lvl2pPr>
            <a:lvl3pPr marL="2217420" indent="0">
              <a:buNone/>
              <a:defRPr sz="4365" b="1"/>
            </a:lvl3pPr>
            <a:lvl4pPr marL="3326130" indent="0">
              <a:buNone/>
              <a:defRPr sz="3880" b="1"/>
            </a:lvl4pPr>
            <a:lvl5pPr marL="4434840" indent="0">
              <a:buNone/>
              <a:defRPr sz="3880" b="1"/>
            </a:lvl5pPr>
            <a:lvl6pPr marL="5543550" indent="0">
              <a:buNone/>
              <a:defRPr sz="3880" b="1"/>
            </a:lvl6pPr>
            <a:lvl7pPr marL="6652260" indent="0">
              <a:buNone/>
              <a:defRPr sz="3880" b="1"/>
            </a:lvl7pPr>
            <a:lvl8pPr marL="7760970" indent="0">
              <a:buNone/>
              <a:defRPr sz="3880" b="1"/>
            </a:lvl8pPr>
            <a:lvl9pPr marL="8869680" indent="0">
              <a:buNone/>
              <a:defRPr sz="38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7367" y="11002035"/>
            <a:ext cx="9380725" cy="161823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225690" y="7383497"/>
            <a:ext cx="9426923" cy="3618538"/>
          </a:xfrm>
        </p:spPr>
        <p:txBody>
          <a:bodyPr anchor="b"/>
          <a:lstStyle>
            <a:lvl1pPr marL="0" indent="0">
              <a:buNone/>
              <a:defRPr sz="5820" b="1"/>
            </a:lvl1pPr>
            <a:lvl2pPr marL="1108710" indent="0">
              <a:buNone/>
              <a:defRPr sz="4850" b="1"/>
            </a:lvl2pPr>
            <a:lvl3pPr marL="2217420" indent="0">
              <a:buNone/>
              <a:defRPr sz="4365" b="1"/>
            </a:lvl3pPr>
            <a:lvl4pPr marL="3326130" indent="0">
              <a:buNone/>
              <a:defRPr sz="3880" b="1"/>
            </a:lvl4pPr>
            <a:lvl5pPr marL="4434840" indent="0">
              <a:buNone/>
              <a:defRPr sz="3880" b="1"/>
            </a:lvl5pPr>
            <a:lvl6pPr marL="5543550" indent="0">
              <a:buNone/>
              <a:defRPr sz="3880" b="1"/>
            </a:lvl6pPr>
            <a:lvl7pPr marL="6652260" indent="0">
              <a:buNone/>
              <a:defRPr sz="3880" b="1"/>
            </a:lvl7pPr>
            <a:lvl8pPr marL="7760970" indent="0">
              <a:buNone/>
              <a:defRPr sz="3880" b="1"/>
            </a:lvl8pPr>
            <a:lvl9pPr marL="8869680" indent="0">
              <a:buNone/>
              <a:defRPr sz="38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225690" y="11002035"/>
            <a:ext cx="9426923" cy="161823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15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030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131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364" y="2007976"/>
            <a:ext cx="7151757" cy="7027916"/>
          </a:xfrm>
        </p:spPr>
        <p:txBody>
          <a:bodyPr anchor="b"/>
          <a:lstStyle>
            <a:lvl1pPr>
              <a:defRPr sz="77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6923" y="4336677"/>
            <a:ext cx="11225689" cy="21404465"/>
          </a:xfrm>
        </p:spPr>
        <p:txBody>
          <a:bodyPr/>
          <a:lstStyle>
            <a:lvl1pPr>
              <a:defRPr sz="7760"/>
            </a:lvl1pPr>
            <a:lvl2pPr>
              <a:defRPr sz="6790"/>
            </a:lvl2pPr>
            <a:lvl3pPr>
              <a:defRPr sz="5820"/>
            </a:lvl3pPr>
            <a:lvl4pPr>
              <a:defRPr sz="4850"/>
            </a:lvl4pPr>
            <a:lvl5pPr>
              <a:defRPr sz="4850"/>
            </a:lvl5pPr>
            <a:lvl6pPr>
              <a:defRPr sz="4850"/>
            </a:lvl6pPr>
            <a:lvl7pPr>
              <a:defRPr sz="4850"/>
            </a:lvl7pPr>
            <a:lvl8pPr>
              <a:defRPr sz="4850"/>
            </a:lvl8pPr>
            <a:lvl9pPr>
              <a:defRPr sz="48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7364" y="9035891"/>
            <a:ext cx="7151757" cy="16740107"/>
          </a:xfrm>
        </p:spPr>
        <p:txBody>
          <a:bodyPr/>
          <a:lstStyle>
            <a:lvl1pPr marL="0" indent="0">
              <a:buNone/>
              <a:defRPr sz="3880"/>
            </a:lvl1pPr>
            <a:lvl2pPr marL="1108710" indent="0">
              <a:buNone/>
              <a:defRPr sz="3395"/>
            </a:lvl2pPr>
            <a:lvl3pPr marL="2217420" indent="0">
              <a:buNone/>
              <a:defRPr sz="2910"/>
            </a:lvl3pPr>
            <a:lvl4pPr marL="3326130" indent="0">
              <a:buNone/>
              <a:defRPr sz="2425"/>
            </a:lvl4pPr>
            <a:lvl5pPr marL="4434840" indent="0">
              <a:buNone/>
              <a:defRPr sz="2425"/>
            </a:lvl5pPr>
            <a:lvl6pPr marL="5543550" indent="0">
              <a:buNone/>
              <a:defRPr sz="2425"/>
            </a:lvl6pPr>
            <a:lvl7pPr marL="6652260" indent="0">
              <a:buNone/>
              <a:defRPr sz="2425"/>
            </a:lvl7pPr>
            <a:lvl8pPr marL="7760970" indent="0">
              <a:buNone/>
              <a:defRPr sz="2425"/>
            </a:lvl8pPr>
            <a:lvl9pPr marL="8869680" indent="0">
              <a:buNone/>
              <a:defRPr sz="24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581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364" y="2007976"/>
            <a:ext cx="7151757" cy="7027916"/>
          </a:xfrm>
        </p:spPr>
        <p:txBody>
          <a:bodyPr anchor="b"/>
          <a:lstStyle>
            <a:lvl1pPr>
              <a:defRPr sz="77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426923" y="4336677"/>
            <a:ext cx="11225689" cy="21404465"/>
          </a:xfrm>
        </p:spPr>
        <p:txBody>
          <a:bodyPr anchor="t"/>
          <a:lstStyle>
            <a:lvl1pPr marL="0" indent="0">
              <a:buNone/>
              <a:defRPr sz="7760"/>
            </a:lvl1pPr>
            <a:lvl2pPr marL="1108710" indent="0">
              <a:buNone/>
              <a:defRPr sz="6790"/>
            </a:lvl2pPr>
            <a:lvl3pPr marL="2217420" indent="0">
              <a:buNone/>
              <a:defRPr sz="5820"/>
            </a:lvl3pPr>
            <a:lvl4pPr marL="3326130" indent="0">
              <a:buNone/>
              <a:defRPr sz="4850"/>
            </a:lvl4pPr>
            <a:lvl5pPr marL="4434840" indent="0">
              <a:buNone/>
              <a:defRPr sz="4850"/>
            </a:lvl5pPr>
            <a:lvl6pPr marL="5543550" indent="0">
              <a:buNone/>
              <a:defRPr sz="4850"/>
            </a:lvl6pPr>
            <a:lvl7pPr marL="6652260" indent="0">
              <a:buNone/>
              <a:defRPr sz="4850"/>
            </a:lvl7pPr>
            <a:lvl8pPr marL="7760970" indent="0">
              <a:buNone/>
              <a:defRPr sz="4850"/>
            </a:lvl8pPr>
            <a:lvl9pPr marL="8869680" indent="0">
              <a:buNone/>
              <a:defRPr sz="485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7364" y="9035891"/>
            <a:ext cx="7151757" cy="16740107"/>
          </a:xfrm>
        </p:spPr>
        <p:txBody>
          <a:bodyPr/>
          <a:lstStyle>
            <a:lvl1pPr marL="0" indent="0">
              <a:buNone/>
              <a:defRPr sz="3880"/>
            </a:lvl1pPr>
            <a:lvl2pPr marL="1108710" indent="0">
              <a:buNone/>
              <a:defRPr sz="3395"/>
            </a:lvl2pPr>
            <a:lvl3pPr marL="2217420" indent="0">
              <a:buNone/>
              <a:defRPr sz="2910"/>
            </a:lvl3pPr>
            <a:lvl4pPr marL="3326130" indent="0">
              <a:buNone/>
              <a:defRPr sz="2425"/>
            </a:lvl4pPr>
            <a:lvl5pPr marL="4434840" indent="0">
              <a:buNone/>
              <a:defRPr sz="2425"/>
            </a:lvl5pPr>
            <a:lvl6pPr marL="5543550" indent="0">
              <a:buNone/>
              <a:defRPr sz="2425"/>
            </a:lvl6pPr>
            <a:lvl7pPr marL="6652260" indent="0">
              <a:buNone/>
              <a:defRPr sz="2425"/>
            </a:lvl7pPr>
            <a:lvl8pPr marL="7760970" indent="0">
              <a:buNone/>
              <a:defRPr sz="2425"/>
            </a:lvl8pPr>
            <a:lvl9pPr marL="8869680" indent="0">
              <a:buNone/>
              <a:defRPr sz="24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818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476" y="1603598"/>
            <a:ext cx="19125248" cy="58217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476" y="8017959"/>
            <a:ext cx="19125248" cy="19110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24476" y="27916449"/>
            <a:ext cx="4989195" cy="1603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9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45204" y="27916449"/>
            <a:ext cx="7483793" cy="1603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9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660529" y="27916449"/>
            <a:ext cx="4989195" cy="1603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9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674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217420" rtl="0" eaLnBrk="1" latinLnBrk="0" hangingPunct="1">
        <a:lnSpc>
          <a:spcPct val="90000"/>
        </a:lnSpc>
        <a:spcBef>
          <a:spcPct val="0"/>
        </a:spcBef>
        <a:buNone/>
        <a:defRPr sz="106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54355" indent="-554355" algn="l" defTabSz="2217420" rtl="0" eaLnBrk="1" latinLnBrk="0" hangingPunct="1">
        <a:lnSpc>
          <a:spcPct val="90000"/>
        </a:lnSpc>
        <a:spcBef>
          <a:spcPts val="2425"/>
        </a:spcBef>
        <a:buFont typeface="Arial" panose="020B0604020202020204" pitchFamily="34" charset="0"/>
        <a:buChar char="•"/>
        <a:defRPr sz="6790" kern="1200">
          <a:solidFill>
            <a:schemeClr val="tx1"/>
          </a:solidFill>
          <a:latin typeface="+mn-lt"/>
          <a:ea typeface="+mn-ea"/>
          <a:cs typeface="+mn-cs"/>
        </a:defRPr>
      </a:lvl1pPr>
      <a:lvl2pPr marL="166306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5820" kern="1200">
          <a:solidFill>
            <a:schemeClr val="tx1"/>
          </a:solidFill>
          <a:latin typeface="+mn-lt"/>
          <a:ea typeface="+mn-ea"/>
          <a:cs typeface="+mn-cs"/>
        </a:defRPr>
      </a:lvl2pPr>
      <a:lvl3pPr marL="277177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850" kern="1200">
          <a:solidFill>
            <a:schemeClr val="tx1"/>
          </a:solidFill>
          <a:latin typeface="+mn-lt"/>
          <a:ea typeface="+mn-ea"/>
          <a:cs typeface="+mn-cs"/>
        </a:defRPr>
      </a:lvl3pPr>
      <a:lvl4pPr marL="388048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4pPr>
      <a:lvl5pPr marL="498919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5pPr>
      <a:lvl6pPr marL="609790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6pPr>
      <a:lvl7pPr marL="720661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7pPr>
      <a:lvl8pPr marL="831532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8pPr>
      <a:lvl9pPr marL="942403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10871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2pPr>
      <a:lvl3pPr marL="221742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3pPr>
      <a:lvl4pPr marL="332613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4pPr>
      <a:lvl5pPr marL="443484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5pPr>
      <a:lvl6pPr marL="554355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6pPr>
      <a:lvl7pPr marL="665226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7pPr>
      <a:lvl8pPr marL="776097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8pPr>
      <a:lvl9pPr marL="886968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holding a baby&#10;&#10;Description automatically generated with medium confidence">
            <a:extLst>
              <a:ext uri="{FF2B5EF4-FFF2-40B4-BE49-F238E27FC236}">
                <a16:creationId xmlns:a16="http://schemas.microsoft.com/office/drawing/2014/main" id="{457B17A7-B170-45FC-A165-6447E4BF11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99" t="5537" r="20141"/>
          <a:stretch/>
        </p:blipFill>
        <p:spPr>
          <a:xfrm>
            <a:off x="0" y="-1"/>
            <a:ext cx="22174200" cy="2294048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4DE0E4B-96D8-447B-A794-EDE7264B4223}"/>
              </a:ext>
            </a:extLst>
          </p:cNvPr>
          <p:cNvSpPr/>
          <p:nvPr/>
        </p:nvSpPr>
        <p:spPr>
          <a:xfrm>
            <a:off x="-266700" y="18340589"/>
            <a:ext cx="22707600" cy="11931028"/>
          </a:xfrm>
          <a:custGeom>
            <a:avLst/>
            <a:gdLst>
              <a:gd name="connsiteX0" fmla="*/ 0 w 7772400"/>
              <a:gd name="connsiteY0" fmla="*/ 0 h 2670629"/>
              <a:gd name="connsiteX1" fmla="*/ 7772400 w 7772400"/>
              <a:gd name="connsiteY1" fmla="*/ 0 h 2670629"/>
              <a:gd name="connsiteX2" fmla="*/ 7772400 w 7772400"/>
              <a:gd name="connsiteY2" fmla="*/ 2670629 h 2670629"/>
              <a:gd name="connsiteX3" fmla="*/ 0 w 7772400"/>
              <a:gd name="connsiteY3" fmla="*/ 2670629 h 2670629"/>
              <a:gd name="connsiteX4" fmla="*/ 0 w 7772400"/>
              <a:gd name="connsiteY4" fmla="*/ 0 h 2670629"/>
              <a:gd name="connsiteX0" fmla="*/ 0 w 7786914"/>
              <a:gd name="connsiteY0" fmla="*/ 1451429 h 4122058"/>
              <a:gd name="connsiteX1" fmla="*/ 7786914 w 7786914"/>
              <a:gd name="connsiteY1" fmla="*/ 0 h 4122058"/>
              <a:gd name="connsiteX2" fmla="*/ 7772400 w 7786914"/>
              <a:gd name="connsiteY2" fmla="*/ 4122058 h 4122058"/>
              <a:gd name="connsiteX3" fmla="*/ 0 w 7786914"/>
              <a:gd name="connsiteY3" fmla="*/ 4122058 h 4122058"/>
              <a:gd name="connsiteX4" fmla="*/ 0 w 7786914"/>
              <a:gd name="connsiteY4" fmla="*/ 1451429 h 4122058"/>
              <a:gd name="connsiteX0" fmla="*/ 0 w 7786914"/>
              <a:gd name="connsiteY0" fmla="*/ 1480458 h 4151087"/>
              <a:gd name="connsiteX1" fmla="*/ 7786914 w 7786914"/>
              <a:gd name="connsiteY1" fmla="*/ 0 h 4151087"/>
              <a:gd name="connsiteX2" fmla="*/ 7772400 w 7786914"/>
              <a:gd name="connsiteY2" fmla="*/ 4151087 h 4151087"/>
              <a:gd name="connsiteX3" fmla="*/ 0 w 7786914"/>
              <a:gd name="connsiteY3" fmla="*/ 4151087 h 4151087"/>
              <a:gd name="connsiteX4" fmla="*/ 0 w 7786914"/>
              <a:gd name="connsiteY4" fmla="*/ 1480458 h 415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86914" h="4151087">
                <a:moveTo>
                  <a:pt x="0" y="1480458"/>
                </a:moveTo>
                <a:lnTo>
                  <a:pt x="7786914" y="0"/>
                </a:lnTo>
                <a:lnTo>
                  <a:pt x="7772400" y="4151087"/>
                </a:lnTo>
                <a:lnTo>
                  <a:pt x="0" y="4151087"/>
                </a:lnTo>
                <a:lnTo>
                  <a:pt x="0" y="1480458"/>
                </a:lnTo>
                <a:close/>
              </a:path>
            </a:pathLst>
          </a:custGeom>
          <a:solidFill>
            <a:srgbClr val="87C9FB"/>
          </a:solidFill>
          <a:ln w="165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6BDD1C1-811B-4300-BBDD-AD11C0170CD8}"/>
              </a:ext>
            </a:extLst>
          </p:cNvPr>
          <p:cNvSpPr/>
          <p:nvPr/>
        </p:nvSpPr>
        <p:spPr>
          <a:xfrm>
            <a:off x="14983531" y="16010777"/>
            <a:ext cx="6286564" cy="6286564"/>
          </a:xfrm>
          <a:prstGeom prst="ellipse">
            <a:avLst/>
          </a:prstGeom>
          <a:solidFill>
            <a:srgbClr val="F8D160"/>
          </a:solidFill>
          <a:ln w="165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DDB1DC-A4D1-4C05-8FDA-9AD39396E719}"/>
              </a:ext>
            </a:extLst>
          </p:cNvPr>
          <p:cNvSpPr txBox="1"/>
          <p:nvPr/>
        </p:nvSpPr>
        <p:spPr>
          <a:xfrm rot="20305829">
            <a:off x="15170444" y="16573601"/>
            <a:ext cx="5560008" cy="4616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5400" dirty="0" err="1">
                <a:latin typeface="Arial Black" panose="020B0A04020102020204" pitchFamily="34" charset="0"/>
                <a:cs typeface="Aharoni" panose="02010803020104030203" pitchFamily="2" charset="-79"/>
              </a:rPr>
              <a:t>Tanpri</a:t>
            </a:r>
            <a:endParaRPr lang="en-US" sz="5400" dirty="0">
              <a:latin typeface="Arial Black" panose="020B0A04020102020204" pitchFamily="34" charset="0"/>
              <a:cs typeface="Aharoni" panose="02010803020104030203" pitchFamily="2" charset="-79"/>
            </a:endParaRPr>
          </a:p>
          <a:p>
            <a:pPr algn="ctr">
              <a:lnSpc>
                <a:spcPct val="110000"/>
              </a:lnSpc>
            </a:pPr>
            <a:r>
              <a:rPr lang="en-US" sz="5400" dirty="0" err="1">
                <a:latin typeface="Arial Black" panose="020B0A04020102020204" pitchFamily="34" charset="0"/>
                <a:cs typeface="Aharoni" panose="02010803020104030203" pitchFamily="2" charset="-79"/>
              </a:rPr>
              <a:t>enskri</a:t>
            </a:r>
            <a:endParaRPr lang="en-US" sz="5400" dirty="0">
              <a:latin typeface="Arial Black" panose="020B0A04020102020204" pitchFamily="34" charset="0"/>
              <a:cs typeface="Aharoni" panose="02010803020104030203" pitchFamily="2" charset="-79"/>
            </a:endParaRPr>
          </a:p>
          <a:p>
            <a:pPr algn="ctr">
              <a:lnSpc>
                <a:spcPct val="110000"/>
              </a:lnSpc>
            </a:pPr>
            <a:r>
              <a:rPr lang="en-US" sz="5400" dirty="0" err="1">
                <a:latin typeface="Arial Black" panose="020B0A04020102020204" pitchFamily="34" charset="0"/>
                <a:cs typeface="Aharoni" panose="02010803020104030203" pitchFamily="2" charset="-79"/>
              </a:rPr>
              <a:t>pou’w</a:t>
            </a:r>
            <a:r>
              <a:rPr lang="en-US" sz="5400" dirty="0">
                <a:latin typeface="Arial Black" panose="020B0A04020102020204" pitchFamily="34" charset="0"/>
                <a:cs typeface="Aharoni" panose="02010803020104030203" pitchFamily="2" charset="-79"/>
              </a:rPr>
              <a:t> </a:t>
            </a:r>
            <a:r>
              <a:rPr lang="en-US" sz="5400" dirty="0" err="1">
                <a:latin typeface="Arial Black" panose="020B0A04020102020204" pitchFamily="34" charset="0"/>
                <a:cs typeface="Aharoni" panose="02010803020104030203" pitchFamily="2" charset="-79"/>
              </a:rPr>
              <a:t>pran</a:t>
            </a:r>
            <a:r>
              <a:rPr lang="en-US" sz="5400" dirty="0">
                <a:latin typeface="Arial Black" panose="020B0A04020102020204" pitchFamily="34" charset="0"/>
                <a:cs typeface="Aharoni" panose="02010803020104030203" pitchFamily="2" charset="-79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lang="en-US" sz="5400" dirty="0" err="1">
                <a:latin typeface="Arial Black" panose="020B0A04020102020204" pitchFamily="34" charset="0"/>
                <a:cs typeface="Aharoni" panose="02010803020104030203" pitchFamily="2" charset="-79"/>
              </a:rPr>
              <a:t>vaksen</a:t>
            </a:r>
            <a:endParaRPr lang="en-US" sz="5400" dirty="0">
              <a:latin typeface="Arial Black" panose="020B0A04020102020204" pitchFamily="34" charset="0"/>
              <a:cs typeface="Aharoni" panose="02010803020104030203" pitchFamily="2" charset="-79"/>
            </a:endParaRPr>
          </a:p>
          <a:p>
            <a:pPr algn="ctr">
              <a:lnSpc>
                <a:spcPct val="110000"/>
              </a:lnSpc>
            </a:pPr>
            <a:r>
              <a:rPr lang="en-US" sz="5400" dirty="0">
                <a:latin typeface="Arial Black" panose="020B0A04020102020204" pitchFamily="34" charset="0"/>
                <a:cs typeface="Aharoni" panose="02010803020104030203" pitchFamily="2" charset="-79"/>
              </a:rPr>
              <a:t>COVID-19 la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C5DEF2-6356-49AB-9B21-793073461EF5}"/>
              </a:ext>
            </a:extLst>
          </p:cNvPr>
          <p:cNvSpPr txBox="1"/>
          <p:nvPr/>
        </p:nvSpPr>
        <p:spPr>
          <a:xfrm>
            <a:off x="2095500" y="28242042"/>
            <a:ext cx="179832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pc="600" dirty="0" err="1">
                <a:latin typeface="Arial Black" panose="020B0A04020102020204" pitchFamily="34" charset="0"/>
                <a:cs typeface="Aharoni" panose="02010803020104030203" pitchFamily="2" charset="-79"/>
              </a:rPr>
              <a:t>Enskri</a:t>
            </a:r>
            <a:r>
              <a:rPr lang="en-US" sz="3600" b="1" spc="600" dirty="0">
                <a:latin typeface="Arial Black" panose="020B0A04020102020204" pitchFamily="34" charset="0"/>
                <a:cs typeface="Aharoni" panose="02010803020104030203" pitchFamily="2" charset="-79"/>
              </a:rPr>
              <a:t> la</a:t>
            </a:r>
          </a:p>
          <a:p>
            <a:pPr algn="ctr"/>
            <a:r>
              <a:rPr lang="en-US" sz="4000" b="1" spc="600" dirty="0">
                <a:latin typeface="Arial Black" panose="020B0A04020102020204" pitchFamily="34" charset="0"/>
                <a:cs typeface="Aharoni" panose="02010803020104030203" pitchFamily="2" charset="-79"/>
              </a:rPr>
              <a:t>1-800-000-0000  +  website link</a:t>
            </a:r>
          </a:p>
        </p:txBody>
      </p:sp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61E55648-D8CA-4E5A-9819-2AC99D779E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0051" y="17746107"/>
            <a:ext cx="4341394" cy="3934928"/>
          </a:xfrm>
          <a:prstGeom prst="rect">
            <a:avLst/>
          </a:prstGeom>
        </p:spPr>
      </p:pic>
      <p:sp>
        <p:nvSpPr>
          <p:cNvPr id="12" name="Google Shape;59;p13">
            <a:extLst>
              <a:ext uri="{FF2B5EF4-FFF2-40B4-BE49-F238E27FC236}">
                <a16:creationId xmlns:a16="http://schemas.microsoft.com/office/drawing/2014/main" id="{074C5A43-C158-44D0-9A70-33CFFE64753E}"/>
              </a:ext>
            </a:extLst>
          </p:cNvPr>
          <p:cNvSpPr/>
          <p:nvPr/>
        </p:nvSpPr>
        <p:spPr>
          <a:xfrm>
            <a:off x="25403325" y="11270217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Optional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6" name="Google Shape;56;p13">
            <a:extLst>
              <a:ext uri="{FF2B5EF4-FFF2-40B4-BE49-F238E27FC236}">
                <a16:creationId xmlns:a16="http://schemas.microsoft.com/office/drawing/2014/main" id="{C802705E-E89D-4DF4-B6E7-F21E04A8E967}"/>
              </a:ext>
            </a:extLst>
          </p:cNvPr>
          <p:cNvSpPr/>
          <p:nvPr/>
        </p:nvSpPr>
        <p:spPr>
          <a:xfrm>
            <a:off x="-9651807" y="-441771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1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7" name="Google Shape;55;p13">
            <a:extLst>
              <a:ext uri="{FF2B5EF4-FFF2-40B4-BE49-F238E27FC236}">
                <a16:creationId xmlns:a16="http://schemas.microsoft.com/office/drawing/2014/main" id="{BC880400-A68B-4A91-A04D-2A7576A58466}"/>
              </a:ext>
            </a:extLst>
          </p:cNvPr>
          <p:cNvSpPr/>
          <p:nvPr/>
        </p:nvSpPr>
        <p:spPr>
          <a:xfrm>
            <a:off x="-9651808" y="163708"/>
            <a:ext cx="7556307" cy="877775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" sz="3600" b="1" dirty="0">
                <a:latin typeface="Work Sans"/>
                <a:ea typeface="Work Sans"/>
                <a:cs typeface="Work Sans"/>
                <a:sym typeface="Work Sans"/>
              </a:rPr>
              <a:t>Add an image </a:t>
            </a:r>
            <a:br>
              <a:rPr lang="en" sz="3600" b="1" dirty="0">
                <a:latin typeface="Work Sans"/>
                <a:ea typeface="Work Sans"/>
                <a:cs typeface="Work Sans"/>
              </a:rPr>
            </a:br>
            <a:r>
              <a:rPr lang="en" sz="3600" b="1" dirty="0">
                <a:latin typeface="Work Sans"/>
                <a:ea typeface="Work Sans"/>
                <a:cs typeface="Work Sans"/>
                <a:sym typeface="Work Sans"/>
              </a:rPr>
              <a:t>and scale it </a:t>
            </a:r>
            <a:endParaRPr sz="3600" b="1" dirty="0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buSzPts val="1100"/>
            </a:pP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Go to Insert </a:t>
            </a:r>
            <a:r>
              <a:rPr lang="en" sz="3200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Image </a:t>
            </a:r>
            <a:r>
              <a:rPr lang="en" sz="3200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 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Upload from Computer and select an image you would like  to use for the poster. </a:t>
            </a:r>
            <a:endParaRPr sz="3200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" sz="3200" dirty="0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To scale, grab bottom right corner of image and hold the clicker down. Drag your mouse or finger across diagonally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until it’s the same size/slightly bigger than the slide. 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P.S don’t worry if the image is covering the message/art at the bottom. Head to step 2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8" name="Google Shape;61;p13">
            <a:extLst>
              <a:ext uri="{FF2B5EF4-FFF2-40B4-BE49-F238E27FC236}">
                <a16:creationId xmlns:a16="http://schemas.microsoft.com/office/drawing/2014/main" id="{5C6E36F1-9532-4281-99DE-A2844B5DA759}"/>
              </a:ext>
            </a:extLst>
          </p:cNvPr>
          <p:cNvSpPr/>
          <p:nvPr/>
        </p:nvSpPr>
        <p:spPr>
          <a:xfrm>
            <a:off x="-9554455" y="10679321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2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9" name="Google Shape;60;p13">
            <a:extLst>
              <a:ext uri="{FF2B5EF4-FFF2-40B4-BE49-F238E27FC236}">
                <a16:creationId xmlns:a16="http://schemas.microsoft.com/office/drawing/2014/main" id="{92F50242-447D-4601-B200-9991F4453C89}"/>
              </a:ext>
            </a:extLst>
          </p:cNvPr>
          <p:cNvSpPr/>
          <p:nvPr/>
        </p:nvSpPr>
        <p:spPr>
          <a:xfrm>
            <a:off x="-9554455" y="11284799"/>
            <a:ext cx="7441772" cy="5498041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 dirty="0">
                <a:latin typeface="Work Sans"/>
                <a:ea typeface="Work Sans"/>
                <a:cs typeface="Work Sans"/>
                <a:sym typeface="Work Sans"/>
              </a:rPr>
              <a:t>Send your image back</a:t>
            </a:r>
            <a:endParaRPr sz="3600" b="1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Once you size your image and scale it proportionally to the size of the slide or slightly bigger, right click on the image and go to Order </a:t>
            </a:r>
            <a:r>
              <a:rPr lang="en" sz="3200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 Send to back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That will send your image behind the message and art at the bottom.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0" name="Google Shape;58;p13">
            <a:extLst>
              <a:ext uri="{FF2B5EF4-FFF2-40B4-BE49-F238E27FC236}">
                <a16:creationId xmlns:a16="http://schemas.microsoft.com/office/drawing/2014/main" id="{BCABE217-DF6F-46F0-A9E2-E81ABC45462C}"/>
              </a:ext>
            </a:extLst>
          </p:cNvPr>
          <p:cNvSpPr/>
          <p:nvPr/>
        </p:nvSpPr>
        <p:spPr>
          <a:xfrm>
            <a:off x="25403324" y="11957387"/>
            <a:ext cx="9724875" cy="9378613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600" b="1" dirty="0">
                <a:latin typeface="Work Sans" charset="0"/>
                <a:cs typeface="Work Sans" charset="0"/>
                <a:sym typeface="Work Sans" charset="0"/>
              </a:rPr>
              <a:t>Create a custom message</a:t>
            </a: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/>
              <a:t>To update the “Vaccination is” message, start by editing the example message below and replacing it with your custom message. </a:t>
            </a:r>
            <a:br>
              <a:rPr lang="en-US" altLang="en-US" sz="3200" dirty="0"/>
            </a:br>
            <a:br>
              <a:rPr lang="en-US" altLang="en-US" sz="3200" dirty="0"/>
            </a:br>
            <a:r>
              <a:rPr lang="en-US" altLang="en-US" sz="3200" dirty="0"/>
              <a:t>Try to match the length of the message currently on the poster to ensure you have room for information below. The font of the text should be </a:t>
            </a:r>
            <a:r>
              <a:rPr lang="en-US" altLang="en-US" sz="3200" b="1" dirty="0"/>
              <a:t>Arial Black. </a:t>
            </a:r>
            <a:r>
              <a:rPr lang="en-US" altLang="en-US" sz="3200" dirty="0"/>
              <a:t>Adjust the font size as needed to fit the space provided.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/>
              <a:t>Once the message is ready, delete the text currently on the poster and replace it with the new message.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/>
              <a:t>To ensure the new message is centered on the poster,  select Arrange </a:t>
            </a: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→ Align → Align Center.</a:t>
            </a:r>
            <a:endParaRPr lang="en-US" altLang="en-US" sz="3200" dirty="0"/>
          </a:p>
        </p:txBody>
      </p:sp>
      <p:sp>
        <p:nvSpPr>
          <p:cNvPr id="21" name="Google Shape;59;p13">
            <a:extLst>
              <a:ext uri="{FF2B5EF4-FFF2-40B4-BE49-F238E27FC236}">
                <a16:creationId xmlns:a16="http://schemas.microsoft.com/office/drawing/2014/main" id="{62021A97-5CFA-4D8C-99C1-ADC4F9C996BA}"/>
              </a:ext>
            </a:extLst>
          </p:cNvPr>
          <p:cNvSpPr/>
          <p:nvPr/>
        </p:nvSpPr>
        <p:spPr>
          <a:xfrm>
            <a:off x="25403325" y="0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4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2" name="Google Shape;58;p13">
            <a:extLst>
              <a:ext uri="{FF2B5EF4-FFF2-40B4-BE49-F238E27FC236}">
                <a16:creationId xmlns:a16="http://schemas.microsoft.com/office/drawing/2014/main" id="{E05597AC-ADAE-4E63-8573-ABC6DA64225F}"/>
              </a:ext>
            </a:extLst>
          </p:cNvPr>
          <p:cNvSpPr/>
          <p:nvPr/>
        </p:nvSpPr>
        <p:spPr>
          <a:xfrm>
            <a:off x="25403324" y="687170"/>
            <a:ext cx="9724875" cy="868543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PDF using Google Slides: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File → Download → PDF Document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/>
                <a:cs typeface="Work Sans" charset="0"/>
                <a:sym typeface="Work Sans" charset="0"/>
              </a:rPr>
              <a:t>Export as a PDF using PPT:</a:t>
            </a:r>
            <a:endParaRPr lang="en-US" altLang="en-US" sz="3200" b="1" dirty="0">
              <a:latin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Select slide. File  → Save As Adobe PDF</a:t>
            </a: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______________________________________</a:t>
            </a:r>
          </a:p>
          <a:p>
            <a:pPr eaLnBrk="1" hangingPunct="1">
              <a:lnSpc>
                <a:spcPct val="115000"/>
              </a:lnSpc>
              <a:spcBef>
                <a:spcPts val="1800"/>
              </a:spcBef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JPG using Google Slides: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File → Download → JPEG Image (Current Slide)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/>
                <a:cs typeface="Work Sans" charset="0"/>
                <a:sym typeface="Work Sans" charset="0"/>
              </a:rPr>
              <a:t>Export as a JPG using PPT:</a:t>
            </a:r>
            <a:endParaRPr lang="en-US" altLang="en-US" sz="3200" b="1" dirty="0">
              <a:latin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Select slide. File  → Save As  → JPEG Image</a:t>
            </a:r>
          </a:p>
          <a:p>
            <a:pPr>
              <a:lnSpc>
                <a:spcPct val="114999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</a:endParaRPr>
          </a:p>
          <a:p>
            <a:pPr algn="ctr"/>
            <a:r>
              <a:rPr lang="en-US" sz="3200" b="1" dirty="0"/>
              <a:t>Print the saved PDF or image for </a:t>
            </a:r>
            <a:br>
              <a:rPr lang="en-US" sz="3200" b="1" dirty="0"/>
            </a:br>
            <a:r>
              <a:rPr lang="en-US" sz="3200" b="1" dirty="0"/>
              <a:t>posters or flyers.</a:t>
            </a:r>
          </a:p>
          <a:p>
            <a:pPr>
              <a:lnSpc>
                <a:spcPct val="114999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</a:endParaRPr>
          </a:p>
        </p:txBody>
      </p:sp>
      <p:sp>
        <p:nvSpPr>
          <p:cNvPr id="23" name="Google Shape;61;p13">
            <a:extLst>
              <a:ext uri="{FF2B5EF4-FFF2-40B4-BE49-F238E27FC236}">
                <a16:creationId xmlns:a16="http://schemas.microsoft.com/office/drawing/2014/main" id="{E578A2DA-9EFC-475F-B421-B2962CE1C2AD}"/>
              </a:ext>
            </a:extLst>
          </p:cNvPr>
          <p:cNvSpPr/>
          <p:nvPr/>
        </p:nvSpPr>
        <p:spPr>
          <a:xfrm>
            <a:off x="-9554455" y="18520702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3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4" name="Google Shape;60;p13">
            <a:extLst>
              <a:ext uri="{FF2B5EF4-FFF2-40B4-BE49-F238E27FC236}">
                <a16:creationId xmlns:a16="http://schemas.microsoft.com/office/drawing/2014/main" id="{FF391C04-5EAA-424F-94A3-09F8F508B30F}"/>
              </a:ext>
            </a:extLst>
          </p:cNvPr>
          <p:cNvSpPr/>
          <p:nvPr/>
        </p:nvSpPr>
        <p:spPr>
          <a:xfrm>
            <a:off x="-9554455" y="19126180"/>
            <a:ext cx="7441772" cy="762861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600" b="1" dirty="0">
                <a:latin typeface="Work Sans"/>
                <a:ea typeface="Work Sans"/>
                <a:cs typeface="Work Sans"/>
                <a:sym typeface="Work Sans"/>
              </a:rPr>
              <a:t>Check the font </a:t>
            </a:r>
            <a:endParaRPr sz="3600" b="1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200" dirty="0">
                <a:latin typeface="Work Sans"/>
                <a:ea typeface="Work Sans"/>
                <a:cs typeface="Work Sans"/>
                <a:sym typeface="Work Sans"/>
              </a:rPr>
              <a:t>Ensure the font of the text boxes on the poster are set to </a:t>
            </a:r>
            <a:r>
              <a:rPr lang="en-US" sz="3200" b="1" dirty="0">
                <a:latin typeface="Work Sans"/>
                <a:ea typeface="Work Sans"/>
                <a:cs typeface="Work Sans"/>
                <a:sym typeface="Work Sans"/>
              </a:rPr>
              <a:t>Arial Black</a:t>
            </a:r>
            <a:r>
              <a:rPr lang="en-US" sz="3200" dirty="0">
                <a:latin typeface="Work Sans"/>
                <a:ea typeface="Work Sans"/>
                <a:cs typeface="Work Sans"/>
                <a:sym typeface="Work Sans"/>
              </a:rPr>
              <a:t>. You can change the font of text by selecting a text box and using the drop-down menu at the top which has a list of fonts.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n-US"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200" b="1" dirty="0">
                <a:latin typeface="Work Sans"/>
                <a:ea typeface="Work Sans"/>
                <a:cs typeface="Work Sans"/>
                <a:sym typeface="Work Sans"/>
              </a:rPr>
              <a:t>GOOGLE SLIDES: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200" dirty="0">
                <a:latin typeface="Work Sans"/>
                <a:ea typeface="Work Sans"/>
                <a:cs typeface="Work Sans"/>
                <a:sym typeface="Work Sans"/>
              </a:rPr>
              <a:t>When using Google Slides, you may need to add Arial Black to your font list using the “More Fonts” option from the font drop-down menu.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72EEC8E-7C73-4A76-A34F-A361DF527BAD}"/>
              </a:ext>
            </a:extLst>
          </p:cNvPr>
          <p:cNvSpPr txBox="1"/>
          <p:nvPr/>
        </p:nvSpPr>
        <p:spPr>
          <a:xfrm>
            <a:off x="25403324" y="22886701"/>
            <a:ext cx="20126176" cy="46826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50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VAKSINASYON SE</a:t>
            </a:r>
          </a:p>
          <a:p>
            <a:pPr algn="ctr"/>
            <a:r>
              <a:rPr lang="en-US" sz="192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LANMOU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2B33191-A025-4AD1-AF90-4167B3FFB2C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077" t="11573" r="4077" b="23515"/>
          <a:stretch/>
        </p:blipFill>
        <p:spPr>
          <a:xfrm>
            <a:off x="904105" y="22886701"/>
            <a:ext cx="20365990" cy="4712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207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205106ECAF734D9CC60C8969D22B8A" ma:contentTypeVersion="13" ma:contentTypeDescription="Create a new document." ma:contentTypeScope="" ma:versionID="f8068b3cfb54ae2ce38b7492163f9300">
  <xsd:schema xmlns:xsd="http://www.w3.org/2001/XMLSchema" xmlns:xs="http://www.w3.org/2001/XMLSchema" xmlns:p="http://schemas.microsoft.com/office/2006/metadata/properties" xmlns:ns2="75afdd44-4aa4-4d0a-9dc0-7606fd3e2ef5" xmlns:ns3="41a82cfb-08d0-4eac-a8a5-9ca94e9619de" targetNamespace="http://schemas.microsoft.com/office/2006/metadata/properties" ma:root="true" ma:fieldsID="824ae8ba6e1c02e580807f3ae3c66c46" ns2:_="" ns3:_="">
    <xsd:import namespace="75afdd44-4aa4-4d0a-9dc0-7606fd3e2ef5"/>
    <xsd:import namespace="41a82cfb-08d0-4eac-a8a5-9ca94e961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fdd44-4aa4-4d0a-9dc0-7606fd3e2e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a82cfb-08d0-4eac-a8a5-9ca94e9619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00835C1-AD17-4AC4-9D43-BFA4800AA39D}"/>
</file>

<file path=customXml/itemProps2.xml><?xml version="1.0" encoding="utf-8"?>
<ds:datastoreItem xmlns:ds="http://schemas.openxmlformats.org/officeDocument/2006/customXml" ds:itemID="{F36603A1-0F8D-420D-A6C9-FAC7656615D2}"/>
</file>

<file path=customXml/itemProps3.xml><?xml version="1.0" encoding="utf-8"?>
<ds:datastoreItem xmlns:ds="http://schemas.openxmlformats.org/officeDocument/2006/customXml" ds:itemID="{0A72548A-C502-4506-9453-F2A397F3339E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230</TotalTime>
  <Words>425</Words>
  <Application>Microsoft Office PowerPoint</Application>
  <PresentationFormat>Custom</PresentationFormat>
  <Paragraphs>48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Work Sans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Giovanni Lopez-Quezada</dc:creator>
  <cp:lastModifiedBy>Giovanni Lopez-Quezada</cp:lastModifiedBy>
  <cp:revision>25</cp:revision>
  <dcterms:created xsi:type="dcterms:W3CDTF">2021-03-26T17:39:45Z</dcterms:created>
  <dcterms:modified xsi:type="dcterms:W3CDTF">2021-08-06T14:33:36Z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0x01010088205106ECAF734D9CC60C8969D22B8A</vt:lpwstr>
  </property>
</Properties>
</file>