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C9FB"/>
    <a:srgbClr val="F9D160"/>
    <a:srgbClr val="E6E6E6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4660"/>
  </p:normalViewPr>
  <p:slideViewPr>
    <p:cSldViewPr snapToGrid="0">
      <p:cViewPr varScale="1">
        <p:scale>
          <a:sx n="25" d="100"/>
          <a:sy n="25" d="100"/>
        </p:scale>
        <p:origin x="20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outdoor, nature&#10;&#10;Description automatically generated">
            <a:extLst>
              <a:ext uri="{FF2B5EF4-FFF2-40B4-BE49-F238E27FC236}">
                <a16:creationId xmlns:a16="http://schemas.microsoft.com/office/drawing/2014/main" id="{F4C7C6FA-AFDC-4FA5-AAFB-8A80DD9D60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7" t="557" r="18315" b="17767"/>
          <a:stretch/>
        </p:blipFill>
        <p:spPr>
          <a:xfrm>
            <a:off x="0" y="0"/>
            <a:ext cx="22174200" cy="23164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F9D160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87C9FB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170444" y="16573601"/>
            <a:ext cx="5560008" cy="461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Tanpri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pou’w</a:t>
            </a: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pran</a:t>
            </a: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5400" dirty="0" err="1">
                <a:latin typeface="Arial Black" panose="020B0A04020102020204" pitchFamily="34" charset="0"/>
                <a:cs typeface="Aharoni" panose="02010803020104030203" pitchFamily="2" charset="-79"/>
              </a:rPr>
              <a:t>vaksen</a:t>
            </a:r>
            <a:endParaRPr lang="en-US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>
                <a:latin typeface="Arial Black" panose="020B0A04020102020204" pitchFamily="34" charset="0"/>
                <a:cs typeface="Aharoni" panose="02010803020104030203" pitchFamily="2" charset="-79"/>
              </a:rPr>
              <a:t>COVID-19 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5DEF2-6356-49AB-9B21-793073461EF5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la</a:t>
            </a:r>
          </a:p>
          <a:p>
            <a:pPr algn="ctr"/>
            <a:r>
              <a:rPr lang="en-US" sz="40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1-800-000-0000  +  website link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61E55648-D8CA-4E5A-9819-2AC99D779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051" y="17746107"/>
            <a:ext cx="4341394" cy="39349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41D8F80-B165-4F30-B6DC-AD6F008EF38A}"/>
              </a:ext>
            </a:extLst>
          </p:cNvPr>
          <p:cNvSpPr txBox="1"/>
          <p:nvPr/>
        </p:nvSpPr>
        <p:spPr>
          <a:xfrm>
            <a:off x="24841199" y="22875302"/>
            <a:ext cx="20002499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5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/>
            <a:r>
              <a:rPr lang="en-US" sz="192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ESPWA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7174F3-7C03-4333-97B4-F3489796FD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62" t="9442" r="3562" b="26053"/>
          <a:stretch/>
        </p:blipFill>
        <p:spPr>
          <a:xfrm>
            <a:off x="789804" y="22875302"/>
            <a:ext cx="20594592" cy="4682600"/>
          </a:xfrm>
          <a:prstGeom prst="rect">
            <a:avLst/>
          </a:prstGeom>
        </p:spPr>
      </p:pic>
      <p:sp>
        <p:nvSpPr>
          <p:cNvPr id="27" name="Google Shape;59;p13">
            <a:extLst>
              <a:ext uri="{FF2B5EF4-FFF2-40B4-BE49-F238E27FC236}">
                <a16:creationId xmlns:a16="http://schemas.microsoft.com/office/drawing/2014/main" id="{B8AC4B98-7E46-431E-A53D-93E63E08444C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56;p13">
            <a:extLst>
              <a:ext uri="{FF2B5EF4-FFF2-40B4-BE49-F238E27FC236}">
                <a16:creationId xmlns:a16="http://schemas.microsoft.com/office/drawing/2014/main" id="{8836FEE9-EB18-41A2-80B8-A67D41392296}"/>
              </a:ext>
            </a:extLst>
          </p:cNvPr>
          <p:cNvSpPr/>
          <p:nvPr/>
        </p:nvSpPr>
        <p:spPr>
          <a:xfrm>
            <a:off x="-9651807" y="361335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9" name="Google Shape;55;p13">
            <a:extLst>
              <a:ext uri="{FF2B5EF4-FFF2-40B4-BE49-F238E27FC236}">
                <a16:creationId xmlns:a16="http://schemas.microsoft.com/office/drawing/2014/main" id="{4BA756B0-C98B-4088-B8EA-C5912C0095D4}"/>
              </a:ext>
            </a:extLst>
          </p:cNvPr>
          <p:cNvSpPr/>
          <p:nvPr/>
        </p:nvSpPr>
        <p:spPr>
          <a:xfrm>
            <a:off x="-9651808" y="966814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61;p13">
            <a:extLst>
              <a:ext uri="{FF2B5EF4-FFF2-40B4-BE49-F238E27FC236}">
                <a16:creationId xmlns:a16="http://schemas.microsoft.com/office/drawing/2014/main" id="{0FF5DCF8-F2EC-4C1C-B322-15432C7EF169}"/>
              </a:ext>
            </a:extLst>
          </p:cNvPr>
          <p:cNvSpPr/>
          <p:nvPr/>
        </p:nvSpPr>
        <p:spPr>
          <a:xfrm>
            <a:off x="-9554455" y="11482427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60;p13">
            <a:extLst>
              <a:ext uri="{FF2B5EF4-FFF2-40B4-BE49-F238E27FC236}">
                <a16:creationId xmlns:a16="http://schemas.microsoft.com/office/drawing/2014/main" id="{AB6AE3F7-6250-4365-ADC2-B722BC3AFE30}"/>
              </a:ext>
            </a:extLst>
          </p:cNvPr>
          <p:cNvSpPr/>
          <p:nvPr/>
        </p:nvSpPr>
        <p:spPr>
          <a:xfrm>
            <a:off x="-9554455" y="12087905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58;p13">
            <a:extLst>
              <a:ext uri="{FF2B5EF4-FFF2-40B4-BE49-F238E27FC236}">
                <a16:creationId xmlns:a16="http://schemas.microsoft.com/office/drawing/2014/main" id="{00FEE2FB-E799-4BBE-B0C9-A76C51F8353A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33" name="Google Shape;59;p13">
            <a:extLst>
              <a:ext uri="{FF2B5EF4-FFF2-40B4-BE49-F238E27FC236}">
                <a16:creationId xmlns:a16="http://schemas.microsoft.com/office/drawing/2014/main" id="{32AF2F10-6A6A-454F-BF8F-823D69F2C3AF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4" name="Google Shape;58;p13">
            <a:extLst>
              <a:ext uri="{FF2B5EF4-FFF2-40B4-BE49-F238E27FC236}">
                <a16:creationId xmlns:a16="http://schemas.microsoft.com/office/drawing/2014/main" id="{8AF42A62-2386-42EF-972F-19FF7D7200EB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35" name="Google Shape;61;p13">
            <a:extLst>
              <a:ext uri="{FF2B5EF4-FFF2-40B4-BE49-F238E27FC236}">
                <a16:creationId xmlns:a16="http://schemas.microsoft.com/office/drawing/2014/main" id="{A07357B0-6238-485B-BD6A-6ADF7357DF77}"/>
              </a:ext>
            </a:extLst>
          </p:cNvPr>
          <p:cNvSpPr/>
          <p:nvPr/>
        </p:nvSpPr>
        <p:spPr>
          <a:xfrm>
            <a:off x="-9554455" y="19323808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6" name="Google Shape;60;p13">
            <a:extLst>
              <a:ext uri="{FF2B5EF4-FFF2-40B4-BE49-F238E27FC236}">
                <a16:creationId xmlns:a16="http://schemas.microsoft.com/office/drawing/2014/main" id="{4C460745-617B-40CD-A414-41E924C5AFEC}"/>
              </a:ext>
            </a:extLst>
          </p:cNvPr>
          <p:cNvSpPr/>
          <p:nvPr/>
        </p:nvSpPr>
        <p:spPr>
          <a:xfrm>
            <a:off x="-9554455" y="19929286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9B43D7-1F2E-455C-90BB-E6C4483FC80B}"/>
</file>

<file path=customXml/itemProps2.xml><?xml version="1.0" encoding="utf-8"?>
<ds:datastoreItem xmlns:ds="http://schemas.openxmlformats.org/officeDocument/2006/customXml" ds:itemID="{5B2EFE9D-2AF1-4EFE-AC7E-54144481D1F9}"/>
</file>

<file path=customXml/itemProps3.xml><?xml version="1.0" encoding="utf-8"?>
<ds:datastoreItem xmlns:ds="http://schemas.openxmlformats.org/officeDocument/2006/customXml" ds:itemID="{B1FA01FB-3B7C-4191-973D-7937A513481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425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26</cp:revision>
  <dcterms:created xsi:type="dcterms:W3CDTF">2021-03-26T17:39:45Z</dcterms:created>
  <dcterms:modified xsi:type="dcterms:W3CDTF">2021-08-06T14:31:48Z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