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69C"/>
    <a:srgbClr val="F8D160"/>
    <a:srgbClr val="87C9FB"/>
    <a:srgbClr val="F9D160"/>
    <a:srgbClr val="E6E6E6"/>
    <a:srgbClr val="407C62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493" autoAdjust="0"/>
    <p:restoredTop sz="94660"/>
  </p:normalViewPr>
  <p:slideViewPr>
    <p:cSldViewPr snapToGrid="0">
      <p:cViewPr varScale="1">
        <p:scale>
          <a:sx n="25" d="100"/>
          <a:sy n="25" d="100"/>
        </p:scale>
        <p:origin x="36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88B7FE45-5182-447B-8F60-F49D8B3AE9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9999" r="16914" b="216"/>
          <a:stretch/>
        </p:blipFill>
        <p:spPr>
          <a:xfrm>
            <a:off x="0" y="0"/>
            <a:ext cx="22174200" cy="2269620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13369C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170444" y="16573601"/>
            <a:ext cx="5560008" cy="461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5400" dirty="0" err="1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Tanpri</a:t>
            </a:r>
            <a:endParaRPr lang="en-US" sz="5400" dirty="0">
              <a:solidFill>
                <a:schemeClr val="bg1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 err="1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enskri</a:t>
            </a:r>
            <a:endParaRPr lang="en-US" sz="5400" dirty="0">
              <a:solidFill>
                <a:schemeClr val="bg1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 err="1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pou’w</a:t>
            </a:r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pran</a:t>
            </a:r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5400" dirty="0" err="1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vaksen</a:t>
            </a:r>
            <a:endParaRPr lang="en-US" sz="5400" dirty="0">
              <a:solidFill>
                <a:schemeClr val="bg1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10000"/>
              </a:lnSpc>
            </a:pPr>
            <a:r>
              <a:rPr lang="en-US" sz="5400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COVID-19 la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C5DEF2-6356-49AB-9B21-793073461EF5}"/>
              </a:ext>
            </a:extLst>
          </p:cNvPr>
          <p:cNvSpPr txBox="1"/>
          <p:nvPr/>
        </p:nvSpPr>
        <p:spPr>
          <a:xfrm>
            <a:off x="2095500" y="28242042"/>
            <a:ext cx="17983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 err="1">
                <a:latin typeface="Arial Black" panose="020B0A04020102020204" pitchFamily="34" charset="0"/>
                <a:cs typeface="Aharoni" panose="02010803020104030203" pitchFamily="2" charset="-79"/>
              </a:rPr>
              <a:t>Enskri</a:t>
            </a:r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 la</a:t>
            </a:r>
          </a:p>
          <a:p>
            <a:pPr algn="ctr"/>
            <a:r>
              <a:rPr lang="en-US" sz="40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1-800-000-0000  +  website link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61E55648-D8CA-4E5A-9819-2AC99D779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051" y="17746107"/>
            <a:ext cx="4341394" cy="3934928"/>
          </a:xfrm>
          <a:prstGeom prst="rect">
            <a:avLst/>
          </a:prstGeom>
        </p:spPr>
      </p:pic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C10ABE0F-0B62-4E6C-9CF2-489D3E2779C0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" name="Google Shape;56;p13">
            <a:extLst>
              <a:ext uri="{FF2B5EF4-FFF2-40B4-BE49-F238E27FC236}">
                <a16:creationId xmlns:a16="http://schemas.microsoft.com/office/drawing/2014/main" id="{0BC5CAB9-A66D-469E-92E7-500902402308}"/>
              </a:ext>
            </a:extLst>
          </p:cNvPr>
          <p:cNvSpPr/>
          <p:nvPr/>
        </p:nvSpPr>
        <p:spPr>
          <a:xfrm>
            <a:off x="-9651807" y="-7866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" name="Google Shape;55;p13">
            <a:extLst>
              <a:ext uri="{FF2B5EF4-FFF2-40B4-BE49-F238E27FC236}">
                <a16:creationId xmlns:a16="http://schemas.microsoft.com/office/drawing/2014/main" id="{CA151459-BFD5-4FA5-A760-9680D27AB461}"/>
              </a:ext>
            </a:extLst>
          </p:cNvPr>
          <p:cNvSpPr/>
          <p:nvPr/>
        </p:nvSpPr>
        <p:spPr>
          <a:xfrm>
            <a:off x="-9651808" y="526818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" name="Google Shape;61;p13">
            <a:extLst>
              <a:ext uri="{FF2B5EF4-FFF2-40B4-BE49-F238E27FC236}">
                <a16:creationId xmlns:a16="http://schemas.microsoft.com/office/drawing/2014/main" id="{3D34897B-C7B6-4131-8249-04783179E1AD}"/>
              </a:ext>
            </a:extLst>
          </p:cNvPr>
          <p:cNvSpPr/>
          <p:nvPr/>
        </p:nvSpPr>
        <p:spPr>
          <a:xfrm>
            <a:off x="-9554455" y="1104243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" name="Google Shape;60;p13">
            <a:extLst>
              <a:ext uri="{FF2B5EF4-FFF2-40B4-BE49-F238E27FC236}">
                <a16:creationId xmlns:a16="http://schemas.microsoft.com/office/drawing/2014/main" id="{1BFB5C93-D471-4868-BB33-9818FAD572C7}"/>
              </a:ext>
            </a:extLst>
          </p:cNvPr>
          <p:cNvSpPr/>
          <p:nvPr/>
        </p:nvSpPr>
        <p:spPr>
          <a:xfrm>
            <a:off x="-9554455" y="11647909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" name="Google Shape;58;p13">
            <a:extLst>
              <a:ext uri="{FF2B5EF4-FFF2-40B4-BE49-F238E27FC236}">
                <a16:creationId xmlns:a16="http://schemas.microsoft.com/office/drawing/2014/main" id="{8B9F7F5C-37B6-414E-9D13-35EB51BC3989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1" name="Google Shape;59;p13">
            <a:extLst>
              <a:ext uri="{FF2B5EF4-FFF2-40B4-BE49-F238E27FC236}">
                <a16:creationId xmlns:a16="http://schemas.microsoft.com/office/drawing/2014/main" id="{0903ACF4-92F6-495D-9C75-EE30F5F1139A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2" name="Google Shape;58;p13">
            <a:extLst>
              <a:ext uri="{FF2B5EF4-FFF2-40B4-BE49-F238E27FC236}">
                <a16:creationId xmlns:a16="http://schemas.microsoft.com/office/drawing/2014/main" id="{CD2CF532-ECF5-4C6D-AD12-2773C0E506A8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23" name="Google Shape;61;p13">
            <a:extLst>
              <a:ext uri="{FF2B5EF4-FFF2-40B4-BE49-F238E27FC236}">
                <a16:creationId xmlns:a16="http://schemas.microsoft.com/office/drawing/2014/main" id="{7280F593-D9EA-4198-9339-1781683CC53F}"/>
              </a:ext>
            </a:extLst>
          </p:cNvPr>
          <p:cNvSpPr/>
          <p:nvPr/>
        </p:nvSpPr>
        <p:spPr>
          <a:xfrm>
            <a:off x="-9554455" y="18883812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4" name="Google Shape;60;p13">
            <a:extLst>
              <a:ext uri="{FF2B5EF4-FFF2-40B4-BE49-F238E27FC236}">
                <a16:creationId xmlns:a16="http://schemas.microsoft.com/office/drawing/2014/main" id="{6383FDED-0B98-4457-9322-9D35405C0F8F}"/>
              </a:ext>
            </a:extLst>
          </p:cNvPr>
          <p:cNvSpPr/>
          <p:nvPr/>
        </p:nvSpPr>
        <p:spPr>
          <a:xfrm>
            <a:off x="-9554455" y="19489290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B6A8A3-F9D6-4F3B-AB7C-5C2F76E2F02E}"/>
              </a:ext>
            </a:extLst>
          </p:cNvPr>
          <p:cNvSpPr txBox="1"/>
          <p:nvPr/>
        </p:nvSpPr>
        <p:spPr>
          <a:xfrm>
            <a:off x="25403324" y="22696201"/>
            <a:ext cx="20126176" cy="4682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5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 SE</a:t>
            </a:r>
          </a:p>
          <a:p>
            <a:pPr algn="ctr"/>
            <a:r>
              <a:rPr lang="en-US" sz="210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FÒS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6EE183-46D1-4349-B97A-C98C327002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62" t="8459" r="3562" b="27018"/>
          <a:stretch/>
        </p:blipFill>
        <p:spPr>
          <a:xfrm>
            <a:off x="789804" y="22645160"/>
            <a:ext cx="20594592" cy="495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9CEB71-6F1E-44F7-81CB-E8F19000892C}"/>
</file>

<file path=customXml/itemProps2.xml><?xml version="1.0" encoding="utf-8"?>
<ds:datastoreItem xmlns:ds="http://schemas.openxmlformats.org/officeDocument/2006/customXml" ds:itemID="{4102401A-8E74-496E-9634-BD7A5D0EB3FF}"/>
</file>

<file path=customXml/itemProps3.xml><?xml version="1.0" encoding="utf-8"?>
<ds:datastoreItem xmlns:ds="http://schemas.openxmlformats.org/officeDocument/2006/customXml" ds:itemID="{E607D29A-2225-4298-A23C-3ED1B197802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425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27</cp:revision>
  <dcterms:created xsi:type="dcterms:W3CDTF">2021-03-26T17:39:45Z</dcterms:created>
  <dcterms:modified xsi:type="dcterms:W3CDTF">2021-08-06T14:34:44Z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