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7A2D6-9220-97BA-BD26-8C4BC664AAEE}" v="7" dt="2021-08-06T15:19:26.740"/>
    <p1510:client id="{3C45B81F-3A25-F7A3-2936-917E6FD23BE1}" v="12" dt="2021-07-22T20:39:54.298"/>
    <p1510:client id="{48988CA0-CDE3-0B6E-95DF-29E37FDA6123}" v="28" dt="2021-08-06T12:12:27.446"/>
    <p1510:client id="{A91F8171-7D8A-817A-8DA9-AE1B4B9A80B1}" v="19" dt="2021-07-20T19:52:58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0707A2D6-9220-97BA-BD26-8C4BC664AAEE}"/>
    <pc:docChg chg="modSld">
      <pc:chgData name="Noel Dufrene" userId="S::ndufrene@migrantclinician.org::131c83a1-d70b-4f56-8487-a9b39281de7c" providerId="AD" clId="Web-{0707A2D6-9220-97BA-BD26-8C4BC664AAEE}" dt="2021-08-06T15:19:26.740" v="6" actId="1076"/>
      <pc:docMkLst>
        <pc:docMk/>
      </pc:docMkLst>
      <pc:sldChg chg="addSp delSp modSp">
        <pc:chgData name="Noel Dufrene" userId="S::ndufrene@migrantclinician.org::131c83a1-d70b-4f56-8487-a9b39281de7c" providerId="AD" clId="Web-{0707A2D6-9220-97BA-BD26-8C4BC664AAEE}" dt="2021-08-06T15:19:26.740" v="6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0707A2D6-9220-97BA-BD26-8C4BC664AAEE}" dt="2021-08-06T15:19:17.084" v="2" actId="20577"/>
          <ac:spMkLst>
            <pc:docMk/>
            <pc:sldMk cId="2859207640" sldId="256"/>
            <ac:spMk id="11" creationId="{AD21D8D5-A40D-49AC-9C4E-E0F18062C489}"/>
          </ac:spMkLst>
        </pc:spChg>
        <pc:spChg chg="add mod">
          <ac:chgData name="Noel Dufrene" userId="S::ndufrene@migrantclinician.org::131c83a1-d70b-4f56-8487-a9b39281de7c" providerId="AD" clId="Web-{0707A2D6-9220-97BA-BD26-8C4BC664AAEE}" dt="2021-08-06T15:19:26.740" v="6" actId="1076"/>
          <ac:spMkLst>
            <pc:docMk/>
            <pc:sldMk cId="2859207640" sldId="256"/>
            <ac:spMk id="20" creationId="{D4C1AA7A-F508-4312-B051-1C357D5CA8AA}"/>
          </ac:spMkLst>
        </pc:spChg>
        <pc:spChg chg="del">
          <ac:chgData name="Noel Dufrene" userId="S::ndufrene@migrantclinician.org::131c83a1-d70b-4f56-8487-a9b39281de7c" providerId="AD" clId="Web-{0707A2D6-9220-97BA-BD26-8C4BC664AAEE}" dt="2021-08-06T15:19:12.506" v="0"/>
          <ac:spMkLst>
            <pc:docMk/>
            <pc:sldMk cId="2859207640" sldId="256"/>
            <ac:spMk id="37" creationId="{7266000E-A7C7-4ECD-AF5B-935AFBDF88C9}"/>
          </ac:spMkLst>
        </pc:spChg>
      </pc:sldChg>
    </pc:docChg>
  </pc:docChgLst>
  <pc:docChgLst>
    <pc:chgData name="Noel Dufrene" userId="S::ndufrene@migrantclinician.org::131c83a1-d70b-4f56-8487-a9b39281de7c" providerId="AD" clId="Web-{A91F8171-7D8A-817A-8DA9-AE1B4B9A80B1}"/>
    <pc:docChg chg="modSld">
      <pc:chgData name="Noel Dufrene" userId="S::ndufrene@migrantclinician.org::131c83a1-d70b-4f56-8487-a9b39281de7c" providerId="AD" clId="Web-{A91F8171-7D8A-817A-8DA9-AE1B4B9A80B1}" dt="2021-07-20T19:52:58.301" v="8" actId="20577"/>
      <pc:docMkLst>
        <pc:docMk/>
      </pc:docMkLst>
      <pc:sldChg chg="modSp">
        <pc:chgData name="Noel Dufrene" userId="S::ndufrene@migrantclinician.org::131c83a1-d70b-4f56-8487-a9b39281de7c" providerId="AD" clId="Web-{A91F8171-7D8A-817A-8DA9-AE1B4B9A80B1}" dt="2021-07-20T19:52:58.301" v="8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A91F8171-7D8A-817A-8DA9-AE1B4B9A80B1}" dt="2021-07-20T19:52:58.301" v="8" actId="20577"/>
          <ac:spMkLst>
            <pc:docMk/>
            <pc:sldMk cId="2859207640" sldId="256"/>
            <ac:spMk id="12" creationId="{153C9A1D-7713-4B46-AA09-33AF73E835C8}"/>
          </ac:spMkLst>
        </pc:spChg>
      </pc:sldChg>
    </pc:docChg>
  </pc:docChgLst>
  <pc:docChgLst>
    <pc:chgData name="Noel Dufrene" userId="S::ndufrene@migrantclinician.org::131c83a1-d70b-4f56-8487-a9b39281de7c" providerId="AD" clId="Web-{48988CA0-CDE3-0B6E-95DF-29E37FDA6123}"/>
    <pc:docChg chg="modSld">
      <pc:chgData name="Noel Dufrene" userId="S::ndufrene@migrantclinician.org::131c83a1-d70b-4f56-8487-a9b39281de7c" providerId="AD" clId="Web-{48988CA0-CDE3-0B6E-95DF-29E37FDA6123}" dt="2021-08-06T12:12:27.446" v="26" actId="20577"/>
      <pc:docMkLst>
        <pc:docMk/>
      </pc:docMkLst>
      <pc:sldChg chg="addSp delSp modSp">
        <pc:chgData name="Noel Dufrene" userId="S::ndufrene@migrantclinician.org::131c83a1-d70b-4f56-8487-a9b39281de7c" providerId="AD" clId="Web-{48988CA0-CDE3-0B6E-95DF-29E37FDA6123}" dt="2021-08-06T12:12:27.446" v="26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48988CA0-CDE3-0B6E-95DF-29E37FDA6123}" dt="2021-08-06T12:12:27.446" v="26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9:19.363" v="11"/>
          <ac:spMkLst>
            <pc:docMk/>
            <pc:sldMk cId="2859207640" sldId="256"/>
            <ac:spMk id="13" creationId="{CC70F4EA-38D8-448F-9046-278E6CDC9B70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9:17.254" v="10"/>
          <ac:spMkLst>
            <pc:docMk/>
            <pc:sldMk cId="2859207640" sldId="256"/>
            <ac:spMk id="16" creationId="{8A1FC009-C115-4ACD-9D1B-3E079222F5D4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9:13.660" v="9"/>
          <ac:spMkLst>
            <pc:docMk/>
            <pc:sldMk cId="2859207640" sldId="256"/>
            <ac:spMk id="18" creationId="{B6C64608-9CA0-4F9B-B3F3-FE00BF501B6B}"/>
          </ac:spMkLst>
        </pc:spChg>
        <pc:spChg chg="del mod">
          <ac:chgData name="Noel Dufrene" userId="S::ndufrene@migrantclinician.org::131c83a1-d70b-4f56-8487-a9b39281de7c" providerId="AD" clId="Web-{48988CA0-CDE3-0B6E-95DF-29E37FDA6123}" dt="2021-08-06T12:08:52.612" v="2"/>
          <ac:spMkLst>
            <pc:docMk/>
            <pc:sldMk cId="2859207640" sldId="256"/>
            <ac:spMk id="19" creationId="{0E35E733-B9F3-43B0-866A-D5F1DFC1DE41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8:57.987" v="5"/>
          <ac:spMkLst>
            <pc:docMk/>
            <pc:sldMk cId="2859207640" sldId="256"/>
            <ac:spMk id="20" creationId="{9C1491EE-C233-49DC-884D-CEC1A462C928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8:56.425" v="4"/>
          <ac:spMkLst>
            <pc:docMk/>
            <pc:sldMk cId="2859207640" sldId="256"/>
            <ac:spMk id="21" creationId="{E0908387-B31E-4061-BDB7-16BB4AB49CAE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24.129" v="12"/>
          <ac:spMkLst>
            <pc:docMk/>
            <pc:sldMk cId="2859207640" sldId="256"/>
            <ac:spMk id="22" creationId="{331C0383-BB8B-4433-9E55-7F0E07C34553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30.223" v="13"/>
          <ac:spMkLst>
            <pc:docMk/>
            <pc:sldMk cId="2859207640" sldId="256"/>
            <ac:spMk id="23" creationId="{D3F0CA23-D83B-42BA-9898-BEA17FD08702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35.301" v="14"/>
          <ac:spMkLst>
            <pc:docMk/>
            <pc:sldMk cId="2859207640" sldId="256"/>
            <ac:spMk id="24" creationId="{A062C9FF-050B-45D4-9074-AE030B267B7E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40.035" v="15"/>
          <ac:spMkLst>
            <pc:docMk/>
            <pc:sldMk cId="2859207640" sldId="256"/>
            <ac:spMk id="25" creationId="{02A1A341-73B8-4F7E-9FD1-1C14F1FED38B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45.098" v="16"/>
          <ac:spMkLst>
            <pc:docMk/>
            <pc:sldMk cId="2859207640" sldId="256"/>
            <ac:spMk id="26" creationId="{EAEF076C-D939-4F82-A0E1-6980ADA75C9A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9:12.097" v="8"/>
          <ac:spMkLst>
            <pc:docMk/>
            <pc:sldMk cId="2859207640" sldId="256"/>
            <ac:spMk id="27" creationId="{7131DCF6-4F37-4576-A74A-A74BE5AC70A0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49.629" v="17"/>
          <ac:spMkLst>
            <pc:docMk/>
            <pc:sldMk cId="2859207640" sldId="256"/>
            <ac:spMk id="28" creationId="{6B25C15D-5B35-46E1-B15D-17A86ABBEEBC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8:54.097" v="3"/>
          <ac:spMkLst>
            <pc:docMk/>
            <pc:sldMk cId="2859207640" sldId="256"/>
            <ac:spMk id="29" creationId="{E9CA20FF-57E1-49A1-933A-6FE418E504A0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09:55.473" v="18"/>
          <ac:spMkLst>
            <pc:docMk/>
            <pc:sldMk cId="2859207640" sldId="256"/>
            <ac:spMk id="30" creationId="{045605AD-2C68-4BCB-BDA5-EAF166DCCBD2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9:01.331" v="7"/>
          <ac:spMkLst>
            <pc:docMk/>
            <pc:sldMk cId="2859207640" sldId="256"/>
            <ac:spMk id="31" creationId="{AE5BA278-3BBD-4BBF-985B-7C845CB81364}"/>
          </ac:spMkLst>
        </pc:spChg>
        <pc:spChg chg="del">
          <ac:chgData name="Noel Dufrene" userId="S::ndufrene@migrantclinician.org::131c83a1-d70b-4f56-8487-a9b39281de7c" providerId="AD" clId="Web-{48988CA0-CDE3-0B6E-95DF-29E37FDA6123}" dt="2021-08-06T12:08:59.753" v="6"/>
          <ac:spMkLst>
            <pc:docMk/>
            <pc:sldMk cId="2859207640" sldId="256"/>
            <ac:spMk id="32" creationId="{67D20D74-D420-4ACF-883B-9EFD8A85D33A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10:01.270" v="19"/>
          <ac:spMkLst>
            <pc:docMk/>
            <pc:sldMk cId="2859207640" sldId="256"/>
            <ac:spMk id="33" creationId="{A5832ACE-DAAF-43E0-AA24-ABA248529379}"/>
          </ac:spMkLst>
        </pc:spChg>
        <pc:spChg chg="add del">
          <ac:chgData name="Noel Dufrene" userId="S::ndufrene@migrantclinician.org::131c83a1-d70b-4f56-8487-a9b39281de7c" providerId="AD" clId="Web-{48988CA0-CDE3-0B6E-95DF-29E37FDA6123}" dt="2021-08-06T12:10:10.380" v="21"/>
          <ac:spMkLst>
            <pc:docMk/>
            <pc:sldMk cId="2859207640" sldId="256"/>
            <ac:spMk id="34" creationId="{A5832ACE-DAAF-43E0-AA24-ABA248529379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10:17.599" v="22"/>
          <ac:spMkLst>
            <pc:docMk/>
            <pc:sldMk cId="2859207640" sldId="256"/>
            <ac:spMk id="35" creationId="{E3C7B563-41BF-444B-B7A1-9CA02CB4DE32}"/>
          </ac:spMkLst>
        </pc:spChg>
        <pc:spChg chg="add">
          <ac:chgData name="Noel Dufrene" userId="S::ndufrene@migrantclinician.org::131c83a1-d70b-4f56-8487-a9b39281de7c" providerId="AD" clId="Web-{48988CA0-CDE3-0B6E-95DF-29E37FDA6123}" dt="2021-08-06T12:10:23.521" v="23"/>
          <ac:spMkLst>
            <pc:docMk/>
            <pc:sldMk cId="2859207640" sldId="256"/>
            <ac:spMk id="36" creationId="{E0E77E99-1CD5-476F-A983-C57B6AB44753}"/>
          </ac:spMkLst>
        </pc:spChg>
        <pc:spChg chg="add mod">
          <ac:chgData name="Noel Dufrene" userId="S::ndufrene@migrantclinician.org::131c83a1-d70b-4f56-8487-a9b39281de7c" providerId="AD" clId="Web-{48988CA0-CDE3-0B6E-95DF-29E37FDA6123}" dt="2021-08-06T12:12:25.056" v="25" actId="20577"/>
          <ac:spMkLst>
            <pc:docMk/>
            <pc:sldMk cId="2859207640" sldId="256"/>
            <ac:spMk id="37" creationId="{7266000E-A7C7-4ECD-AF5B-935AFBDF88C9}"/>
          </ac:spMkLst>
        </pc:spChg>
      </pc:sldChg>
    </pc:docChg>
  </pc:docChgLst>
  <pc:docChgLst>
    <pc:chgData name="Noel Dufrene" userId="S::ndufrene@migrantclinician.org::131c83a1-d70b-4f56-8487-a9b39281de7c" providerId="AD" clId="Web-{3C45B81F-3A25-F7A3-2936-917E6FD23BE1}"/>
    <pc:docChg chg="modSld">
      <pc:chgData name="Noel Dufrene" userId="S::ndufrene@migrantclinician.org::131c83a1-d70b-4f56-8487-a9b39281de7c" providerId="AD" clId="Web-{3C45B81F-3A25-F7A3-2936-917E6FD23BE1}" dt="2021-07-22T20:39:54.298" v="9"/>
      <pc:docMkLst>
        <pc:docMk/>
      </pc:docMkLst>
      <pc:sldChg chg="addSp delSp modSp">
        <pc:chgData name="Noel Dufrene" userId="S::ndufrene@migrantclinician.org::131c83a1-d70b-4f56-8487-a9b39281de7c" providerId="AD" clId="Web-{3C45B81F-3A25-F7A3-2936-917E6FD23BE1}" dt="2021-07-22T20:39:54.298" v="9"/>
        <pc:sldMkLst>
          <pc:docMk/>
          <pc:sldMk cId="2859207640" sldId="256"/>
        </pc:sldMkLst>
        <pc:spChg chg="add">
          <ac:chgData name="Noel Dufrene" userId="S::ndufrene@migrantclinician.org::131c83a1-d70b-4f56-8487-a9b39281de7c" providerId="AD" clId="Web-{3C45B81F-3A25-F7A3-2936-917E6FD23BE1}" dt="2021-07-22T20:39:17.968" v="4"/>
          <ac:spMkLst>
            <pc:docMk/>
            <pc:sldMk cId="2859207640" sldId="256"/>
            <ac:spMk id="13" creationId="{CC70F4EA-38D8-448F-9046-278E6CDC9B70}"/>
          </ac:spMkLst>
        </pc:spChg>
        <pc:spChg chg="add">
          <ac:chgData name="Noel Dufrene" userId="S::ndufrene@migrantclinician.org::131c83a1-d70b-4f56-8487-a9b39281de7c" providerId="AD" clId="Web-{3C45B81F-3A25-F7A3-2936-917E6FD23BE1}" dt="2021-07-22T20:39:24.827" v="5"/>
          <ac:spMkLst>
            <pc:docMk/>
            <pc:sldMk cId="2859207640" sldId="256"/>
            <ac:spMk id="16" creationId="{8A1FC009-C115-4ACD-9D1B-3E079222F5D4}"/>
          </ac:spMkLst>
        </pc:spChg>
        <pc:spChg chg="add">
          <ac:chgData name="Noel Dufrene" userId="S::ndufrene@migrantclinician.org::131c83a1-d70b-4f56-8487-a9b39281de7c" providerId="AD" clId="Web-{3C45B81F-3A25-F7A3-2936-917E6FD23BE1}" dt="2021-07-22T20:39:33.640" v="6"/>
          <ac:spMkLst>
            <pc:docMk/>
            <pc:sldMk cId="2859207640" sldId="256"/>
            <ac:spMk id="18" creationId="{B6C64608-9CA0-4F9B-B3F3-FE00BF501B6B}"/>
          </ac:spMkLst>
        </pc:spChg>
        <pc:spChg chg="add">
          <ac:chgData name="Noel Dufrene" userId="S::ndufrene@migrantclinician.org::131c83a1-d70b-4f56-8487-a9b39281de7c" providerId="AD" clId="Web-{3C45B81F-3A25-F7A3-2936-917E6FD23BE1}" dt="2021-07-22T20:39:40.719" v="7"/>
          <ac:spMkLst>
            <pc:docMk/>
            <pc:sldMk cId="2859207640" sldId="256"/>
            <ac:spMk id="19" creationId="{0E35E733-B9F3-43B0-866A-D5F1DFC1DE41}"/>
          </ac:spMkLst>
        </pc:spChg>
        <pc:spChg chg="add">
          <ac:chgData name="Noel Dufrene" userId="S::ndufrene@migrantclinician.org::131c83a1-d70b-4f56-8487-a9b39281de7c" providerId="AD" clId="Web-{3C45B81F-3A25-F7A3-2936-917E6FD23BE1}" dt="2021-07-22T20:39:47.922" v="8"/>
          <ac:spMkLst>
            <pc:docMk/>
            <pc:sldMk cId="2859207640" sldId="256"/>
            <ac:spMk id="20" creationId="{9C1491EE-C233-49DC-884D-CEC1A462C928}"/>
          </ac:spMkLst>
        </pc:spChg>
        <pc:spChg chg="add">
          <ac:chgData name="Noel Dufrene" userId="S::ndufrene@migrantclinician.org::131c83a1-d70b-4f56-8487-a9b39281de7c" providerId="AD" clId="Web-{3C45B81F-3A25-F7A3-2936-917E6FD23BE1}" dt="2021-07-22T20:39:54.298" v="9"/>
          <ac:spMkLst>
            <pc:docMk/>
            <pc:sldMk cId="2859207640" sldId="256"/>
            <ac:spMk id="21" creationId="{E0908387-B31E-4061-BDB7-16BB4AB49CAE}"/>
          </ac:spMkLst>
        </pc:spChg>
        <pc:picChg chg="add del mod">
          <ac:chgData name="Noel Dufrene" userId="S::ndufrene@migrantclinician.org::131c83a1-d70b-4f56-8487-a9b39281de7c" providerId="AD" clId="Web-{3C45B81F-3A25-F7A3-2936-917E6FD23BE1}" dt="2021-07-22T20:38:41.591" v="1"/>
          <ac:picMkLst>
            <pc:docMk/>
            <pc:sldMk cId="2859207640" sldId="256"/>
            <ac:picMk id="2" creationId="{B4277E1B-9B3B-4F8F-A44C-464DBBB74435}"/>
          </ac:picMkLst>
        </pc:picChg>
        <pc:picChg chg="add del mod">
          <ac:chgData name="Noel Dufrene" userId="S::ndufrene@migrantclinician.org::131c83a1-d70b-4f56-8487-a9b39281de7c" providerId="AD" clId="Web-{3C45B81F-3A25-F7A3-2936-917E6FD23BE1}" dt="2021-07-22T20:39:10.030" v="3"/>
          <ac:picMkLst>
            <pc:docMk/>
            <pc:sldMk cId="2859207640" sldId="256"/>
            <ac:picMk id="4" creationId="{B0B2177F-55A0-4F60-B403-30E26CC32C1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vegetable&#10;&#10;Description automatically generated">
            <a:extLst>
              <a:ext uri="{FF2B5EF4-FFF2-40B4-BE49-F238E27FC236}">
                <a16:creationId xmlns:a16="http://schemas.microsoft.com/office/drawing/2014/main" id="{9118F190-4905-4A54-8BF2-7C679AFF5D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2" r="8418"/>
          <a:stretch/>
        </p:blipFill>
        <p:spPr>
          <a:xfrm>
            <a:off x="0" y="0"/>
            <a:ext cx="22174200" cy="22631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046308"/>
            <a:ext cx="5560008" cy="406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800" spc="1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Get the COVID-19 vaccine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938442" y="18633854"/>
            <a:ext cx="3854008" cy="34910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3C9A1D-7713-4B46-AA09-33AF73E835C8}"/>
              </a:ext>
            </a:extLst>
          </p:cNvPr>
          <p:cNvSpPr txBox="1"/>
          <p:nvPr/>
        </p:nvSpPr>
        <p:spPr>
          <a:xfrm>
            <a:off x="2095500" y="28165842"/>
            <a:ext cx="1798320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REGISTER AT</a:t>
            </a:r>
          </a:p>
          <a:p>
            <a:pPr algn="ctr"/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2" name="Google Shape;56;p13">
            <a:extLst>
              <a:ext uri="{FF2B5EF4-FFF2-40B4-BE49-F238E27FC236}">
                <a16:creationId xmlns:a16="http://schemas.microsoft.com/office/drawing/2014/main" id="{331C0383-BB8B-4433-9E55-7F0E07C34553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Google Shape;55;p13">
            <a:extLst>
              <a:ext uri="{FF2B5EF4-FFF2-40B4-BE49-F238E27FC236}">
                <a16:creationId xmlns:a16="http://schemas.microsoft.com/office/drawing/2014/main" id="{D3F0CA23-D83B-42BA-9898-BEA17FD08702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1;p13">
            <a:extLst>
              <a:ext uri="{FF2B5EF4-FFF2-40B4-BE49-F238E27FC236}">
                <a16:creationId xmlns:a16="http://schemas.microsoft.com/office/drawing/2014/main" id="{A062C9FF-050B-45D4-9074-AE030B267B7E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60;p13">
            <a:extLst>
              <a:ext uri="{FF2B5EF4-FFF2-40B4-BE49-F238E27FC236}">
                <a16:creationId xmlns:a16="http://schemas.microsoft.com/office/drawing/2014/main" id="{02A1A341-73B8-4F7E-9FD1-1C14F1FED38B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61;p13">
            <a:extLst>
              <a:ext uri="{FF2B5EF4-FFF2-40B4-BE49-F238E27FC236}">
                <a16:creationId xmlns:a16="http://schemas.microsoft.com/office/drawing/2014/main" id="{EAEF076C-D939-4F82-A0E1-6980ADA75C9A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60;p13">
            <a:extLst>
              <a:ext uri="{FF2B5EF4-FFF2-40B4-BE49-F238E27FC236}">
                <a16:creationId xmlns:a16="http://schemas.microsoft.com/office/drawing/2014/main" id="{6B25C15D-5B35-46E1-B15D-17A86ABBEEBC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045605AD-2C68-4BCB-BDA5-EAF166DCCBD2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4D013B-1CEB-4790-B334-121EDD90EA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83" b="26983"/>
          <a:stretch/>
        </p:blipFill>
        <p:spPr>
          <a:xfrm>
            <a:off x="686422" y="22318057"/>
            <a:ext cx="20801355" cy="5457117"/>
          </a:xfrm>
          <a:prstGeom prst="rect">
            <a:avLst/>
          </a:prstGeom>
        </p:spPr>
      </p:pic>
      <p:sp>
        <p:nvSpPr>
          <p:cNvPr id="33" name="Google Shape;58;p13">
            <a:extLst>
              <a:ext uri="{FF2B5EF4-FFF2-40B4-BE49-F238E27FC236}">
                <a16:creationId xmlns:a16="http://schemas.microsoft.com/office/drawing/2014/main" id="{A5832ACE-DAAF-43E0-AA24-ABA248529379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35" name="Google Shape;59;p13">
            <a:extLst>
              <a:ext uri="{FF2B5EF4-FFF2-40B4-BE49-F238E27FC236}">
                <a16:creationId xmlns:a16="http://schemas.microsoft.com/office/drawing/2014/main" id="{E3C7B563-41BF-444B-B7A1-9CA02CB4DE32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6" name="Google Shape;58;p13">
            <a:extLst>
              <a:ext uri="{FF2B5EF4-FFF2-40B4-BE49-F238E27FC236}">
                <a16:creationId xmlns:a16="http://schemas.microsoft.com/office/drawing/2014/main" id="{E0E77E99-1CD5-476F-A983-C57B6AB44753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C1AA7A-F508-4312-B051-1C357D5CA8AA}"/>
              </a:ext>
            </a:extLst>
          </p:cNvPr>
          <p:cNvSpPr txBox="1"/>
          <p:nvPr/>
        </p:nvSpPr>
        <p:spPr>
          <a:xfrm>
            <a:off x="23390546" y="22848600"/>
            <a:ext cx="20802600" cy="4682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4400" b="1" spc="500" dirty="0">
                <a:latin typeface="Arial Black"/>
                <a:cs typeface="Aharoni"/>
              </a:rPr>
              <a:t>VACCINATION IS</a:t>
            </a:r>
          </a:p>
          <a:p>
            <a:pPr algn="ctr">
              <a:lnSpc>
                <a:spcPct val="90000"/>
              </a:lnSpc>
            </a:pPr>
            <a:r>
              <a:rPr lang="en-US" sz="24500" b="1" spc="500" dirty="0">
                <a:latin typeface="Arial Black"/>
                <a:cs typeface="Aharoni"/>
              </a:rPr>
              <a:t>HOPE</a:t>
            </a:r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FC8530-643C-4870-89EA-B26DF9DD182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D5B0FEB-4EEE-498F-860B-3F85D19412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2CE3EE-4D28-471B-8D70-A24FD84F84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422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58</cp:revision>
  <dcterms:created xsi:type="dcterms:W3CDTF">2021-03-26T17:39:45Z</dcterms:created>
  <dcterms:modified xsi:type="dcterms:W3CDTF">2021-08-06T15:29:38Z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