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259" r:id="rId6"/>
    <p:sldId id="260" r:id="rId7"/>
  </p:sldIdLst>
  <p:sldSz cx="24145875" cy="2413635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Work Sans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D7C"/>
    <a:srgbClr val="407C62"/>
    <a:srgbClr val="FFD145"/>
    <a:srgbClr val="74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12CD3C-DDD0-F204-6C8F-18F41BDBB35E}" v="17" dt="2021-07-14T20:18:09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8" d="100"/>
          <a:sy n="18" d="100"/>
        </p:scale>
        <p:origin x="1860" y="36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3A12CD3C-DDD0-F204-6C8F-18F41BDBB35E}"/>
    <pc:docChg chg="modSld">
      <pc:chgData name="Noel Dufrene" userId="S::ndufrene@migrantclinician.org::131c83a1-d70b-4f56-8487-a9b39281de7c" providerId="AD" clId="Web-{3A12CD3C-DDD0-F204-6C8F-18F41BDBB35E}" dt="2021-07-14T20:18:09.157" v="16" actId="1076"/>
      <pc:docMkLst>
        <pc:docMk/>
      </pc:docMkLst>
      <pc:sldChg chg="addSp delSp modSp">
        <pc:chgData name="Noel Dufrene" userId="S::ndufrene@migrantclinician.org::131c83a1-d70b-4f56-8487-a9b39281de7c" providerId="AD" clId="Web-{3A12CD3C-DDD0-F204-6C8F-18F41BDBB35E}" dt="2021-07-14T20:18:09.157" v="16" actId="1076"/>
        <pc:sldMkLst>
          <pc:docMk/>
          <pc:sldMk cId="0" sldId="256"/>
        </pc:sldMkLst>
        <pc:spChg chg="add del">
          <ac:chgData name="Noel Dufrene" userId="S::ndufrene@migrantclinician.org::131c83a1-d70b-4f56-8487-a9b39281de7c" providerId="AD" clId="Web-{3A12CD3C-DDD0-F204-6C8F-18F41BDBB35E}" dt="2021-07-14T20:17:57.703" v="14"/>
          <ac:spMkLst>
            <pc:docMk/>
            <pc:sldMk cId="0" sldId="256"/>
            <ac:spMk id="2" creationId="{19DF4B37-BA67-4DFB-AADD-C56AE127F398}"/>
          </ac:spMkLst>
        </pc:spChg>
        <pc:spChg chg="add del">
          <ac:chgData name="Noel Dufrene" userId="S::ndufrene@migrantclinician.org::131c83a1-d70b-4f56-8487-a9b39281de7c" providerId="AD" clId="Web-{3A12CD3C-DDD0-F204-6C8F-18F41BDBB35E}" dt="2021-07-14T20:17:56.375" v="13"/>
          <ac:spMkLst>
            <pc:docMk/>
            <pc:sldMk cId="0" sldId="256"/>
            <ac:spMk id="3" creationId="{2E0B2C6B-8A0D-4C5B-9029-F4E9DB1D1AE8}"/>
          </ac:spMkLst>
        </pc:spChg>
        <pc:spChg chg="add mod">
          <ac:chgData name="Noel Dufrene" userId="S::ndufrene@migrantclinician.org::131c83a1-d70b-4f56-8487-a9b39281de7c" providerId="AD" clId="Web-{3A12CD3C-DDD0-F204-6C8F-18F41BDBB35E}" dt="2021-07-14T20:16:36.185" v="2" actId="1076"/>
          <ac:spMkLst>
            <pc:docMk/>
            <pc:sldMk cId="0" sldId="256"/>
            <ac:spMk id="15" creationId="{CEBDFE9C-7F35-43BB-AFA1-A42313936125}"/>
          </ac:spMkLst>
        </pc:spChg>
        <pc:spChg chg="add mod">
          <ac:chgData name="Noel Dufrene" userId="S::ndufrene@migrantclinician.org::131c83a1-d70b-4f56-8487-a9b39281de7c" providerId="AD" clId="Web-{3A12CD3C-DDD0-F204-6C8F-18F41BDBB35E}" dt="2021-07-14T20:16:55.670" v="5" actId="1076"/>
          <ac:spMkLst>
            <pc:docMk/>
            <pc:sldMk cId="0" sldId="256"/>
            <ac:spMk id="17" creationId="{18E061B5-70F5-4756-8A23-D986D4AAD4B2}"/>
          </ac:spMkLst>
        </pc:spChg>
        <pc:spChg chg="add mod">
          <ac:chgData name="Noel Dufrene" userId="S::ndufrene@migrantclinician.org::131c83a1-d70b-4f56-8487-a9b39281de7c" providerId="AD" clId="Web-{3A12CD3C-DDD0-F204-6C8F-18F41BDBB35E}" dt="2021-07-14T20:17:22.561" v="8" actId="1076"/>
          <ac:spMkLst>
            <pc:docMk/>
            <pc:sldMk cId="0" sldId="256"/>
            <ac:spMk id="18" creationId="{55E5CD9D-A1CE-4AEB-8B2A-D21F62B012BF}"/>
          </ac:spMkLst>
        </pc:spChg>
        <pc:spChg chg="del">
          <ac:chgData name="Noel Dufrene" userId="S::ndufrene@migrantclinician.org::131c83a1-d70b-4f56-8487-a9b39281de7c" providerId="AD" clId="Web-{3A12CD3C-DDD0-F204-6C8F-18F41BDBB35E}" dt="2021-07-14T20:16:29.685" v="0"/>
          <ac:spMkLst>
            <pc:docMk/>
            <pc:sldMk cId="0" sldId="256"/>
            <ac:spMk id="55" creationId="{00000000-0000-0000-0000-000000000000}"/>
          </ac:spMkLst>
        </pc:spChg>
        <pc:spChg chg="mod">
          <ac:chgData name="Noel Dufrene" userId="S::ndufrene@migrantclinician.org::131c83a1-d70b-4f56-8487-a9b39281de7c" providerId="AD" clId="Web-{3A12CD3C-DDD0-F204-6C8F-18F41BDBB35E}" dt="2021-07-14T20:18:09.157" v="16" actId="1076"/>
          <ac:spMkLst>
            <pc:docMk/>
            <pc:sldMk cId="0" sldId="256"/>
            <ac:spMk id="56" creationId="{00000000-0000-0000-0000-000000000000}"/>
          </ac:spMkLst>
        </pc:spChg>
        <pc:spChg chg="del">
          <ac:chgData name="Noel Dufrene" userId="S::ndufrene@migrantclinician.org::131c83a1-d70b-4f56-8487-a9b39281de7c" providerId="AD" clId="Web-{3A12CD3C-DDD0-F204-6C8F-18F41BDBB35E}" dt="2021-07-14T20:17:17.389" v="6"/>
          <ac:spMkLst>
            <pc:docMk/>
            <pc:sldMk cId="0" sldId="256"/>
            <ac:spMk id="58" creationId="{00000000-0000-0000-0000-000000000000}"/>
          </ac:spMkLst>
        </pc:spChg>
        <pc:spChg chg="del">
          <ac:chgData name="Noel Dufrene" userId="S::ndufrene@migrantclinician.org::131c83a1-d70b-4f56-8487-a9b39281de7c" providerId="AD" clId="Web-{3A12CD3C-DDD0-F204-6C8F-18F41BDBB35E}" dt="2021-07-14T20:16:50.279" v="3"/>
          <ac:spMkLst>
            <pc:docMk/>
            <pc:sldMk cId="0" sldId="256"/>
            <ac:spMk id="6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140" y="685800"/>
            <a:ext cx="34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7476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63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072938" y="-587"/>
            <a:ext cx="12072900" cy="241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3950" tIns="303950" rIns="303950" bIns="30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1pPr>
            <a:lvl2pPr marL="914400" lvl="1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2pPr>
            <a:lvl3pPr marL="1371600" lvl="2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3pPr>
            <a:lvl4pPr marL="1828800" lvl="3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4pPr>
            <a:lvl5pPr marL="2286000" lvl="4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5pPr>
            <a:lvl6pPr marL="2743200" lvl="5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6pPr>
            <a:lvl7pPr marL="3200400" lvl="6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7pPr>
            <a:lvl8pPr marL="3657600" lvl="7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8pPr>
            <a:lvl9pPr marL="4114800" lvl="8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r">
              <a:buNone/>
              <a:defRPr sz="3300">
                <a:solidFill>
                  <a:schemeClr val="dk2"/>
                </a:solidFill>
              </a:defRPr>
            </a:lvl1pPr>
            <a:lvl2pPr lvl="1" algn="r">
              <a:buNone/>
              <a:defRPr sz="3300">
                <a:solidFill>
                  <a:schemeClr val="dk2"/>
                </a:solidFill>
              </a:defRPr>
            </a:lvl2pPr>
            <a:lvl3pPr lvl="2" algn="r">
              <a:buNone/>
              <a:defRPr sz="3300">
                <a:solidFill>
                  <a:schemeClr val="dk2"/>
                </a:solidFill>
              </a:defRPr>
            </a:lvl3pPr>
            <a:lvl4pPr lvl="3" algn="r">
              <a:buNone/>
              <a:defRPr sz="3300">
                <a:solidFill>
                  <a:schemeClr val="dk2"/>
                </a:solidFill>
              </a:defRPr>
            </a:lvl4pPr>
            <a:lvl5pPr lvl="4" algn="r">
              <a:buNone/>
              <a:defRPr sz="3300">
                <a:solidFill>
                  <a:schemeClr val="dk2"/>
                </a:solidFill>
              </a:defRPr>
            </a:lvl5pPr>
            <a:lvl6pPr lvl="5" algn="r">
              <a:buNone/>
              <a:defRPr sz="3300">
                <a:solidFill>
                  <a:schemeClr val="dk2"/>
                </a:solidFill>
              </a:defRPr>
            </a:lvl6pPr>
            <a:lvl7pPr lvl="6" algn="r">
              <a:buNone/>
              <a:defRPr sz="3300">
                <a:solidFill>
                  <a:schemeClr val="dk2"/>
                </a:solidFill>
              </a:defRPr>
            </a:lvl7pPr>
            <a:lvl8pPr lvl="7" algn="r">
              <a:buNone/>
              <a:defRPr sz="3300">
                <a:solidFill>
                  <a:schemeClr val="dk2"/>
                </a:solidFill>
              </a:defRPr>
            </a:lvl8pPr>
            <a:lvl9pPr lvl="8" algn="r">
              <a:buNone/>
              <a:defRPr sz="3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-9977028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735BAE-D79F-43A1-AF28-3FA7BE6AC119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rgbClr val="74CAFF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rgbClr val="FFD145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PROTECCIÓN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  <p:sp>
        <p:nvSpPr>
          <p:cNvPr id="15" name="Google Shape;61;p13">
            <a:extLst>
              <a:ext uri="{FF2B5EF4-FFF2-40B4-BE49-F238E27FC236}">
                <a16:creationId xmlns:a16="http://schemas.microsoft.com/office/drawing/2014/main" id="{CEBDFE9C-7F35-43BB-AFA1-A42313936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994456" y="3524689"/>
            <a:ext cx="7821612" cy="14005237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-MX" sz="4600">
                <a:latin typeface="Work Sans"/>
                <a:cs typeface="Work Sans" charset="0"/>
                <a:sym typeface="Work Sans" charset="0"/>
              </a:rPr>
              <a:t>Traducir / Agregar texto
Traduzca el título y la información al idioma de la comunidad haciendo </a:t>
            </a:r>
            <a:r>
              <a:rPr lang="es-MX" sz="4600" err="1">
                <a:latin typeface="Work Sans"/>
                <a:cs typeface="Work Sans" charset="0"/>
                <a:sym typeface="Work Sans" charset="0"/>
              </a:rPr>
              <a:t>click</a:t>
            </a:r>
            <a:r>
              <a:rPr lang="es-MX" sz="4600">
                <a:latin typeface="Work Sans"/>
                <a:cs typeface="Work Sans" charset="0"/>
                <a:sym typeface="Work Sans" charset="0"/>
              </a:rPr>
              <a:t> en los cuadros de texto y escribiendo.
Siéntase libre de editar/ agregar/copiar para adaptarse mejor a las necesidades de la comunidad. No cambie la fuente/letra ni el estilo para mantener la coherencia entre los diferentes elementos de la campaña.</a:t>
            </a:r>
            <a:endParaRPr lang="es-MX" sz="460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420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7" name="Google Shape;59;p13">
            <a:extLst>
              <a:ext uri="{FF2B5EF4-FFF2-40B4-BE49-F238E27FC236}">
                <a16:creationId xmlns:a16="http://schemas.microsoft.com/office/drawing/2014/main" id="{18E061B5-70F5-4756-8A23-D986D4AAD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6428" y="3517049"/>
            <a:ext cx="7821613" cy="8949776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4999"/>
              </a:lnSpc>
            </a:pPr>
            <a:r>
              <a:rPr lang="es" sz="4600">
                <a:latin typeface="Work Sans"/>
                <a:cs typeface="Work Sans" charset="0"/>
                <a:sym typeface="Work Sans" charset="0"/>
              </a:rPr>
              <a:t>Agregue sus imágenes
Vaya al banco de imágenes en </a:t>
            </a:r>
            <a:r>
              <a:rPr lang="es" sz="4600" u="sng">
                <a:latin typeface="Work Sans"/>
                <a:cs typeface="Work Sans" charset="0"/>
                <a:sym typeface="Work Sans" charset="0"/>
              </a:rPr>
              <a:t>la siguiente diapositiva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y siga las instrucciones de copiado allí. Una vez que regrese aquí, presione Comando + v </a:t>
            </a:r>
            <a:r>
              <a:rPr lang="en-US" sz="4600">
                <a:latin typeface="Work Sans"/>
                <a:cs typeface="Work Sans" charset="0"/>
                <a:sym typeface="Work Sans" charset="0"/>
              </a:rPr>
              <a:t>ó</a:t>
            </a:r>
            <a:r>
              <a:rPr lang="es" sz="4600">
                <a:latin typeface="Work Sans"/>
                <a:cs typeface="Work Sans" charset="0"/>
                <a:sym typeface="Work Sans" charset="0"/>
              </a:rPr>
              <a:t> Ctrl + V para pegar la imagen aquí. </a:t>
            </a:r>
            <a:endParaRPr lang="es" sz="4600">
              <a:latin typeface="Work Sans"/>
            </a:endParaRPr>
          </a:p>
        </p:txBody>
      </p:sp>
      <p:sp>
        <p:nvSpPr>
          <p:cNvPr id="18" name="Google Shape;63;p13">
            <a:extLst>
              <a:ext uri="{FF2B5EF4-FFF2-40B4-BE49-F238E27FC236}">
                <a16:creationId xmlns:a16="http://schemas.microsoft.com/office/drawing/2014/main" id="{55E5CD9D-A1CE-4AEB-8B2A-D21F62B0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96428" y="14286625"/>
            <a:ext cx="9937750" cy="9134371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usando el programa Google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Slides</a:t>
            </a:r>
            <a:r>
              <a:rPr lang="es" sz="4600" b="1">
                <a:latin typeface="Arial"/>
                <a:cs typeface="Arial"/>
                <a:sym typeface="Work Sans" charset="0"/>
              </a:rPr>
              <a:t>:</a:t>
            </a:r>
            <a:endParaRPr lang="en-U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Archivo → Descargar → imagen JPEG (diapositiva actual)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Use la imagen guardada en su foto de perfil de redes sociales</a:t>
            </a:r>
            <a:endParaRPr lang="es">
              <a:sym typeface="Work Sans" charset="0"/>
            </a:endParaRPr>
          </a:p>
          <a:p>
            <a:r>
              <a:rPr lang="es" sz="4600" b="1">
                <a:latin typeface="Arial"/>
                <a:cs typeface="Arial"/>
                <a:sym typeface="Work Sans" charset="0"/>
              </a:rPr>
              <a:t>Exportar como archivo JPG utilizando el programa </a:t>
            </a:r>
            <a:r>
              <a:rPr lang="es" sz="4600" b="1" err="1">
                <a:latin typeface="Arial"/>
                <a:cs typeface="Arial"/>
                <a:sym typeface="Work Sans" charset="0"/>
              </a:rPr>
              <a:t>Powert</a:t>
            </a:r>
            <a:r>
              <a:rPr lang="es" sz="4600" b="1">
                <a:latin typeface="Arial"/>
                <a:cs typeface="Arial"/>
                <a:sym typeface="Work Sans" charset="0"/>
              </a:rPr>
              <a:t> Point (PPT):</a:t>
            </a:r>
            <a:endParaRPr lang="es">
              <a:sym typeface="Work Sans" charset="0"/>
            </a:endParaRPr>
          </a:p>
          <a:p>
            <a:r>
              <a:rPr lang="es" sz="4600">
                <a:latin typeface="Arial"/>
                <a:cs typeface="Arial"/>
                <a:sym typeface="Work Sans" charset="0"/>
              </a:rPr>
              <a:t>Seleccione diapositiva. Archivo → guardar como → imagen JPEG</a:t>
            </a:r>
            <a:endParaRPr lang="es">
              <a:sym typeface="Work Sans" charset="0"/>
            </a:endParaRPr>
          </a:p>
          <a:p>
            <a:pPr>
              <a:lnSpc>
                <a:spcPct val="114999"/>
              </a:lnSpc>
            </a:pPr>
            <a:endParaRPr lang="es" sz="4600">
              <a:latin typeface="Work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7"/>
            <a:ext cx="5528700" cy="799679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7F9143-C0F5-4608-BA75-DAD13AECCDA0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rgbClr val="FFD145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rgbClr val="74CAFF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ESPERANZA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875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7"/>
            <a:ext cx="5528700" cy="776548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D9A80E-D776-40DC-802B-1EEC1DC3A4FA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chemeClr val="bg1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FORTALEZA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2311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2AD3CF-B65B-4DE2-BA19-F2CF8D1CEE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25E815-59EE-4BB3-8B33-AF15F4EF679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DC63AE1-E4D4-4D37-AE6D-D3D9B74242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577</Words>
  <Application>Microsoft Office PowerPoint</Application>
  <PresentationFormat>Custom</PresentationFormat>
  <Paragraphs>62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Work Sans</vt:lpstr>
      <vt:lpstr>Arial Black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Noel Dufrene</cp:lastModifiedBy>
  <cp:revision>21</cp:revision>
  <dcterms:modified xsi:type="dcterms:W3CDTF">2021-08-25T18:25:39Z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