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8"/>
  </p:notesMasterIdLst>
  <p:sldIdLst>
    <p:sldId id="256" r:id="rId5"/>
    <p:sldId id="261" r:id="rId6"/>
    <p:sldId id="262" r:id="rId7"/>
  </p:sldIdLst>
  <p:sldSz cx="24145875" cy="24136350"/>
  <p:notesSz cx="6858000" cy="9144000"/>
  <p:embeddedFontLst>
    <p:embeddedFont>
      <p:font typeface="Arial Black" panose="020B0A04020102020204" pitchFamily="34" charset="0"/>
      <p:bold r:id="rId9"/>
    </p:embeddedFont>
    <p:embeddedFont>
      <p:font typeface="Work Sans" panose="020B060402020202020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7602">
          <p15:clr>
            <a:srgbClr val="A4A3A4"/>
          </p15:clr>
        </p15:guide>
        <p15:guide id="2" pos="76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145"/>
    <a:srgbClr val="74CAFF"/>
    <a:srgbClr val="519D7C"/>
    <a:srgbClr val="407C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FFE6BE-819E-BAEF-36B0-A8161DFB41D6}" v="4" dt="2021-07-20T18:57:08.4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25" d="100"/>
          <a:sy n="25" d="100"/>
        </p:scale>
        <p:origin x="1242" y="378"/>
      </p:cViewPr>
      <p:guideLst>
        <p:guide orient="horz" pos="7602"/>
        <p:guide pos="76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el Dufrene" userId="S::ndufrene@migrantclinician.org::131c83a1-d70b-4f56-8487-a9b39281de7c" providerId="AD" clId="Web-{3BFFE6BE-819E-BAEF-36B0-A8161DFB41D6}"/>
    <pc:docChg chg="modSld">
      <pc:chgData name="Noel Dufrene" userId="S::ndufrene@migrantclinician.org::131c83a1-d70b-4f56-8487-a9b39281de7c" providerId="AD" clId="Web-{3BFFE6BE-819E-BAEF-36B0-A8161DFB41D6}" dt="2021-07-20T18:57:08.018" v="2" actId="14100"/>
      <pc:docMkLst>
        <pc:docMk/>
      </pc:docMkLst>
      <pc:sldChg chg="modSp">
        <pc:chgData name="Noel Dufrene" userId="S::ndufrene@migrantclinician.org::131c83a1-d70b-4f56-8487-a9b39281de7c" providerId="AD" clId="Web-{3BFFE6BE-819E-BAEF-36B0-A8161DFB41D6}" dt="2021-07-20T18:57:08.018" v="2" actId="14100"/>
        <pc:sldMkLst>
          <pc:docMk/>
          <pc:sldMk cId="0" sldId="256"/>
        </pc:sldMkLst>
        <pc:spChg chg="mod">
          <ac:chgData name="Noel Dufrene" userId="S::ndufrene@migrantclinician.org::131c83a1-d70b-4f56-8487-a9b39281de7c" providerId="AD" clId="Web-{3BFFE6BE-819E-BAEF-36B0-A8161DFB41D6}" dt="2021-07-20T18:57:08.018" v="2" actId="14100"/>
          <ac:spMkLst>
            <pc:docMk/>
            <pc:sldMk cId="0" sldId="256"/>
            <ac:spMk id="5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140" y="685800"/>
            <a:ext cx="3430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30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30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4126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30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3821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823105" y="3493987"/>
            <a:ext cx="22499700" cy="9632100"/>
          </a:xfrm>
          <a:prstGeom prst="rect">
            <a:avLst/>
          </a:prstGeom>
        </p:spPr>
        <p:txBody>
          <a:bodyPr spcFirstLastPara="1" wrap="square" lIns="303950" tIns="303950" rIns="303950" bIns="3039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1pPr>
            <a:lvl2pPr lvl="1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2pPr>
            <a:lvl3pPr lvl="2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3pPr>
            <a:lvl4pPr lvl="3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4pPr>
            <a:lvl5pPr lvl="4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5pPr>
            <a:lvl6pPr lvl="5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6pPr>
            <a:lvl7pPr lvl="6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7pPr>
            <a:lvl8pPr lvl="7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8pPr>
            <a:lvl9pPr lvl="8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823083" y="13299394"/>
            <a:ext cx="22499700" cy="37194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823083" y="5190594"/>
            <a:ext cx="22499700" cy="9213900"/>
          </a:xfrm>
          <a:prstGeom prst="rect">
            <a:avLst/>
          </a:prstGeom>
        </p:spPr>
        <p:txBody>
          <a:bodyPr spcFirstLastPara="1" wrap="square" lIns="303950" tIns="303950" rIns="303950" bIns="3039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2pPr>
            <a:lvl3pPr lvl="2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3pPr>
            <a:lvl4pPr lvl="3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4pPr>
            <a:lvl5pPr lvl="4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5pPr>
            <a:lvl6pPr lvl="5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6pPr>
            <a:lvl7pPr lvl="6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7pPr>
            <a:lvl8pPr lvl="7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8pPr>
            <a:lvl9pPr lvl="8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823083" y="14792108"/>
            <a:ext cx="22499700" cy="61041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609600" algn="ctr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1pPr>
            <a:lvl2pPr marL="914400" lvl="1" indent="-527050" algn="ctr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2pPr>
            <a:lvl3pPr marL="1371600" lvl="2" indent="-527050" algn="ctr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3pPr>
            <a:lvl4pPr marL="1828800" lvl="3" indent="-527050" algn="ctr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4pPr>
            <a:lvl5pPr marL="2286000" lvl="4" indent="-527050" algn="ctr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5pPr>
            <a:lvl6pPr marL="2743200" lvl="5" indent="-527050" algn="ctr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6pPr>
            <a:lvl7pPr marL="3200400" lvl="6" indent="-527050" algn="ctr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7pPr>
            <a:lvl8pPr marL="3657600" lvl="7" indent="-527050" algn="ctr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8pPr>
            <a:lvl9pPr marL="4114800" lvl="8" indent="-527050" algn="ctr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823083" y="10093063"/>
            <a:ext cx="22499700" cy="3950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823083" y="5408096"/>
            <a:ext cx="22499700" cy="160317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609600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1pPr>
            <a:lvl2pPr marL="914400" lvl="1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2pPr>
            <a:lvl3pPr marL="1371600" lvl="2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3pPr>
            <a:lvl4pPr marL="1828800" lvl="3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4pPr>
            <a:lvl5pPr marL="2286000" lvl="4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5pPr>
            <a:lvl6pPr marL="2743200" lvl="5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6pPr>
            <a:lvl7pPr marL="3200400" lvl="6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7pPr>
            <a:lvl8pPr marL="3657600" lvl="7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8pPr>
            <a:lvl9pPr marL="4114800" lvl="8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823083" y="5408096"/>
            <a:ext cx="10562100" cy="160317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 sz="4700"/>
            </a:lvl1pPr>
            <a:lvl2pPr marL="914400" lvl="1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2pPr>
            <a:lvl3pPr marL="1371600" lvl="2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3pPr>
            <a:lvl4pPr marL="1828800" lvl="3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4pPr>
            <a:lvl5pPr marL="2286000" lvl="4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5pPr>
            <a:lvl6pPr marL="2743200" lvl="5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6pPr>
            <a:lvl7pPr marL="3200400" lvl="6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7pPr>
            <a:lvl8pPr marL="3657600" lvl="7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8pPr>
            <a:lvl9pPr marL="4114800" lvl="8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12760556" y="5408096"/>
            <a:ext cx="10562100" cy="160317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 sz="4700"/>
            </a:lvl1pPr>
            <a:lvl2pPr marL="914400" lvl="1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2pPr>
            <a:lvl3pPr marL="1371600" lvl="2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3pPr>
            <a:lvl4pPr marL="1828800" lvl="3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4pPr>
            <a:lvl5pPr marL="2286000" lvl="4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5pPr>
            <a:lvl6pPr marL="2743200" lvl="5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6pPr>
            <a:lvl7pPr marL="3200400" lvl="6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7pPr>
            <a:lvl8pPr marL="3657600" lvl="7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8pPr>
            <a:lvl9pPr marL="4114800" lvl="8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823083" y="2607204"/>
            <a:ext cx="7414800" cy="3546300"/>
          </a:xfrm>
          <a:prstGeom prst="rect">
            <a:avLst/>
          </a:prstGeom>
        </p:spPr>
        <p:txBody>
          <a:bodyPr spcFirstLastPara="1" wrap="square" lIns="303950" tIns="303950" rIns="303950" bIns="3039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823083" y="6520827"/>
            <a:ext cx="7414800" cy="149196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1pPr>
            <a:lvl2pPr marL="914400" lvl="1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2pPr>
            <a:lvl3pPr marL="1371600" lvl="2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3pPr>
            <a:lvl4pPr marL="1828800" lvl="3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4pPr>
            <a:lvl5pPr marL="2286000" lvl="4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5pPr>
            <a:lvl6pPr marL="2743200" lvl="5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6pPr>
            <a:lvl7pPr marL="3200400" lvl="6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7pPr>
            <a:lvl8pPr marL="3657600" lvl="7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8pPr>
            <a:lvl9pPr marL="4114800" lvl="8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1294566" y="2112371"/>
            <a:ext cx="16815000" cy="191964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2072938" y="-587"/>
            <a:ext cx="12072900" cy="2413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303950" tIns="303950" rIns="303950" bIns="303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701086" y="5786788"/>
            <a:ext cx="10681800" cy="6955800"/>
          </a:xfrm>
          <a:prstGeom prst="rect">
            <a:avLst/>
          </a:prstGeom>
        </p:spPr>
        <p:txBody>
          <a:bodyPr spcFirstLastPara="1" wrap="square" lIns="303950" tIns="303950" rIns="303950" bIns="3039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701086" y="13153689"/>
            <a:ext cx="10681800" cy="57957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13043367" y="3397789"/>
            <a:ext cx="10132200" cy="173397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marL="457200" lvl="0" indent="-609600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1pPr>
            <a:lvl2pPr marL="914400" lvl="1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2pPr>
            <a:lvl3pPr marL="1371600" lvl="2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3pPr>
            <a:lvl4pPr marL="1828800" lvl="3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4pPr>
            <a:lvl5pPr marL="2286000" lvl="4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5pPr>
            <a:lvl6pPr marL="2743200" lvl="5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6pPr>
            <a:lvl7pPr marL="3200400" lvl="6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7pPr>
            <a:lvl8pPr marL="3657600" lvl="7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8pPr>
            <a:lvl9pPr marL="4114800" lvl="8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823083" y="19852365"/>
            <a:ext cx="15840600" cy="28395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3083" y="5408096"/>
            <a:ext cx="22499700" cy="160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609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Char char="●"/>
              <a:defRPr sz="6000">
                <a:solidFill>
                  <a:schemeClr val="dk2"/>
                </a:solidFill>
              </a:defRPr>
            </a:lvl1pPr>
            <a:lvl2pPr marL="914400" lvl="1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○"/>
              <a:defRPr sz="4700">
                <a:solidFill>
                  <a:schemeClr val="dk2"/>
                </a:solidFill>
              </a:defRPr>
            </a:lvl2pPr>
            <a:lvl3pPr marL="1371600" lvl="2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■"/>
              <a:defRPr sz="4700">
                <a:solidFill>
                  <a:schemeClr val="dk2"/>
                </a:solidFill>
              </a:defRPr>
            </a:lvl3pPr>
            <a:lvl4pPr marL="1828800" lvl="3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●"/>
              <a:defRPr sz="4700">
                <a:solidFill>
                  <a:schemeClr val="dk2"/>
                </a:solidFill>
              </a:defRPr>
            </a:lvl4pPr>
            <a:lvl5pPr marL="2286000" lvl="4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○"/>
              <a:defRPr sz="4700">
                <a:solidFill>
                  <a:schemeClr val="dk2"/>
                </a:solidFill>
              </a:defRPr>
            </a:lvl5pPr>
            <a:lvl6pPr marL="2743200" lvl="5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■"/>
              <a:defRPr sz="4700">
                <a:solidFill>
                  <a:schemeClr val="dk2"/>
                </a:solidFill>
              </a:defRPr>
            </a:lvl6pPr>
            <a:lvl7pPr marL="3200400" lvl="6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●"/>
              <a:defRPr sz="4700">
                <a:solidFill>
                  <a:schemeClr val="dk2"/>
                </a:solidFill>
              </a:defRPr>
            </a:lvl7pPr>
            <a:lvl8pPr marL="3657600" lvl="7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○"/>
              <a:defRPr sz="4700">
                <a:solidFill>
                  <a:schemeClr val="dk2"/>
                </a:solidFill>
              </a:defRPr>
            </a:lvl8pPr>
            <a:lvl9pPr marL="4114800" lvl="8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■"/>
              <a:defRPr sz="47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 algn="r">
              <a:buNone/>
              <a:defRPr sz="3300">
                <a:solidFill>
                  <a:schemeClr val="dk2"/>
                </a:solidFill>
              </a:defRPr>
            </a:lvl1pPr>
            <a:lvl2pPr lvl="1" algn="r">
              <a:buNone/>
              <a:defRPr sz="3300">
                <a:solidFill>
                  <a:schemeClr val="dk2"/>
                </a:solidFill>
              </a:defRPr>
            </a:lvl2pPr>
            <a:lvl3pPr lvl="2" algn="r">
              <a:buNone/>
              <a:defRPr sz="3300">
                <a:solidFill>
                  <a:schemeClr val="dk2"/>
                </a:solidFill>
              </a:defRPr>
            </a:lvl3pPr>
            <a:lvl4pPr lvl="3" algn="r">
              <a:buNone/>
              <a:defRPr sz="3300">
                <a:solidFill>
                  <a:schemeClr val="dk2"/>
                </a:solidFill>
              </a:defRPr>
            </a:lvl4pPr>
            <a:lvl5pPr lvl="4" algn="r">
              <a:buNone/>
              <a:defRPr sz="3300">
                <a:solidFill>
                  <a:schemeClr val="dk2"/>
                </a:solidFill>
              </a:defRPr>
            </a:lvl5pPr>
            <a:lvl6pPr lvl="5" algn="r">
              <a:buNone/>
              <a:defRPr sz="3300">
                <a:solidFill>
                  <a:schemeClr val="dk2"/>
                </a:solidFill>
              </a:defRPr>
            </a:lvl6pPr>
            <a:lvl7pPr lvl="6" algn="r">
              <a:buNone/>
              <a:defRPr sz="3300">
                <a:solidFill>
                  <a:schemeClr val="dk2"/>
                </a:solidFill>
              </a:defRPr>
            </a:lvl7pPr>
            <a:lvl8pPr lvl="7" algn="r">
              <a:buNone/>
              <a:defRPr sz="3300">
                <a:solidFill>
                  <a:schemeClr val="dk2"/>
                </a:solidFill>
              </a:defRPr>
            </a:lvl8pPr>
            <a:lvl9pPr lvl="8" algn="r">
              <a:buNone/>
              <a:defRPr sz="3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/>
          <p:nvPr/>
        </p:nvSpPr>
        <p:spPr>
          <a:xfrm>
            <a:off x="-7704475" y="3528550"/>
            <a:ext cx="5528700" cy="12506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>
                <a:latin typeface="Work Sans"/>
                <a:ea typeface="Work Sans"/>
                <a:cs typeface="Work Sans"/>
                <a:sym typeface="Work Sans"/>
              </a:rPr>
            </a:b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and scale it 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as your profile picture</a:t>
            </a: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 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-770447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57" name="Google Shape;57;p13"/>
          <p:cNvCxnSpPr/>
          <p:nvPr/>
        </p:nvCxnSpPr>
        <p:spPr>
          <a:xfrm rot="10800000">
            <a:off x="-2176050" y="10027987"/>
            <a:ext cx="9186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diamond" w="med" len="med"/>
            <a:tailEnd type="none" w="med" len="med"/>
          </a:ln>
        </p:spPr>
      </p:cxnSp>
      <p:sp>
        <p:nvSpPr>
          <p:cNvPr id="58" name="Google Shape;58;p13"/>
          <p:cNvSpPr/>
          <p:nvPr/>
        </p:nvSpPr>
        <p:spPr>
          <a:xfrm>
            <a:off x="25403325" y="14310748"/>
            <a:ext cx="5528700" cy="860612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en-US" sz="3200" b="1" dirty="0">
                <a:ea typeface="Work Sans"/>
                <a:sym typeface="Work Sans"/>
              </a:rPr>
              <a:t>Export as a JPG using Google Slides:</a:t>
            </a:r>
            <a:endParaRPr lang="en-US" sz="3200" dirty="0"/>
          </a:p>
          <a:p>
            <a:pPr>
              <a:lnSpc>
                <a:spcPct val="114999"/>
              </a:lnSpc>
            </a:pPr>
            <a:r>
              <a:rPr lang="en-US" sz="3200" dirty="0">
                <a:ea typeface="Work Sans"/>
                <a:sym typeface="Work Sans"/>
              </a:rPr>
              <a:t>File → Download → JPEG Image (Current Slide)</a:t>
            </a:r>
            <a:endParaRPr lang="en-US" sz="3200" dirty="0">
              <a:ea typeface="Work Sans"/>
            </a:endParaRPr>
          </a:p>
          <a:p>
            <a:pPr marL="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ea typeface="Work Sans"/>
            </a:endParaRPr>
          </a:p>
          <a:p>
            <a:pPr>
              <a:lnSpc>
                <a:spcPct val="114999"/>
              </a:lnSpc>
            </a:pPr>
            <a:r>
              <a:rPr lang="en-US" sz="3200" dirty="0">
                <a:ea typeface="Work Sans"/>
                <a:sym typeface="Work Sans"/>
              </a:rPr>
              <a:t>Use the saved image in your social media profile picture</a:t>
            </a:r>
          </a:p>
          <a:p>
            <a:pPr>
              <a:lnSpc>
                <a:spcPct val="114999"/>
              </a:lnSpc>
            </a:pPr>
            <a:endParaRPr lang="en-US" sz="3200" dirty="0">
              <a:ea typeface="Work Sans"/>
              <a:sym typeface="Work Sans"/>
            </a:endParaRPr>
          </a:p>
          <a:p>
            <a:pPr>
              <a:lnSpc>
                <a:spcPct val="114999"/>
              </a:lnSpc>
            </a:pPr>
            <a:r>
              <a:rPr lang="en-US" sz="3200" b="1" dirty="0">
                <a:ea typeface="Work Sans"/>
                <a:sym typeface="Work Sans"/>
              </a:rPr>
              <a:t>Export as a JPG using PPT:</a:t>
            </a:r>
            <a:endParaRPr lang="en-US" sz="3200" dirty="0">
              <a:ea typeface="Work Sans"/>
              <a:sym typeface="Work Sans"/>
            </a:endParaRPr>
          </a:p>
          <a:p>
            <a:pPr>
              <a:lnSpc>
                <a:spcPct val="114999"/>
              </a:lnSpc>
            </a:pPr>
            <a:r>
              <a:rPr lang="en-US" sz="3200" dirty="0">
                <a:ea typeface="Work Sans"/>
                <a:sym typeface="Work Sans"/>
              </a:rPr>
              <a:t>Select slide. File  → Save As  → JPEG Image</a:t>
            </a:r>
            <a:endParaRPr dirty="0"/>
          </a:p>
        </p:txBody>
      </p:sp>
      <p:sp>
        <p:nvSpPr>
          <p:cNvPr id="59" name="Google Shape;59;p13"/>
          <p:cNvSpPr/>
          <p:nvPr/>
        </p:nvSpPr>
        <p:spPr>
          <a:xfrm>
            <a:off x="25403325" y="13623576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25403325" y="3528550"/>
            <a:ext cx="5528700" cy="7996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2540332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0F04D71B-B3C0-4F74-915E-184433E8A62E}"/>
              </a:ext>
            </a:extLst>
          </p:cNvPr>
          <p:cNvSpPr/>
          <p:nvPr/>
        </p:nvSpPr>
        <p:spPr>
          <a:xfrm>
            <a:off x="-504828" y="13860654"/>
            <a:ext cx="24888827" cy="11037771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3436438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11939 w 7798853"/>
              <a:gd name="connsiteY0" fmla="*/ 1480458 h 3509114"/>
              <a:gd name="connsiteX1" fmla="*/ 7798853 w 7798853"/>
              <a:gd name="connsiteY1" fmla="*/ 0 h 3509114"/>
              <a:gd name="connsiteX2" fmla="*/ 7784339 w 7798853"/>
              <a:gd name="connsiteY2" fmla="*/ 3436438 h 3509114"/>
              <a:gd name="connsiteX3" fmla="*/ 0 w 7798853"/>
              <a:gd name="connsiteY3" fmla="*/ 3509114 h 3509114"/>
              <a:gd name="connsiteX4" fmla="*/ 11939 w 7798853"/>
              <a:gd name="connsiteY4" fmla="*/ 1480458 h 3509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98853" h="3509114">
                <a:moveTo>
                  <a:pt x="11939" y="1480458"/>
                </a:moveTo>
                <a:lnTo>
                  <a:pt x="7798853" y="0"/>
                </a:lnTo>
                <a:lnTo>
                  <a:pt x="7784339" y="3436438"/>
                </a:lnTo>
                <a:lnTo>
                  <a:pt x="0" y="3509114"/>
                </a:lnTo>
                <a:cubicBezTo>
                  <a:pt x="3980" y="2832895"/>
                  <a:pt x="7959" y="2156677"/>
                  <a:pt x="11939" y="1480458"/>
                </a:cubicBezTo>
                <a:close/>
              </a:path>
            </a:pathLst>
          </a:custGeom>
          <a:solidFill>
            <a:srgbClr val="74CAFF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B9B8FED-1EA0-447B-BF8E-AFBA0CFE2437}"/>
              </a:ext>
            </a:extLst>
          </p:cNvPr>
          <p:cNvSpPr/>
          <p:nvPr/>
        </p:nvSpPr>
        <p:spPr>
          <a:xfrm>
            <a:off x="11030600" y="11191700"/>
            <a:ext cx="12430300" cy="12430300"/>
          </a:xfrm>
          <a:prstGeom prst="ellipse">
            <a:avLst/>
          </a:prstGeom>
          <a:solidFill>
            <a:srgbClr val="FFD145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E61117-5F20-45BA-832C-06E320F1DFFD}"/>
              </a:ext>
            </a:extLst>
          </p:cNvPr>
          <p:cNvSpPr txBox="1"/>
          <p:nvPr/>
        </p:nvSpPr>
        <p:spPr>
          <a:xfrm>
            <a:off x="1156167" y="18964220"/>
            <a:ext cx="11606215" cy="4682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90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POU MWEN,</a:t>
            </a:r>
          </a:p>
          <a:p>
            <a:pPr>
              <a:lnSpc>
                <a:spcPct val="114000"/>
              </a:lnSpc>
            </a:pPr>
            <a:r>
              <a:rPr lang="en-US" sz="90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VAKSINASYON</a:t>
            </a:r>
          </a:p>
          <a:p>
            <a:pPr>
              <a:lnSpc>
                <a:spcPct val="114000"/>
              </a:lnSpc>
            </a:pPr>
            <a:r>
              <a:rPr lang="en-US" sz="90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SE LANMOU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8A751E-0EA7-477C-BFA2-56ADE57312E7}"/>
              </a:ext>
            </a:extLst>
          </p:cNvPr>
          <p:cNvSpPr txBox="1"/>
          <p:nvPr/>
        </p:nvSpPr>
        <p:spPr>
          <a:xfrm>
            <a:off x="12407575" y="12502340"/>
            <a:ext cx="9676350" cy="9809020"/>
          </a:xfrm>
          <a:prstGeom prst="rect">
            <a:avLst/>
          </a:prstGeom>
          <a:noFill/>
        </p:spPr>
        <p:txBody>
          <a:bodyPr wrap="square" rtlCol="0">
            <a:prstTxWarp prst="textCircle">
              <a:avLst/>
            </a:prstTxWarp>
            <a:noAutofit/>
          </a:bodyPr>
          <a:lstStyle/>
          <a:p>
            <a:pPr>
              <a:lnSpc>
                <a:spcPct val="114000"/>
              </a:lnSpc>
            </a:pPr>
            <a:r>
              <a:rPr lang="en-US" sz="10000" b="1" spc="900" dirty="0">
                <a:latin typeface="Arial Black" panose="020B0A04020102020204" pitchFamily="34" charset="0"/>
                <a:cs typeface="Aharoni" panose="02010803020104030203" pitchFamily="2" charset="-79"/>
              </a:rPr>
              <a:t>MWEN PRAN VAKSEN COVID-19 LAN •</a:t>
            </a: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FAB2B8A3-E379-4569-BE74-74A7B0ED0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7856" y="14674040"/>
            <a:ext cx="7295788" cy="66086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/>
          <p:nvPr/>
        </p:nvSpPr>
        <p:spPr>
          <a:xfrm>
            <a:off x="-7704475" y="3528550"/>
            <a:ext cx="5528700" cy="12506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>
                <a:latin typeface="Work Sans"/>
                <a:ea typeface="Work Sans"/>
                <a:cs typeface="Work Sans"/>
                <a:sym typeface="Work Sans"/>
              </a:rPr>
            </a:b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and scale it 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as your profile picture</a:t>
            </a: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 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-770447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57" name="Google Shape;57;p13"/>
          <p:cNvCxnSpPr/>
          <p:nvPr/>
        </p:nvCxnSpPr>
        <p:spPr>
          <a:xfrm rot="10800000">
            <a:off x="-2176050" y="10027987"/>
            <a:ext cx="9186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diamond" w="med" len="med"/>
            <a:tailEnd type="none" w="med" len="med"/>
          </a:ln>
        </p:spPr>
      </p:cxnSp>
      <p:sp>
        <p:nvSpPr>
          <p:cNvPr id="58" name="Google Shape;58;p13"/>
          <p:cNvSpPr/>
          <p:nvPr/>
        </p:nvSpPr>
        <p:spPr>
          <a:xfrm>
            <a:off x="25403325" y="14310748"/>
            <a:ext cx="5528700" cy="4772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Work Sans"/>
                <a:ea typeface="Work Sans"/>
                <a:cs typeface="Work Sans"/>
                <a:sym typeface="Work Sans"/>
              </a:rPr>
              <a:t>E</a:t>
            </a:r>
            <a:r>
              <a:rPr lang="en" sz="3200" b="1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xport</a:t>
            </a:r>
            <a:r>
              <a:rPr lang="en" sz="3200" b="1">
                <a:latin typeface="Work Sans"/>
                <a:ea typeface="Work Sans"/>
                <a:cs typeface="Work Sans"/>
                <a:sym typeface="Work Sans"/>
              </a:rPr>
              <a:t> as a JPG</a:t>
            </a:r>
            <a:endParaRPr sz="32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File → Download → JPEG Image (Current Slide)</a:t>
            </a: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Use the saved image in your social media profile picture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25403325" y="13623576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25403325" y="3528550"/>
            <a:ext cx="5528700" cy="7996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2540332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0F04D71B-B3C0-4F74-915E-184433E8A62E}"/>
              </a:ext>
            </a:extLst>
          </p:cNvPr>
          <p:cNvSpPr/>
          <p:nvPr/>
        </p:nvSpPr>
        <p:spPr>
          <a:xfrm>
            <a:off x="-504828" y="13860654"/>
            <a:ext cx="24888827" cy="11037771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3436438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11939 w 7798853"/>
              <a:gd name="connsiteY0" fmla="*/ 1480458 h 3509114"/>
              <a:gd name="connsiteX1" fmla="*/ 7798853 w 7798853"/>
              <a:gd name="connsiteY1" fmla="*/ 0 h 3509114"/>
              <a:gd name="connsiteX2" fmla="*/ 7784339 w 7798853"/>
              <a:gd name="connsiteY2" fmla="*/ 3436438 h 3509114"/>
              <a:gd name="connsiteX3" fmla="*/ 0 w 7798853"/>
              <a:gd name="connsiteY3" fmla="*/ 3509114 h 3509114"/>
              <a:gd name="connsiteX4" fmla="*/ 11939 w 7798853"/>
              <a:gd name="connsiteY4" fmla="*/ 1480458 h 3509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98853" h="3509114">
                <a:moveTo>
                  <a:pt x="11939" y="1480458"/>
                </a:moveTo>
                <a:lnTo>
                  <a:pt x="7798853" y="0"/>
                </a:lnTo>
                <a:lnTo>
                  <a:pt x="7784339" y="3436438"/>
                </a:lnTo>
                <a:lnTo>
                  <a:pt x="0" y="3509114"/>
                </a:lnTo>
                <a:cubicBezTo>
                  <a:pt x="3980" y="2832895"/>
                  <a:pt x="7959" y="2156677"/>
                  <a:pt x="11939" y="1480458"/>
                </a:cubicBezTo>
                <a:close/>
              </a:path>
            </a:pathLst>
          </a:custGeom>
          <a:solidFill>
            <a:srgbClr val="FFD145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B9B8FED-1EA0-447B-BF8E-AFBA0CFE2437}"/>
              </a:ext>
            </a:extLst>
          </p:cNvPr>
          <p:cNvSpPr/>
          <p:nvPr/>
        </p:nvSpPr>
        <p:spPr>
          <a:xfrm>
            <a:off x="11030600" y="11191700"/>
            <a:ext cx="12430300" cy="12430300"/>
          </a:xfrm>
          <a:prstGeom prst="ellipse">
            <a:avLst/>
          </a:prstGeom>
          <a:solidFill>
            <a:srgbClr val="74CAFF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E61117-5F20-45BA-832C-06E320F1DFFD}"/>
              </a:ext>
            </a:extLst>
          </p:cNvPr>
          <p:cNvSpPr txBox="1"/>
          <p:nvPr/>
        </p:nvSpPr>
        <p:spPr>
          <a:xfrm>
            <a:off x="1156167" y="18964220"/>
            <a:ext cx="11606215" cy="4682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90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POU MWEN,</a:t>
            </a:r>
          </a:p>
          <a:p>
            <a:pPr>
              <a:lnSpc>
                <a:spcPct val="114000"/>
              </a:lnSpc>
            </a:pPr>
            <a:r>
              <a:rPr lang="en-US" sz="90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VAKSINASYON</a:t>
            </a:r>
          </a:p>
          <a:p>
            <a:pPr>
              <a:lnSpc>
                <a:spcPct val="114000"/>
              </a:lnSpc>
            </a:pPr>
            <a:r>
              <a:rPr lang="en-US" sz="90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SE EPSWA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8A751E-0EA7-477C-BFA2-56ADE57312E7}"/>
              </a:ext>
            </a:extLst>
          </p:cNvPr>
          <p:cNvSpPr txBox="1"/>
          <p:nvPr/>
        </p:nvSpPr>
        <p:spPr>
          <a:xfrm>
            <a:off x="12407575" y="12502340"/>
            <a:ext cx="9676350" cy="9809020"/>
          </a:xfrm>
          <a:prstGeom prst="rect">
            <a:avLst/>
          </a:prstGeom>
          <a:noFill/>
        </p:spPr>
        <p:txBody>
          <a:bodyPr wrap="square" rtlCol="0">
            <a:prstTxWarp prst="textCircle">
              <a:avLst/>
            </a:prstTxWarp>
            <a:noAutofit/>
          </a:bodyPr>
          <a:lstStyle/>
          <a:p>
            <a:pPr>
              <a:lnSpc>
                <a:spcPct val="114000"/>
              </a:lnSpc>
            </a:pPr>
            <a:r>
              <a:rPr lang="en-US" sz="10000" b="1" spc="900" dirty="0">
                <a:latin typeface="Arial Black" panose="020B0A04020102020204" pitchFamily="34" charset="0"/>
                <a:cs typeface="Aharoni" panose="02010803020104030203" pitchFamily="2" charset="-79"/>
              </a:rPr>
              <a:t>MWEN PRAN VAKSEN COVID-19 LAN •</a:t>
            </a: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FAB2B8A3-E379-4569-BE74-74A7B0ED0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7856" y="14674040"/>
            <a:ext cx="7295788" cy="6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26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/>
          <p:nvPr/>
        </p:nvSpPr>
        <p:spPr>
          <a:xfrm>
            <a:off x="-7704475" y="3528550"/>
            <a:ext cx="5528700" cy="12506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>
                <a:latin typeface="Work Sans"/>
                <a:ea typeface="Work Sans"/>
                <a:cs typeface="Work Sans"/>
                <a:sym typeface="Work Sans"/>
              </a:rPr>
            </a:b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and scale it 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as your profile picture</a:t>
            </a: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 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-770447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57" name="Google Shape;57;p13"/>
          <p:cNvCxnSpPr/>
          <p:nvPr/>
        </p:nvCxnSpPr>
        <p:spPr>
          <a:xfrm rot="10800000">
            <a:off x="-2176050" y="10027987"/>
            <a:ext cx="9186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diamond" w="med" len="med"/>
            <a:tailEnd type="none" w="med" len="med"/>
          </a:ln>
        </p:spPr>
      </p:cxnSp>
      <p:sp>
        <p:nvSpPr>
          <p:cNvPr id="58" name="Google Shape;58;p13"/>
          <p:cNvSpPr/>
          <p:nvPr/>
        </p:nvSpPr>
        <p:spPr>
          <a:xfrm>
            <a:off x="25403325" y="14310748"/>
            <a:ext cx="5528700" cy="4772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Work Sans"/>
                <a:ea typeface="Work Sans"/>
                <a:cs typeface="Work Sans"/>
                <a:sym typeface="Work Sans"/>
              </a:rPr>
              <a:t>E</a:t>
            </a:r>
            <a:r>
              <a:rPr lang="en" sz="3200" b="1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xport</a:t>
            </a:r>
            <a:r>
              <a:rPr lang="en" sz="3200" b="1">
                <a:latin typeface="Work Sans"/>
                <a:ea typeface="Work Sans"/>
                <a:cs typeface="Work Sans"/>
                <a:sym typeface="Work Sans"/>
              </a:rPr>
              <a:t> as a JPG</a:t>
            </a:r>
            <a:endParaRPr sz="32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File → Download → JPEG Image (Current Slide)</a:t>
            </a: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Use the saved image in your social media profile picture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25403325" y="13623576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25403325" y="3528550"/>
            <a:ext cx="5528700" cy="7996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2540332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0F04D71B-B3C0-4F74-915E-184433E8A62E}"/>
              </a:ext>
            </a:extLst>
          </p:cNvPr>
          <p:cNvSpPr/>
          <p:nvPr/>
        </p:nvSpPr>
        <p:spPr>
          <a:xfrm>
            <a:off x="-504828" y="13860654"/>
            <a:ext cx="24888827" cy="11037771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3436438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11939 w 7798853"/>
              <a:gd name="connsiteY0" fmla="*/ 1480458 h 3509114"/>
              <a:gd name="connsiteX1" fmla="*/ 7798853 w 7798853"/>
              <a:gd name="connsiteY1" fmla="*/ 0 h 3509114"/>
              <a:gd name="connsiteX2" fmla="*/ 7784339 w 7798853"/>
              <a:gd name="connsiteY2" fmla="*/ 3436438 h 3509114"/>
              <a:gd name="connsiteX3" fmla="*/ 0 w 7798853"/>
              <a:gd name="connsiteY3" fmla="*/ 3509114 h 3509114"/>
              <a:gd name="connsiteX4" fmla="*/ 11939 w 7798853"/>
              <a:gd name="connsiteY4" fmla="*/ 1480458 h 3509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98853" h="3509114">
                <a:moveTo>
                  <a:pt x="11939" y="1480458"/>
                </a:moveTo>
                <a:lnTo>
                  <a:pt x="7798853" y="0"/>
                </a:lnTo>
                <a:lnTo>
                  <a:pt x="7784339" y="3436438"/>
                </a:lnTo>
                <a:lnTo>
                  <a:pt x="0" y="3509114"/>
                </a:lnTo>
                <a:cubicBezTo>
                  <a:pt x="3980" y="2832895"/>
                  <a:pt x="7959" y="2156677"/>
                  <a:pt x="11939" y="1480458"/>
                </a:cubicBezTo>
                <a:close/>
              </a:path>
            </a:pathLst>
          </a:custGeom>
          <a:solidFill>
            <a:schemeClr val="bg1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B9B8FED-1EA0-447B-BF8E-AFBA0CFE2437}"/>
              </a:ext>
            </a:extLst>
          </p:cNvPr>
          <p:cNvSpPr/>
          <p:nvPr/>
        </p:nvSpPr>
        <p:spPr>
          <a:xfrm>
            <a:off x="11030600" y="11191700"/>
            <a:ext cx="12430300" cy="12430300"/>
          </a:xfrm>
          <a:prstGeom prst="ellipse">
            <a:avLst/>
          </a:prstGeom>
          <a:solidFill>
            <a:schemeClr val="bg1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E61117-5F20-45BA-832C-06E320F1DFFD}"/>
              </a:ext>
            </a:extLst>
          </p:cNvPr>
          <p:cNvSpPr txBox="1"/>
          <p:nvPr/>
        </p:nvSpPr>
        <p:spPr>
          <a:xfrm>
            <a:off x="1156167" y="18964220"/>
            <a:ext cx="11606215" cy="4682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90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POU MWEN,</a:t>
            </a:r>
          </a:p>
          <a:p>
            <a:pPr>
              <a:lnSpc>
                <a:spcPct val="114000"/>
              </a:lnSpc>
            </a:pPr>
            <a:r>
              <a:rPr lang="en-US" sz="90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VAKSINASYON</a:t>
            </a:r>
          </a:p>
          <a:p>
            <a:pPr>
              <a:lnSpc>
                <a:spcPct val="114000"/>
              </a:lnSpc>
            </a:pPr>
            <a:r>
              <a:rPr lang="en-US" sz="90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SE FÒS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8A751E-0EA7-477C-BFA2-56ADE57312E7}"/>
              </a:ext>
            </a:extLst>
          </p:cNvPr>
          <p:cNvSpPr txBox="1"/>
          <p:nvPr/>
        </p:nvSpPr>
        <p:spPr>
          <a:xfrm>
            <a:off x="12407575" y="12502340"/>
            <a:ext cx="9676350" cy="9809020"/>
          </a:xfrm>
          <a:prstGeom prst="rect">
            <a:avLst/>
          </a:prstGeom>
          <a:noFill/>
        </p:spPr>
        <p:txBody>
          <a:bodyPr wrap="square" rtlCol="0">
            <a:prstTxWarp prst="textCircle">
              <a:avLst/>
            </a:prstTxWarp>
            <a:noAutofit/>
          </a:bodyPr>
          <a:lstStyle/>
          <a:p>
            <a:pPr>
              <a:lnSpc>
                <a:spcPct val="114000"/>
              </a:lnSpc>
            </a:pPr>
            <a:r>
              <a:rPr lang="en-US" sz="10000" b="1" spc="900" dirty="0">
                <a:latin typeface="Arial Black" panose="020B0A04020102020204" pitchFamily="34" charset="0"/>
                <a:cs typeface="Aharoni" panose="02010803020104030203" pitchFamily="2" charset="-79"/>
              </a:rPr>
              <a:t>MWEN PRAN VAKSEN COVID-19 LAN •</a:t>
            </a: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FAB2B8A3-E379-4569-BE74-74A7B0ED0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7856" y="14674040"/>
            <a:ext cx="7295788" cy="6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91626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FEAB10-CECC-4915-B209-850849EE873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9849356-05B0-49C1-9E23-2D7FCB4D373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57ED1D-A540-46DA-A9C0-4A59082BC6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522</Words>
  <Application>Microsoft Office PowerPoint</Application>
  <PresentationFormat>Custom</PresentationFormat>
  <Paragraphs>63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Simple Light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Giovanni Lopez-Quezada</cp:lastModifiedBy>
  <cp:revision>10</cp:revision>
  <dcterms:modified xsi:type="dcterms:W3CDTF">2021-07-20T18:57:13Z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