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CAFF"/>
    <a:srgbClr val="FFD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B9A5A3-ECEA-4C06-337C-AD4199FB446F}" v="9" dt="2021-07-14T20:31:45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>
      <p:cViewPr varScale="1">
        <p:scale>
          <a:sx n="33" d="100"/>
          <a:sy n="33" d="100"/>
        </p:scale>
        <p:origin x="178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Dufrene" userId="S::ndufrene@migrantclinician.org::131c83a1-d70b-4f56-8487-a9b39281de7c" providerId="AD" clId="Web-{9AB9A5A3-ECEA-4C06-337C-AD4199FB446F}"/>
    <pc:docChg chg="modSld">
      <pc:chgData name="Noel Dufrene" userId="S::ndufrene@migrantclinician.org::131c83a1-d70b-4f56-8487-a9b39281de7c" providerId="AD" clId="Web-{9AB9A5A3-ECEA-4C06-337C-AD4199FB446F}" dt="2021-07-14T20:31:45.350" v="8" actId="1076"/>
      <pc:docMkLst>
        <pc:docMk/>
      </pc:docMkLst>
      <pc:sldChg chg="addSp delSp modSp">
        <pc:chgData name="Noel Dufrene" userId="S::ndufrene@migrantclinician.org::131c83a1-d70b-4f56-8487-a9b39281de7c" providerId="AD" clId="Web-{9AB9A5A3-ECEA-4C06-337C-AD4199FB446F}" dt="2021-07-14T20:31:45.350" v="8" actId="1076"/>
        <pc:sldMkLst>
          <pc:docMk/>
          <pc:sldMk cId="3267726793" sldId="256"/>
        </pc:sldMkLst>
        <pc:spChg chg="del">
          <ac:chgData name="Noel Dufrene" userId="S::ndufrene@migrantclinician.org::131c83a1-d70b-4f56-8487-a9b39281de7c" providerId="AD" clId="Web-{9AB9A5A3-ECEA-4C06-337C-AD4199FB446F}" dt="2021-07-14T20:30:40.286" v="0"/>
          <ac:spMkLst>
            <pc:docMk/>
            <pc:sldMk cId="3267726793" sldId="256"/>
            <ac:spMk id="8" creationId="{9CE80D41-A7B0-49EC-90D5-8582CB936CB7}"/>
          </ac:spMkLst>
        </pc:spChg>
        <pc:spChg chg="del">
          <ac:chgData name="Noel Dufrene" userId="S::ndufrene@migrantclinician.org::131c83a1-d70b-4f56-8487-a9b39281de7c" providerId="AD" clId="Web-{9AB9A5A3-ECEA-4C06-337C-AD4199FB446F}" dt="2021-07-14T20:31:34.756" v="6"/>
          <ac:spMkLst>
            <pc:docMk/>
            <pc:sldMk cId="3267726793" sldId="256"/>
            <ac:spMk id="11" creationId="{49FCB7E5-C10E-4B79-9C2A-D4965B2E6762}"/>
          </ac:spMkLst>
        </pc:spChg>
        <pc:spChg chg="del">
          <ac:chgData name="Noel Dufrene" userId="S::ndufrene@migrantclinician.org::131c83a1-d70b-4f56-8487-a9b39281de7c" providerId="AD" clId="Web-{9AB9A5A3-ECEA-4C06-337C-AD4199FB446F}" dt="2021-07-14T20:31:13.005" v="3"/>
          <ac:spMkLst>
            <pc:docMk/>
            <pc:sldMk cId="3267726793" sldId="256"/>
            <ac:spMk id="13" creationId="{DD0D93CE-CB05-4C83-9538-AAB98470A8E8}"/>
          </ac:spMkLst>
        </pc:spChg>
        <pc:spChg chg="add mod">
          <ac:chgData name="Noel Dufrene" userId="S::ndufrene@migrantclinician.org::131c83a1-d70b-4f56-8487-a9b39281de7c" providerId="AD" clId="Web-{9AB9A5A3-ECEA-4C06-337C-AD4199FB446F}" dt="2021-07-14T20:30:47.301" v="2" actId="1076"/>
          <ac:spMkLst>
            <pc:docMk/>
            <pc:sldMk cId="3267726793" sldId="256"/>
            <ac:spMk id="17" creationId="{085B58DB-9E2F-4127-B2E5-87153F09A57A}"/>
          </ac:spMkLst>
        </pc:spChg>
        <pc:spChg chg="add mod">
          <ac:chgData name="Noel Dufrene" userId="S::ndufrene@migrantclinician.org::131c83a1-d70b-4f56-8487-a9b39281de7c" providerId="AD" clId="Web-{9AB9A5A3-ECEA-4C06-337C-AD4199FB446F}" dt="2021-07-14T20:31:24.412" v="5" actId="1076"/>
          <ac:spMkLst>
            <pc:docMk/>
            <pc:sldMk cId="3267726793" sldId="256"/>
            <ac:spMk id="18" creationId="{1BA5FE6F-6572-41D2-8675-06BABF61B8B1}"/>
          </ac:spMkLst>
        </pc:spChg>
        <pc:spChg chg="add mod">
          <ac:chgData name="Noel Dufrene" userId="S::ndufrene@migrantclinician.org::131c83a1-d70b-4f56-8487-a9b39281de7c" providerId="AD" clId="Web-{9AB9A5A3-ECEA-4C06-337C-AD4199FB446F}" dt="2021-07-14T20:31:45.350" v="8" actId="1076"/>
          <ac:spMkLst>
            <pc:docMk/>
            <pc:sldMk cId="3267726793" sldId="256"/>
            <ac:spMk id="19" creationId="{F3AE394D-8372-45F1-9884-DC960BCF414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5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16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6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4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6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5010150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0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9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8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16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8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6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>
            <a:extLst>
              <a:ext uri="{FF2B5EF4-FFF2-40B4-BE49-F238E27FC236}">
                <a16:creationId xmlns:a16="http://schemas.microsoft.com/office/drawing/2014/main" id="{55EAC147-B9D4-4080-8754-005CEB0FC384}"/>
              </a:ext>
            </a:extLst>
          </p:cNvPr>
          <p:cNvSpPr/>
          <p:nvPr/>
        </p:nvSpPr>
        <p:spPr>
          <a:xfrm>
            <a:off x="-159365" y="7791450"/>
            <a:ext cx="14034730" cy="6057899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2027042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027042 h 4697671"/>
              <a:gd name="connsiteX0" fmla="*/ 0 w 7786914"/>
              <a:gd name="connsiteY0" fmla="*/ 2189540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189540 h 4697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697671">
                <a:moveTo>
                  <a:pt x="0" y="2189540"/>
                </a:moveTo>
                <a:lnTo>
                  <a:pt x="7786914" y="0"/>
                </a:lnTo>
                <a:lnTo>
                  <a:pt x="7772400" y="4697671"/>
                </a:lnTo>
                <a:lnTo>
                  <a:pt x="0" y="4697671"/>
                </a:lnTo>
                <a:lnTo>
                  <a:pt x="0" y="2189540"/>
                </a:lnTo>
                <a:close/>
              </a:path>
            </a:pathLst>
          </a:custGeom>
          <a:solidFill>
            <a:srgbClr val="FFD145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34C0F8-D400-4451-B798-D49EB3BDD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05850" y="7099738"/>
            <a:ext cx="4000500" cy="355512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17A5D00-0C91-46BA-9D3C-3E097B0D0222}"/>
              </a:ext>
            </a:extLst>
          </p:cNvPr>
          <p:cNvSpPr txBox="1"/>
          <p:nvPr/>
        </p:nvSpPr>
        <p:spPr>
          <a:xfrm>
            <a:off x="0" y="10654740"/>
            <a:ext cx="13716000" cy="34802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>
              <a:lnSpc>
                <a:spcPct val="90000"/>
              </a:lnSpc>
            </a:pPr>
            <a:r>
              <a:rPr lang="en-US" sz="115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ESPERANZA</a:t>
            </a:r>
          </a:p>
        </p:txBody>
      </p:sp>
      <p:sp>
        <p:nvSpPr>
          <p:cNvPr id="9" name="Google Shape;56;p13">
            <a:extLst>
              <a:ext uri="{FF2B5EF4-FFF2-40B4-BE49-F238E27FC236}">
                <a16:creationId xmlns:a16="http://schemas.microsoft.com/office/drawing/2014/main" id="{CEC7DF00-4254-44E9-A6FF-A5D424EFB83D}"/>
              </a:ext>
            </a:extLst>
          </p:cNvPr>
          <p:cNvSpPr/>
          <p:nvPr/>
        </p:nvSpPr>
        <p:spPr>
          <a:xfrm>
            <a:off x="-7276640" y="0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2" name="Google Shape;59;p13">
            <a:extLst>
              <a:ext uri="{FF2B5EF4-FFF2-40B4-BE49-F238E27FC236}">
                <a16:creationId xmlns:a16="http://schemas.microsoft.com/office/drawing/2014/main" id="{5791654E-D381-4E7A-B62E-BC89E9096388}"/>
              </a:ext>
            </a:extLst>
          </p:cNvPr>
          <p:cNvSpPr/>
          <p:nvPr/>
        </p:nvSpPr>
        <p:spPr>
          <a:xfrm>
            <a:off x="15268725" y="79847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6" name="Google Shape;61;p13">
            <a:extLst>
              <a:ext uri="{FF2B5EF4-FFF2-40B4-BE49-F238E27FC236}">
                <a16:creationId xmlns:a16="http://schemas.microsoft.com/office/drawing/2014/main" id="{EFDEC43C-93AC-4DC0-B10B-636226C9B8F2}"/>
              </a:ext>
            </a:extLst>
          </p:cNvPr>
          <p:cNvSpPr/>
          <p:nvPr/>
        </p:nvSpPr>
        <p:spPr>
          <a:xfrm>
            <a:off x="15268725" y="-2715729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7" name="Google Shape;61;p13">
            <a:extLst>
              <a:ext uri="{FF2B5EF4-FFF2-40B4-BE49-F238E27FC236}">
                <a16:creationId xmlns:a16="http://schemas.microsoft.com/office/drawing/2014/main" id="{085B58DB-9E2F-4127-B2E5-87153F09A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542804" y="597741"/>
            <a:ext cx="7821612" cy="14005237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lnSpc>
                <a:spcPct val="114999"/>
              </a:lnSpc>
            </a:pPr>
            <a:r>
              <a:rPr lang="es-MX" sz="4600">
                <a:latin typeface="Work Sans"/>
                <a:cs typeface="Work Sans" charset="0"/>
                <a:sym typeface="Work Sans" charset="0"/>
              </a:rPr>
              <a:t>Traducir / Agregar texto
Traduzca el título y la información al idioma de la comunidad haciendo </a:t>
            </a:r>
            <a:r>
              <a:rPr lang="es-MX" sz="4600" err="1">
                <a:latin typeface="Work Sans"/>
                <a:cs typeface="Work Sans" charset="0"/>
                <a:sym typeface="Work Sans" charset="0"/>
              </a:rPr>
              <a:t>click</a:t>
            </a:r>
            <a:r>
              <a:rPr lang="es-MX" sz="4600">
                <a:latin typeface="Work Sans"/>
                <a:cs typeface="Work Sans" charset="0"/>
                <a:sym typeface="Work Sans" charset="0"/>
              </a:rPr>
              <a:t> en los cuadros de texto y escribiendo.
Siéntase libre de editar/ agregar/copiar para adaptarse mejor a las necesidades de la comunidad. No cambie la fuente/letra ni el estilo para mantener la coherencia entre los diferentes elementos de la campaña.</a:t>
            </a:r>
            <a:endParaRPr lang="es-MX" sz="460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4200">
              <a:latin typeface="Work Sans" charset="0"/>
              <a:cs typeface="Work Sans" charset="0"/>
              <a:sym typeface="Work Sans" charset="0"/>
            </a:endParaRPr>
          </a:p>
        </p:txBody>
      </p:sp>
      <p:sp>
        <p:nvSpPr>
          <p:cNvPr id="18" name="Google Shape;59;p13">
            <a:extLst>
              <a:ext uri="{FF2B5EF4-FFF2-40B4-BE49-F238E27FC236}">
                <a16:creationId xmlns:a16="http://schemas.microsoft.com/office/drawing/2014/main" id="{1BA5FE6F-6572-41D2-8675-06BABF61B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3038" y="-2113054"/>
            <a:ext cx="7821613" cy="8949776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lnSpc>
                <a:spcPct val="114999"/>
              </a:lnSpc>
            </a:pPr>
            <a:r>
              <a:rPr lang="es" sz="4600">
                <a:latin typeface="Work Sans"/>
                <a:cs typeface="Work Sans" charset="0"/>
                <a:sym typeface="Work Sans" charset="0"/>
              </a:rPr>
              <a:t>Agregue sus imágenes
Vaya al banco de imágenes en </a:t>
            </a:r>
            <a:r>
              <a:rPr lang="es" sz="4600" u="sng">
                <a:latin typeface="Work Sans"/>
                <a:cs typeface="Work Sans" charset="0"/>
                <a:sym typeface="Work Sans" charset="0"/>
              </a:rPr>
              <a:t>la siguiente diapositiva</a:t>
            </a:r>
            <a:r>
              <a:rPr lang="es" sz="4600">
                <a:latin typeface="Work Sans"/>
                <a:cs typeface="Work Sans" charset="0"/>
                <a:sym typeface="Work Sans" charset="0"/>
              </a:rPr>
              <a:t> y siga las instrucciones de copiado allí. Una vez que regrese aquí, presione Comando + v </a:t>
            </a:r>
            <a:r>
              <a:rPr lang="en-US" sz="4600">
                <a:latin typeface="Work Sans"/>
                <a:cs typeface="Work Sans" charset="0"/>
                <a:sym typeface="Work Sans" charset="0"/>
              </a:rPr>
              <a:t>ó</a:t>
            </a:r>
            <a:r>
              <a:rPr lang="es" sz="4600">
                <a:latin typeface="Work Sans"/>
                <a:cs typeface="Work Sans" charset="0"/>
                <a:sym typeface="Work Sans" charset="0"/>
              </a:rPr>
              <a:t> Ctrl + V para pegar la imagen aquí. </a:t>
            </a:r>
            <a:endParaRPr lang="es" sz="4600">
              <a:latin typeface="Work Sans"/>
            </a:endParaRPr>
          </a:p>
        </p:txBody>
      </p:sp>
      <p:sp>
        <p:nvSpPr>
          <p:cNvPr id="19" name="Google Shape;63;p13">
            <a:extLst>
              <a:ext uri="{FF2B5EF4-FFF2-40B4-BE49-F238E27FC236}">
                <a16:creationId xmlns:a16="http://schemas.microsoft.com/office/drawing/2014/main" id="{F3AE394D-8372-45F1-9884-DC960BCF4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3038" y="8666072"/>
            <a:ext cx="9937750" cy="9134371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es" sz="4600" b="1">
                <a:latin typeface="Arial"/>
                <a:cs typeface="Arial"/>
                <a:sym typeface="Work Sans" charset="0"/>
              </a:rPr>
              <a:t>Exportar como archivo JPG usando el programa Google </a:t>
            </a:r>
            <a:r>
              <a:rPr lang="es" sz="4600" b="1" err="1">
                <a:latin typeface="Arial"/>
                <a:cs typeface="Arial"/>
                <a:sym typeface="Work Sans" charset="0"/>
              </a:rPr>
              <a:t>Slides</a:t>
            </a:r>
            <a:r>
              <a:rPr lang="es" sz="4600" b="1">
                <a:latin typeface="Arial"/>
                <a:cs typeface="Arial"/>
                <a:sym typeface="Work Sans" charset="0"/>
              </a:rPr>
              <a:t>:</a:t>
            </a:r>
            <a:endParaRPr lang="en-US">
              <a:sym typeface="Work Sans" charset="0"/>
            </a:endParaRPr>
          </a:p>
          <a:p>
            <a:r>
              <a:rPr lang="es" sz="4600">
                <a:latin typeface="Arial"/>
                <a:cs typeface="Arial"/>
                <a:sym typeface="Work Sans" charset="0"/>
              </a:rPr>
              <a:t>Archivo → Descargar → imagen JPEG (diapositiva actual)</a:t>
            </a:r>
            <a:endParaRPr lang="es">
              <a:sym typeface="Work Sans" charset="0"/>
            </a:endParaRPr>
          </a:p>
          <a:p>
            <a:r>
              <a:rPr lang="es" sz="4600">
                <a:latin typeface="Arial"/>
                <a:cs typeface="Arial"/>
                <a:sym typeface="Work Sans" charset="0"/>
              </a:rPr>
              <a:t>Use la imagen guardada en su foto de perfil de redes sociales</a:t>
            </a:r>
            <a:endParaRPr lang="es">
              <a:sym typeface="Work Sans" charset="0"/>
            </a:endParaRPr>
          </a:p>
          <a:p>
            <a:r>
              <a:rPr lang="es" sz="4600" b="1">
                <a:latin typeface="Arial"/>
                <a:cs typeface="Arial"/>
                <a:sym typeface="Work Sans" charset="0"/>
              </a:rPr>
              <a:t>Exportar como archivo JPG utilizando el programa </a:t>
            </a:r>
            <a:r>
              <a:rPr lang="es" sz="4600" b="1" err="1">
                <a:latin typeface="Arial"/>
                <a:cs typeface="Arial"/>
                <a:sym typeface="Work Sans" charset="0"/>
              </a:rPr>
              <a:t>Powert</a:t>
            </a:r>
            <a:r>
              <a:rPr lang="es" sz="4600" b="1">
                <a:latin typeface="Arial"/>
                <a:cs typeface="Arial"/>
                <a:sym typeface="Work Sans" charset="0"/>
              </a:rPr>
              <a:t> Point (PPT):</a:t>
            </a:r>
            <a:endParaRPr lang="es">
              <a:sym typeface="Work Sans" charset="0"/>
            </a:endParaRPr>
          </a:p>
          <a:p>
            <a:r>
              <a:rPr lang="es" sz="4600">
                <a:latin typeface="Arial"/>
                <a:cs typeface="Arial"/>
                <a:sym typeface="Work Sans" charset="0"/>
              </a:rPr>
              <a:t>Seleccione diapositiva. Archivo → guardar como → imagen JPEG</a:t>
            </a:r>
            <a:endParaRPr lang="es">
              <a:sym typeface="Work Sans" charset="0"/>
            </a:endParaRPr>
          </a:p>
          <a:p>
            <a:pPr>
              <a:lnSpc>
                <a:spcPct val="114999"/>
              </a:lnSpc>
            </a:pPr>
            <a:endParaRPr lang="es" sz="4600">
              <a:latin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326772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>
            <a:extLst>
              <a:ext uri="{FF2B5EF4-FFF2-40B4-BE49-F238E27FC236}">
                <a16:creationId xmlns:a16="http://schemas.microsoft.com/office/drawing/2014/main" id="{55EAC147-B9D4-4080-8754-005CEB0FC384}"/>
              </a:ext>
            </a:extLst>
          </p:cNvPr>
          <p:cNvSpPr/>
          <p:nvPr/>
        </p:nvSpPr>
        <p:spPr>
          <a:xfrm>
            <a:off x="-159365" y="7791450"/>
            <a:ext cx="14034730" cy="6057899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2027042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027042 h 4697671"/>
              <a:gd name="connsiteX0" fmla="*/ 0 w 7786914"/>
              <a:gd name="connsiteY0" fmla="*/ 2189540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189540 h 4697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697671">
                <a:moveTo>
                  <a:pt x="0" y="2189540"/>
                </a:moveTo>
                <a:lnTo>
                  <a:pt x="7786914" y="0"/>
                </a:lnTo>
                <a:lnTo>
                  <a:pt x="7772400" y="4697671"/>
                </a:lnTo>
                <a:lnTo>
                  <a:pt x="0" y="4697671"/>
                </a:lnTo>
                <a:lnTo>
                  <a:pt x="0" y="218954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34C0F8-D400-4451-B798-D49EB3BDD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05850" y="7099738"/>
            <a:ext cx="4000500" cy="355512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17A5D00-0C91-46BA-9D3C-3E097B0D0222}"/>
              </a:ext>
            </a:extLst>
          </p:cNvPr>
          <p:cNvSpPr txBox="1"/>
          <p:nvPr/>
        </p:nvSpPr>
        <p:spPr>
          <a:xfrm>
            <a:off x="0" y="10654740"/>
            <a:ext cx="13716000" cy="34802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>
              <a:lnSpc>
                <a:spcPct val="90000"/>
              </a:lnSpc>
            </a:pPr>
            <a:r>
              <a:rPr lang="en-US" sz="115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FORTALEZA</a:t>
            </a:r>
          </a:p>
        </p:txBody>
      </p:sp>
    </p:spTree>
    <p:extLst>
      <p:ext uri="{BB962C8B-B14F-4D97-AF65-F5344CB8AC3E}">
        <p14:creationId xmlns:p14="http://schemas.microsoft.com/office/powerpoint/2010/main" val="219891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>
            <a:extLst>
              <a:ext uri="{FF2B5EF4-FFF2-40B4-BE49-F238E27FC236}">
                <a16:creationId xmlns:a16="http://schemas.microsoft.com/office/drawing/2014/main" id="{55EAC147-B9D4-4080-8754-005CEB0FC384}"/>
              </a:ext>
            </a:extLst>
          </p:cNvPr>
          <p:cNvSpPr/>
          <p:nvPr/>
        </p:nvSpPr>
        <p:spPr>
          <a:xfrm>
            <a:off x="-159365" y="7791450"/>
            <a:ext cx="14034730" cy="6057899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2027042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027042 h 4697671"/>
              <a:gd name="connsiteX0" fmla="*/ 0 w 7786914"/>
              <a:gd name="connsiteY0" fmla="*/ 2189540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189540 h 4697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697671">
                <a:moveTo>
                  <a:pt x="0" y="2189540"/>
                </a:moveTo>
                <a:lnTo>
                  <a:pt x="7786914" y="0"/>
                </a:lnTo>
                <a:lnTo>
                  <a:pt x="7772400" y="4697671"/>
                </a:lnTo>
                <a:lnTo>
                  <a:pt x="0" y="4697671"/>
                </a:lnTo>
                <a:lnTo>
                  <a:pt x="0" y="2189540"/>
                </a:lnTo>
                <a:close/>
              </a:path>
            </a:pathLst>
          </a:custGeom>
          <a:solidFill>
            <a:srgbClr val="74CAFF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34C0F8-D400-4451-B798-D49EB3BDD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05850" y="7099738"/>
            <a:ext cx="4000500" cy="355512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17A5D00-0C91-46BA-9D3C-3E097B0D0222}"/>
              </a:ext>
            </a:extLst>
          </p:cNvPr>
          <p:cNvSpPr txBox="1"/>
          <p:nvPr/>
        </p:nvSpPr>
        <p:spPr>
          <a:xfrm>
            <a:off x="0" y="10654740"/>
            <a:ext cx="13716000" cy="34802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>
              <a:lnSpc>
                <a:spcPct val="90000"/>
              </a:lnSpc>
            </a:pPr>
            <a:r>
              <a:rPr lang="en-US" sz="115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PROTECCIÓN</a:t>
            </a:r>
          </a:p>
        </p:txBody>
      </p:sp>
    </p:spTree>
    <p:extLst>
      <p:ext uri="{BB962C8B-B14F-4D97-AF65-F5344CB8AC3E}">
        <p14:creationId xmlns:p14="http://schemas.microsoft.com/office/powerpoint/2010/main" val="199503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DAEAFA-47AE-4280-9C74-EA4BFEE0C7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6F2119-AD78-42DE-9AAE-13624C872E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8FF9C7-7FCF-42A5-80B2-713463228B7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175</Words>
  <Application>Microsoft Office PowerPoint</Application>
  <PresentationFormat>Custom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Work Sans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Noel Dufrene</cp:lastModifiedBy>
  <cp:revision>14</cp:revision>
  <dcterms:created xsi:type="dcterms:W3CDTF">2021-05-21T17:03:07Z</dcterms:created>
  <dcterms:modified xsi:type="dcterms:W3CDTF">2021-08-25T20:17:45Z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