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B99792-8BE8-A8EB-BE8D-E41AC500DBBB}" name="Noel Dufrene" initials="ND" userId="S::ndufrene@migrantclinician.org::131c83a1-d70b-4f56-8487-a9b39281de7c" providerId="AD"/>
  <p188:author id="{856C5DAC-E5F0-24A3-7CE8-D27D76A768C5}" name="Alma Galvan" initials="AG" userId="S::agalvan@migrantclinician.org::82bfc8be-73ed-4017-b250-fad6233e87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9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8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9997"/>
    <a:srgbClr val="F29D2C"/>
    <a:srgbClr val="0E5299"/>
    <a:srgbClr val="FFD243"/>
    <a:srgbClr val="549FEA"/>
    <a:srgbClr val="2F3492"/>
    <a:srgbClr val="69ABED"/>
    <a:srgbClr val="72B0EE"/>
    <a:srgbClr val="84BAF0"/>
    <a:srgbClr val="8EC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428A65-02D7-E209-3047-5E822F3F87C4}" v="136" dt="2021-12-21T19:35:00.071"/>
    <p1510:client id="{1D0DB30A-15E4-B5F1-1290-CA1DD73B2D34}" v="17" dt="2022-01-07T15:12:53.193"/>
    <p1510:client id="{321CEB46-0FBF-4725-AFCE-1FBFA348A7D7}" v="4" dt="2021-12-21T19:47:19.507"/>
    <p1510:client id="{3E686928-0870-62F5-2E51-ABF76D4F30C9}" v="121" dt="2021-12-20T21:49:34.316"/>
    <p1510:client id="{5AA81574-7B03-8C0C-53C8-C46FAB4AAB94}" v="4" dt="2021-12-22T14:27:38.664"/>
    <p1510:client id="{805A34C8-8F8E-76F4-70A1-57744E806576}" v="2" dt="2022-01-07T15:17:14.873"/>
    <p1510:client id="{9CCDE059-1676-9178-991E-93B827C45A31}" v="2" dt="2022-01-07T15:14:20.246"/>
    <p1510:client id="{9CD1672E-D9A1-6044-4240-FC3DCC02C44F}" v="18" dt="2021-12-21T21:29:15.860"/>
    <p1510:client id="{E5AB28AE-0073-035A-4747-35D5D555EDC9}" v="58" dt="2021-12-23T16:15:58.7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24" y="68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vanni Lopez-Quezada" userId="d444c8ac-3606-446b-ab90-a96ed9b696ec" providerId="ADAL" clId="{B7CF53DD-103A-465C-8732-112AF8E56EA4}"/>
    <pc:docChg chg="undo redo custSel modSld">
      <pc:chgData name="Giovanni Lopez-Quezada" userId="d444c8ac-3606-446b-ab90-a96ed9b696ec" providerId="ADAL" clId="{B7CF53DD-103A-465C-8732-112AF8E56EA4}" dt="2021-12-17T22:54:07.018" v="181" actId="122"/>
      <pc:docMkLst>
        <pc:docMk/>
      </pc:docMkLst>
      <pc:sldChg chg="addSp delSp modSp mod">
        <pc:chgData name="Giovanni Lopez-Quezada" userId="d444c8ac-3606-446b-ab90-a96ed9b696ec" providerId="ADAL" clId="{B7CF53DD-103A-465C-8732-112AF8E56EA4}" dt="2021-12-17T22:54:07.018" v="181" actId="122"/>
        <pc:sldMkLst>
          <pc:docMk/>
          <pc:sldMk cId="863628216" sldId="256"/>
        </pc:sldMkLst>
        <pc:spChg chg="mod">
          <ac:chgData name="Giovanni Lopez-Quezada" userId="d444c8ac-3606-446b-ab90-a96ed9b696ec" providerId="ADAL" clId="{B7CF53DD-103A-465C-8732-112AF8E56EA4}" dt="2021-12-17T22:45:45.851" v="6" actId="1076"/>
          <ac:spMkLst>
            <pc:docMk/>
            <pc:sldMk cId="863628216" sldId="256"/>
            <ac:spMk id="25" creationId="{E7B8E400-F5C5-42FB-988E-939361ED1137}"/>
          </ac:spMkLst>
        </pc:spChg>
        <pc:spChg chg="mod">
          <ac:chgData name="Giovanni Lopez-Quezada" userId="d444c8ac-3606-446b-ab90-a96ed9b696ec" providerId="ADAL" clId="{B7CF53DD-103A-465C-8732-112AF8E56EA4}" dt="2021-12-17T22:46:53.166" v="19" actId="1036"/>
          <ac:spMkLst>
            <pc:docMk/>
            <pc:sldMk cId="863628216" sldId="256"/>
            <ac:spMk id="30" creationId="{13A4E983-9F63-4335-862E-7EB57F6D2A96}"/>
          </ac:spMkLst>
        </pc:spChg>
        <pc:spChg chg="mod">
          <ac:chgData name="Giovanni Lopez-Quezada" userId="d444c8ac-3606-446b-ab90-a96ed9b696ec" providerId="ADAL" clId="{B7CF53DD-103A-465C-8732-112AF8E56EA4}" dt="2021-12-17T22:52:53.394" v="144" actId="1076"/>
          <ac:spMkLst>
            <pc:docMk/>
            <pc:sldMk cId="863628216" sldId="256"/>
            <ac:spMk id="36" creationId="{6412BEDF-938B-4552-A838-8D513795A6C4}"/>
          </ac:spMkLst>
        </pc:spChg>
        <pc:spChg chg="del">
          <ac:chgData name="Giovanni Lopez-Quezada" userId="d444c8ac-3606-446b-ab90-a96ed9b696ec" providerId="ADAL" clId="{B7CF53DD-103A-465C-8732-112AF8E56EA4}" dt="2021-12-17T22:45:22.914" v="0" actId="478"/>
          <ac:spMkLst>
            <pc:docMk/>
            <pc:sldMk cId="863628216" sldId="256"/>
            <ac:spMk id="40" creationId="{65F239E6-4419-4ED1-9D01-216CFBD58666}"/>
          </ac:spMkLst>
        </pc:spChg>
        <pc:spChg chg="mod">
          <ac:chgData name="Giovanni Lopez-Quezada" userId="d444c8ac-3606-446b-ab90-a96ed9b696ec" providerId="ADAL" clId="{B7CF53DD-103A-465C-8732-112AF8E56EA4}" dt="2021-12-17T22:48:43.555" v="46" actId="14100"/>
          <ac:spMkLst>
            <pc:docMk/>
            <pc:sldMk cId="863628216" sldId="256"/>
            <ac:spMk id="45" creationId="{A09AFEAC-F40D-496E-9ACD-B406C3095759}"/>
          </ac:spMkLst>
        </pc:spChg>
        <pc:spChg chg="mod">
          <ac:chgData name="Giovanni Lopez-Quezada" userId="d444c8ac-3606-446b-ab90-a96ed9b696ec" providerId="ADAL" clId="{B7CF53DD-103A-465C-8732-112AF8E56EA4}" dt="2021-12-17T22:54:07.018" v="181" actId="122"/>
          <ac:spMkLst>
            <pc:docMk/>
            <pc:sldMk cId="863628216" sldId="256"/>
            <ac:spMk id="57" creationId="{BF0C7DC3-1172-41B1-AA36-AE9EE26F1658}"/>
          </ac:spMkLst>
        </pc:spChg>
        <pc:spChg chg="add mod">
          <ac:chgData name="Giovanni Lopez-Quezada" userId="d444c8ac-3606-446b-ab90-a96ed9b696ec" providerId="ADAL" clId="{B7CF53DD-103A-465C-8732-112AF8E56EA4}" dt="2021-12-17T22:54:04.109" v="180" actId="1035"/>
          <ac:spMkLst>
            <pc:docMk/>
            <pc:sldMk cId="863628216" sldId="256"/>
            <ac:spMk id="61" creationId="{1253B33D-AAC1-4D07-8D03-D8743278C0A6}"/>
          </ac:spMkLst>
        </pc:spChg>
        <pc:spChg chg="add mod">
          <ac:chgData name="Giovanni Lopez-Quezada" userId="d444c8ac-3606-446b-ab90-a96ed9b696ec" providerId="ADAL" clId="{B7CF53DD-103A-465C-8732-112AF8E56EA4}" dt="2021-12-17T22:53:02.039" v="148" actId="1076"/>
          <ac:spMkLst>
            <pc:docMk/>
            <pc:sldMk cId="863628216" sldId="256"/>
            <ac:spMk id="62" creationId="{C4AC4865-2A75-4E2B-BBF0-BA82C5084BF0}"/>
          </ac:spMkLst>
        </pc:spChg>
        <pc:spChg chg="mod">
          <ac:chgData name="Giovanni Lopez-Quezada" userId="d444c8ac-3606-446b-ab90-a96ed9b696ec" providerId="ADAL" clId="{B7CF53DD-103A-465C-8732-112AF8E56EA4}" dt="2021-12-17T22:48:24.782" v="41" actId="14100"/>
          <ac:spMkLst>
            <pc:docMk/>
            <pc:sldMk cId="863628216" sldId="256"/>
            <ac:spMk id="63" creationId="{A00B592B-B35D-4799-AE4C-3ADC32F7EB77}"/>
          </ac:spMkLst>
        </pc:spChg>
        <pc:spChg chg="mod">
          <ac:chgData name="Giovanni Lopez-Quezada" userId="d444c8ac-3606-446b-ab90-a96ed9b696ec" providerId="ADAL" clId="{B7CF53DD-103A-465C-8732-112AF8E56EA4}" dt="2021-12-17T22:48:28.046" v="42" actId="1076"/>
          <ac:spMkLst>
            <pc:docMk/>
            <pc:sldMk cId="863628216" sldId="256"/>
            <ac:spMk id="65" creationId="{FB2199B5-95F2-4518-B0C3-129FA3A5712B}"/>
          </ac:spMkLst>
        </pc:spChg>
        <pc:spChg chg="mod">
          <ac:chgData name="Giovanni Lopez-Quezada" userId="d444c8ac-3606-446b-ab90-a96ed9b696ec" providerId="ADAL" clId="{B7CF53DD-103A-465C-8732-112AF8E56EA4}" dt="2021-12-17T22:48:33.747" v="43" actId="14100"/>
          <ac:spMkLst>
            <pc:docMk/>
            <pc:sldMk cId="863628216" sldId="256"/>
            <ac:spMk id="67" creationId="{8CEF881C-3727-4C5F-9F80-DDC10317EA34}"/>
          </ac:spMkLst>
        </pc:spChg>
        <pc:grpChg chg="del">
          <ac:chgData name="Giovanni Lopez-Quezada" userId="d444c8ac-3606-446b-ab90-a96ed9b696ec" providerId="ADAL" clId="{B7CF53DD-103A-465C-8732-112AF8E56EA4}" dt="2021-12-17T22:45:22.914" v="0" actId="478"/>
          <ac:grpSpMkLst>
            <pc:docMk/>
            <pc:sldMk cId="863628216" sldId="256"/>
            <ac:grpSpMk id="6" creationId="{80508315-2B8A-4C88-9B33-E109AB188D6D}"/>
          </ac:grpSpMkLst>
        </pc:grpChg>
        <pc:grpChg chg="mod">
          <ac:chgData name="Giovanni Lopez-Quezada" userId="d444c8ac-3606-446b-ab90-a96ed9b696ec" providerId="ADAL" clId="{B7CF53DD-103A-465C-8732-112AF8E56EA4}" dt="2021-12-17T22:52:55.602" v="145" actId="1076"/>
          <ac:grpSpMkLst>
            <pc:docMk/>
            <pc:sldMk cId="863628216" sldId="256"/>
            <ac:grpSpMk id="47" creationId="{06833B9E-E49C-4329-9D8D-978623D904FE}"/>
          </ac:grpSpMkLst>
        </pc:grpChg>
        <pc:picChg chg="add mod">
          <ac:chgData name="Giovanni Lopez-Quezada" userId="d444c8ac-3606-446b-ab90-a96ed9b696ec" providerId="ADAL" clId="{B7CF53DD-103A-465C-8732-112AF8E56EA4}" dt="2021-12-17T22:54:04.109" v="180" actId="1035"/>
          <ac:picMkLst>
            <pc:docMk/>
            <pc:sldMk cId="863628216" sldId="256"/>
            <ac:picMk id="50" creationId="{081596DD-6F88-4E81-9A28-FFDFEA600546}"/>
          </ac:picMkLst>
        </pc:picChg>
        <pc:picChg chg="add mod">
          <ac:chgData name="Giovanni Lopez-Quezada" userId="d444c8ac-3606-446b-ab90-a96ed9b696ec" providerId="ADAL" clId="{B7CF53DD-103A-465C-8732-112AF8E56EA4}" dt="2021-12-17T22:53:50.998" v="173" actId="1076"/>
          <ac:picMkLst>
            <pc:docMk/>
            <pc:sldMk cId="863628216" sldId="256"/>
            <ac:picMk id="54" creationId="{0A0BEF24-8018-4671-A33C-B7080D4AC54E}"/>
          </ac:picMkLst>
        </pc:picChg>
        <pc:picChg chg="add mod">
          <ac:chgData name="Giovanni Lopez-Quezada" userId="d444c8ac-3606-446b-ab90-a96ed9b696ec" providerId="ADAL" clId="{B7CF53DD-103A-465C-8732-112AF8E56EA4}" dt="2021-12-17T22:54:04.109" v="180" actId="1035"/>
          <ac:picMkLst>
            <pc:docMk/>
            <pc:sldMk cId="863628216" sldId="256"/>
            <ac:picMk id="59" creationId="{4A4553BB-B89E-4DD7-9713-D3F2C01E882C}"/>
          </ac:picMkLst>
        </pc:picChg>
        <pc:picChg chg="add mod">
          <ac:chgData name="Giovanni Lopez-Quezada" userId="d444c8ac-3606-446b-ab90-a96ed9b696ec" providerId="ADAL" clId="{B7CF53DD-103A-465C-8732-112AF8E56EA4}" dt="2021-12-17T22:53:48.660" v="171" actId="1076"/>
          <ac:picMkLst>
            <pc:docMk/>
            <pc:sldMk cId="863628216" sldId="256"/>
            <ac:picMk id="68" creationId="{13528EEF-D9A6-4EF7-ADEA-3A845509D489}"/>
          </ac:picMkLst>
        </pc:picChg>
      </pc:sldChg>
      <pc:sldChg chg="addSp delSp modSp mod modCm">
        <pc:chgData name="Giovanni Lopez-Quezada" userId="d444c8ac-3606-446b-ab90-a96ed9b696ec" providerId="ADAL" clId="{B7CF53DD-103A-465C-8732-112AF8E56EA4}" dt="2021-12-17T22:51:10.461" v="107" actId="1076"/>
        <pc:sldMkLst>
          <pc:docMk/>
          <pc:sldMk cId="2314076300" sldId="257"/>
        </pc:sldMkLst>
        <pc:spChg chg="del">
          <ac:chgData name="Giovanni Lopez-Quezada" userId="d444c8ac-3606-446b-ab90-a96ed9b696ec" providerId="ADAL" clId="{B7CF53DD-103A-465C-8732-112AF8E56EA4}" dt="2021-12-17T22:49:19.564" v="48" actId="478"/>
          <ac:spMkLst>
            <pc:docMk/>
            <pc:sldMk cId="2314076300" sldId="257"/>
            <ac:spMk id="83" creationId="{351DC6D3-93D5-43E5-9B8F-A72E25FB419A}"/>
          </ac:spMkLst>
        </pc:spChg>
        <pc:spChg chg="mod">
          <ac:chgData name="Giovanni Lopez-Quezada" userId="d444c8ac-3606-446b-ab90-a96ed9b696ec" providerId="ADAL" clId="{B7CF53DD-103A-465C-8732-112AF8E56EA4}" dt="2021-12-17T22:49:17.266" v="47" actId="14100"/>
          <ac:spMkLst>
            <pc:docMk/>
            <pc:sldMk cId="2314076300" sldId="257"/>
            <ac:spMk id="87" creationId="{FB75EBC1-A90B-4351-AC7F-59F58A8F7733}"/>
          </ac:spMkLst>
        </pc:spChg>
        <pc:spChg chg="mod">
          <ac:chgData name="Giovanni Lopez-Quezada" userId="d444c8ac-3606-446b-ab90-a96ed9b696ec" providerId="ADAL" clId="{B7CF53DD-103A-465C-8732-112AF8E56EA4}" dt="2021-12-17T22:50:31.821" v="96" actId="1035"/>
          <ac:spMkLst>
            <pc:docMk/>
            <pc:sldMk cId="2314076300" sldId="257"/>
            <ac:spMk id="93" creationId="{5F54ADB9-EDD6-4085-9C88-4E0A43AD590B}"/>
          </ac:spMkLst>
        </pc:spChg>
        <pc:spChg chg="add mod">
          <ac:chgData name="Giovanni Lopez-Quezada" userId="d444c8ac-3606-446b-ab90-a96ed9b696ec" providerId="ADAL" clId="{B7CF53DD-103A-465C-8732-112AF8E56EA4}" dt="2021-12-17T22:50:37.238" v="97" actId="1076"/>
          <ac:spMkLst>
            <pc:docMk/>
            <pc:sldMk cId="2314076300" sldId="257"/>
            <ac:spMk id="94" creationId="{57157206-5058-41B6-BA44-B9B07BA0054A}"/>
          </ac:spMkLst>
        </pc:spChg>
        <pc:spChg chg="mod">
          <ac:chgData name="Giovanni Lopez-Quezada" userId="d444c8ac-3606-446b-ab90-a96ed9b696ec" providerId="ADAL" clId="{B7CF53DD-103A-465C-8732-112AF8E56EA4}" dt="2021-12-17T22:50:31.821" v="96" actId="1035"/>
          <ac:spMkLst>
            <pc:docMk/>
            <pc:sldMk cId="2314076300" sldId="257"/>
            <ac:spMk id="95" creationId="{A4AEED90-7E2D-4C4A-B5AD-DD18687738DB}"/>
          </ac:spMkLst>
        </pc:spChg>
        <pc:picChg chg="add mod">
          <ac:chgData name="Giovanni Lopez-Quezada" userId="d444c8ac-3606-446b-ab90-a96ed9b696ec" providerId="ADAL" clId="{B7CF53DD-103A-465C-8732-112AF8E56EA4}" dt="2021-12-17T22:51:10.461" v="107" actId="1076"/>
          <ac:picMkLst>
            <pc:docMk/>
            <pc:sldMk cId="2314076300" sldId="257"/>
            <ac:picMk id="82" creationId="{37963255-CCF6-4EF7-80BA-E336F1F1D8BE}"/>
          </ac:picMkLst>
        </pc:picChg>
        <pc:picChg chg="add mod">
          <ac:chgData name="Giovanni Lopez-Quezada" userId="d444c8ac-3606-446b-ab90-a96ed9b696ec" providerId="ADAL" clId="{B7CF53DD-103A-465C-8732-112AF8E56EA4}" dt="2021-12-17T22:51:10.461" v="107" actId="1076"/>
          <ac:picMkLst>
            <pc:docMk/>
            <pc:sldMk cId="2314076300" sldId="257"/>
            <ac:picMk id="98" creationId="{22FFC87F-3DC3-4F75-8488-33FE1B6D88C2}"/>
          </ac:picMkLst>
        </pc:picChg>
      </pc:sldChg>
    </pc:docChg>
  </pc:docChgLst>
  <pc:docChgLst>
    <pc:chgData name="Noel Dufrene" userId="S::ndufrene@migrantclinician.org::131c83a1-d70b-4f56-8487-a9b39281de7c" providerId="AD" clId="Web-{1D0DB30A-15E4-B5F1-1290-CA1DD73B2D34}"/>
    <pc:docChg chg="modSld">
      <pc:chgData name="Noel Dufrene" userId="S::ndufrene@migrantclinician.org::131c83a1-d70b-4f56-8487-a9b39281de7c" providerId="AD" clId="Web-{1D0DB30A-15E4-B5F1-1290-CA1DD73B2D34}" dt="2022-01-07T15:12:52.881" v="10" actId="20577"/>
      <pc:docMkLst>
        <pc:docMk/>
      </pc:docMkLst>
      <pc:sldChg chg="modSp modCm">
        <pc:chgData name="Noel Dufrene" userId="S::ndufrene@migrantclinician.org::131c83a1-d70b-4f56-8487-a9b39281de7c" providerId="AD" clId="Web-{1D0DB30A-15E4-B5F1-1290-CA1DD73B2D34}" dt="2022-01-07T15:12:52.881" v="10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1D0DB30A-15E4-B5F1-1290-CA1DD73B2D34}" dt="2022-01-07T15:12:52.881" v="10" actId="20577"/>
          <ac:spMkLst>
            <pc:docMk/>
            <pc:sldMk cId="863628216" sldId="256"/>
            <ac:spMk id="55" creationId="{E0C75D11-FA61-4138-BC13-F55508F61B3B}"/>
          </ac:spMkLst>
        </pc:spChg>
      </pc:sldChg>
    </pc:docChg>
  </pc:docChgLst>
  <pc:docChgLst>
    <pc:chgData name="Noel Dufrene" userId="S::ndufrene@migrantclinician.org::131c83a1-d70b-4f56-8487-a9b39281de7c" providerId="AD" clId="Web-{E5AB28AE-0073-035A-4747-35D5D555EDC9}"/>
    <pc:docChg chg="modSld">
      <pc:chgData name="Noel Dufrene" userId="S::ndufrene@migrantclinician.org::131c83a1-d70b-4f56-8487-a9b39281de7c" providerId="AD" clId="Web-{E5AB28AE-0073-035A-4747-35D5D555EDC9}" dt="2021-12-23T16:15:58.748" v="26"/>
      <pc:docMkLst>
        <pc:docMk/>
      </pc:docMkLst>
      <pc:sldChg chg="addSp delSp modSp delCm">
        <pc:chgData name="Noel Dufrene" userId="S::ndufrene@migrantclinician.org::131c83a1-d70b-4f56-8487-a9b39281de7c" providerId="AD" clId="Web-{E5AB28AE-0073-035A-4747-35D5D555EDC9}" dt="2021-12-23T16:15:58.748" v="26"/>
        <pc:sldMkLst>
          <pc:docMk/>
          <pc:sldMk cId="863628216" sldId="256"/>
        </pc:sldMkLst>
        <pc:spChg chg="add del">
          <ac:chgData name="Noel Dufrene" userId="S::ndufrene@migrantclinician.org::131c83a1-d70b-4f56-8487-a9b39281de7c" providerId="AD" clId="Web-{E5AB28AE-0073-035A-4747-35D5D555EDC9}" dt="2021-12-23T16:15:58.748" v="26"/>
          <ac:spMkLst>
            <pc:docMk/>
            <pc:sldMk cId="863628216" sldId="256"/>
            <ac:spMk id="5" creationId="{211FE010-EF9E-40E2-9F50-D17EB8056309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6:00:29.942" v="18" actId="20577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5:04:59.103" v="2" actId="20577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5:05:04.181" v="3" actId="20577"/>
          <ac:spMkLst>
            <pc:docMk/>
            <pc:sldMk cId="863628216" sldId="256"/>
            <ac:spMk id="28" creationId="{BF0AC4BE-D12D-4492-ABC3-A97A056DED9B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5:30:16.737" v="17" actId="20577"/>
          <ac:spMkLst>
            <pc:docMk/>
            <pc:sldMk cId="863628216" sldId="256"/>
            <ac:spMk id="30" creationId="{13A4E983-9F63-4335-862E-7EB57F6D2A96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6:04:23.745" v="25" actId="14100"/>
          <ac:spMkLst>
            <pc:docMk/>
            <pc:sldMk cId="863628216" sldId="256"/>
            <ac:spMk id="52" creationId="{D06FD5C7-82A7-4814-91FD-962FC0EC1877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5:05:26.807" v="9" actId="20577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5:05:23.666" v="8" actId="20577"/>
          <ac:spMkLst>
            <pc:docMk/>
            <pc:sldMk cId="863628216" sldId="256"/>
            <ac:spMk id="57" creationId="{BF0C7DC3-1172-41B1-AA36-AE9EE26F1658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6:01:12.522" v="20" actId="20577"/>
          <ac:spMkLst>
            <pc:docMk/>
            <pc:sldMk cId="863628216" sldId="256"/>
            <ac:spMk id="58" creationId="{C55F4B92-A022-4FA9-97D1-244E9872D5E7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5:05:19.697" v="7" actId="20577"/>
          <ac:spMkLst>
            <pc:docMk/>
            <pc:sldMk cId="863628216" sldId="256"/>
            <ac:spMk id="61" creationId="{1253B33D-AAC1-4D07-8D03-D8743278C0A6}"/>
          </ac:spMkLst>
        </pc:spChg>
      </pc:sldChg>
      <pc:sldChg chg="modSp">
        <pc:chgData name="Noel Dufrene" userId="S::ndufrene@migrantclinician.org::131c83a1-d70b-4f56-8487-a9b39281de7c" providerId="AD" clId="Web-{E5AB28AE-0073-035A-4747-35D5D555EDC9}" dt="2021-12-23T15:05:39.619" v="11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E5AB28AE-0073-035A-4747-35D5D555EDC9}" dt="2021-12-23T15:05:33.025" v="10" actId="20577"/>
          <ac:spMkLst>
            <pc:docMk/>
            <pc:sldMk cId="2314076300" sldId="257"/>
            <ac:spMk id="86" creationId="{CA5D6EFA-D2CA-4604-A90C-877E24577BAE}"/>
          </ac:spMkLst>
        </pc:spChg>
        <pc:spChg chg="mod">
          <ac:chgData name="Noel Dufrene" userId="S::ndufrene@migrantclinician.org::131c83a1-d70b-4f56-8487-a9b39281de7c" providerId="AD" clId="Web-{E5AB28AE-0073-035A-4747-35D5D555EDC9}" dt="2021-12-23T15:05:39.619" v="11" actId="20577"/>
          <ac:spMkLst>
            <pc:docMk/>
            <pc:sldMk cId="2314076300" sldId="257"/>
            <ac:spMk id="94" creationId="{57157206-5058-41B6-BA44-B9B07BA0054A}"/>
          </ac:spMkLst>
        </pc:spChg>
      </pc:sldChg>
    </pc:docChg>
  </pc:docChgLst>
  <pc:docChgLst>
    <pc:chgData clId="Web-{9CCDE059-1676-9178-991E-93B827C45A31}"/>
    <pc:docChg chg="modSld">
      <pc:chgData name="" userId="" providerId="" clId="Web-{9CCDE059-1676-9178-991E-93B827C45A31}" dt="2022-01-07T15:14:20.246" v="0" actId="20577"/>
      <pc:docMkLst>
        <pc:docMk/>
      </pc:docMkLst>
      <pc:sldChg chg="modSp">
        <pc:chgData name="" userId="" providerId="" clId="Web-{9CCDE059-1676-9178-991E-93B827C45A31}" dt="2022-01-07T15:14:20.246" v="0" actId="20577"/>
        <pc:sldMkLst>
          <pc:docMk/>
          <pc:sldMk cId="863628216" sldId="256"/>
        </pc:sldMkLst>
        <pc:spChg chg="mod">
          <ac:chgData name="" userId="" providerId="" clId="Web-{9CCDE059-1676-9178-991E-93B827C45A31}" dt="2022-01-07T15:14:20.246" v="0" actId="20577"/>
          <ac:spMkLst>
            <pc:docMk/>
            <pc:sldMk cId="863628216" sldId="256"/>
            <ac:spMk id="57" creationId="{BF0C7DC3-1172-41B1-AA36-AE9EE26F1658}"/>
          </ac:spMkLst>
        </pc:spChg>
      </pc:sldChg>
    </pc:docChg>
  </pc:docChgLst>
  <pc:docChgLst>
    <pc:chgData name="Noel Dufrene" userId="S::ndufrene@migrantclinician.org::131c83a1-d70b-4f56-8487-a9b39281de7c" providerId="AD" clId="Web-{0A428A65-02D7-E209-3047-5E822F3F87C4}"/>
    <pc:docChg chg="modSld">
      <pc:chgData name="Noel Dufrene" userId="S::ndufrene@migrantclinician.org::131c83a1-d70b-4f56-8487-a9b39281de7c" providerId="AD" clId="Web-{0A428A65-02D7-E209-3047-5E822F3F87C4}" dt="2021-12-21T19:34:58.962" v="72"/>
      <pc:docMkLst>
        <pc:docMk/>
      </pc:docMkLst>
      <pc:sldChg chg="delSp modSp addCm delCm modCm">
        <pc:chgData name="Noel Dufrene" userId="S::ndufrene@migrantclinician.org::131c83a1-d70b-4f56-8487-a9b39281de7c" providerId="AD" clId="Web-{0A428A65-02D7-E209-3047-5E822F3F87C4}" dt="2021-12-21T19:34:58.962" v="72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0A428A65-02D7-E209-3047-5E822F3F87C4}" dt="2021-12-21T19:22:15.986" v="67" actId="20577"/>
          <ac:spMkLst>
            <pc:docMk/>
            <pc:sldMk cId="863628216" sldId="256"/>
            <ac:spMk id="10" creationId="{1A5F4A01-344D-4EE3-A0A1-9301F64A6BB1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8:23:31.902" v="39" actId="20577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9:34:17.617" v="69" actId="20577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8:23:13.120" v="35" actId="20577"/>
          <ac:spMkLst>
            <pc:docMk/>
            <pc:sldMk cId="863628216" sldId="256"/>
            <ac:spMk id="28" creationId="{BF0AC4BE-D12D-4492-ABC3-A97A056DED9B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9:22:49.909" v="68" actId="20577"/>
          <ac:spMkLst>
            <pc:docMk/>
            <pc:sldMk cId="863628216" sldId="256"/>
            <ac:spMk id="51" creationId="{B6A11825-4985-4013-B0CA-05334A7C2540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9:34:48.805" v="71" actId="20577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8:23:53.622" v="42" actId="20577"/>
          <ac:spMkLst>
            <pc:docMk/>
            <pc:sldMk cId="863628216" sldId="256"/>
            <ac:spMk id="57" creationId="{BF0C7DC3-1172-41B1-AA36-AE9EE26F1658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8:23:50.138" v="41" actId="20577"/>
          <ac:spMkLst>
            <pc:docMk/>
            <pc:sldMk cId="863628216" sldId="256"/>
            <ac:spMk id="61" creationId="{1253B33D-AAC1-4D07-8D03-D8743278C0A6}"/>
          </ac:spMkLst>
        </pc:spChg>
        <pc:spChg chg="del">
          <ac:chgData name="Noel Dufrene" userId="S::ndufrene@migrantclinician.org::131c83a1-d70b-4f56-8487-a9b39281de7c" providerId="AD" clId="Web-{0A428A65-02D7-E209-3047-5E822F3F87C4}" dt="2021-12-21T17:25:08.271" v="10"/>
          <ac:spMkLst>
            <pc:docMk/>
            <pc:sldMk cId="863628216" sldId="256"/>
            <ac:spMk id="62" creationId="{C4AC4865-2A75-4E2B-BBF0-BA82C5084BF0}"/>
          </ac:spMkLst>
        </pc:spChg>
        <pc:picChg chg="del">
          <ac:chgData name="Noel Dufrene" userId="S::ndufrene@migrantclinician.org::131c83a1-d70b-4f56-8487-a9b39281de7c" providerId="AD" clId="Web-{0A428A65-02D7-E209-3047-5E822F3F87C4}" dt="2021-12-21T17:25:06.584" v="9"/>
          <ac:picMkLst>
            <pc:docMk/>
            <pc:sldMk cId="863628216" sldId="256"/>
            <ac:picMk id="54" creationId="{0A0BEF24-8018-4671-A33C-B7080D4AC54E}"/>
          </ac:picMkLst>
        </pc:picChg>
        <pc:picChg chg="del">
          <ac:chgData name="Noel Dufrene" userId="S::ndufrene@migrantclinician.org::131c83a1-d70b-4f56-8487-a9b39281de7c" providerId="AD" clId="Web-{0A428A65-02D7-E209-3047-5E822F3F87C4}" dt="2021-12-21T17:25:05.037" v="8"/>
          <ac:picMkLst>
            <pc:docMk/>
            <pc:sldMk cId="863628216" sldId="256"/>
            <ac:picMk id="68" creationId="{13528EEF-D9A6-4EF7-ADEA-3A845509D489}"/>
          </ac:picMkLst>
        </pc:picChg>
      </pc:sldChg>
      <pc:sldChg chg="modSp delCm">
        <pc:chgData name="Noel Dufrene" userId="S::ndufrene@migrantclinician.org::131c83a1-d70b-4f56-8487-a9b39281de7c" providerId="AD" clId="Web-{0A428A65-02D7-E209-3047-5E822F3F87C4}" dt="2021-12-21T19:15:47.467" v="55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0A428A65-02D7-E209-3047-5E822F3F87C4}" dt="2021-12-21T19:15:47.467" v="55" actId="20577"/>
          <ac:spMkLst>
            <pc:docMk/>
            <pc:sldMk cId="2314076300" sldId="257"/>
            <ac:spMk id="86" creationId="{CA5D6EFA-D2CA-4604-A90C-877E24577BAE}"/>
          </ac:spMkLst>
        </pc:spChg>
        <pc:spChg chg="mod">
          <ac:chgData name="Noel Dufrene" userId="S::ndufrene@migrantclinician.org::131c83a1-d70b-4f56-8487-a9b39281de7c" providerId="AD" clId="Web-{0A428A65-02D7-E209-3047-5E822F3F87C4}" dt="2021-12-21T18:25:04.220" v="46" actId="20577"/>
          <ac:spMkLst>
            <pc:docMk/>
            <pc:sldMk cId="2314076300" sldId="257"/>
            <ac:spMk id="94" creationId="{57157206-5058-41B6-BA44-B9B07BA0054A}"/>
          </ac:spMkLst>
        </pc:spChg>
      </pc:sldChg>
    </pc:docChg>
  </pc:docChgLst>
  <pc:docChgLst>
    <pc:chgData name="Noel Dufrene" userId="S::ndufrene@migrantclinician.org::131c83a1-d70b-4f56-8487-a9b39281de7c" providerId="AD" clId="Web-{0EDB6EE8-EA55-68F5-3DEC-63CAA9D0EAF5}"/>
    <pc:docChg chg="mod modSld">
      <pc:chgData name="Noel Dufrene" userId="S::ndufrene@migrantclinician.org::131c83a1-d70b-4f56-8487-a9b39281de7c" providerId="AD" clId="Web-{0EDB6EE8-EA55-68F5-3DEC-63CAA9D0EAF5}" dt="2021-12-16T20:01:51.991" v="5"/>
      <pc:docMkLst>
        <pc:docMk/>
      </pc:docMkLst>
      <pc:sldChg chg="modSp addCm">
        <pc:chgData name="Noel Dufrene" userId="S::ndufrene@migrantclinician.org::131c83a1-d70b-4f56-8487-a9b39281de7c" providerId="AD" clId="Web-{0EDB6EE8-EA55-68F5-3DEC-63CAA9D0EAF5}" dt="2021-12-16T20:01:51.991" v="5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0EDB6EE8-EA55-68F5-3DEC-63CAA9D0EAF5}" dt="2021-12-16T20:01:44.389" v="3" actId="20577"/>
          <ac:spMkLst>
            <pc:docMk/>
            <pc:sldMk cId="863628216" sldId="256"/>
            <ac:spMk id="55" creationId="{E0C75D11-FA61-4138-BC13-F55508F61B3B}"/>
          </ac:spMkLst>
        </pc:spChg>
      </pc:sldChg>
    </pc:docChg>
  </pc:docChgLst>
  <pc:docChgLst>
    <pc:chgData name="Giovanni Lopez-Quezada" userId="d444c8ac-3606-446b-ab90-a96ed9b696ec" providerId="ADAL" clId="{321CEB46-0FBF-4725-AFCE-1FBFA348A7D7}"/>
    <pc:docChg chg="undo custSel modSld">
      <pc:chgData name="Giovanni Lopez-Quezada" userId="d444c8ac-3606-446b-ab90-a96ed9b696ec" providerId="ADAL" clId="{321CEB46-0FBF-4725-AFCE-1FBFA348A7D7}" dt="2021-12-21T19:51:35.315" v="121" actId="1035"/>
      <pc:docMkLst>
        <pc:docMk/>
      </pc:docMkLst>
      <pc:sldChg chg="addSp delSp modSp mod">
        <pc:chgData name="Giovanni Lopez-Quezada" userId="d444c8ac-3606-446b-ab90-a96ed9b696ec" providerId="ADAL" clId="{321CEB46-0FBF-4725-AFCE-1FBFA348A7D7}" dt="2021-12-21T19:51:35.315" v="121" actId="1035"/>
        <pc:sldMkLst>
          <pc:docMk/>
          <pc:sldMk cId="863628216" sldId="256"/>
        </pc:sldMkLst>
        <pc:spChg chg="mod">
          <ac:chgData name="Giovanni Lopez-Quezada" userId="d444c8ac-3606-446b-ab90-a96ed9b696ec" providerId="ADAL" clId="{321CEB46-0FBF-4725-AFCE-1FBFA348A7D7}" dt="2021-12-21T19:50:34.350" v="117" actId="1076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Giovanni Lopez-Quezada" userId="d444c8ac-3606-446b-ab90-a96ed9b696ec" providerId="ADAL" clId="{321CEB46-0FBF-4725-AFCE-1FBFA348A7D7}" dt="2021-12-21T19:48:44.953" v="107" actId="1036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Giovanni Lopez-Quezada" userId="d444c8ac-3606-446b-ab90-a96ed9b696ec" providerId="ADAL" clId="{321CEB46-0FBF-4725-AFCE-1FBFA348A7D7}" dt="2021-12-21T19:48:29.524" v="102" actId="1076"/>
          <ac:spMkLst>
            <pc:docMk/>
            <pc:sldMk cId="863628216" sldId="256"/>
            <ac:spMk id="28" creationId="{BF0AC4BE-D12D-4492-ABC3-A97A056DED9B}"/>
          </ac:spMkLst>
        </pc:spChg>
        <pc:spChg chg="del mod">
          <ac:chgData name="Giovanni Lopez-Quezada" userId="d444c8ac-3606-446b-ab90-a96ed9b696ec" providerId="ADAL" clId="{321CEB46-0FBF-4725-AFCE-1FBFA348A7D7}" dt="2021-12-21T19:47:19.044" v="87" actId="478"/>
          <ac:spMkLst>
            <pc:docMk/>
            <pc:sldMk cId="863628216" sldId="256"/>
            <ac:spMk id="51" creationId="{B6A11825-4985-4013-B0CA-05334A7C2540}"/>
          </ac:spMkLst>
        </pc:spChg>
        <pc:spChg chg="mod">
          <ac:chgData name="Giovanni Lopez-Quezada" userId="d444c8ac-3606-446b-ab90-a96ed9b696ec" providerId="ADAL" clId="{321CEB46-0FBF-4725-AFCE-1FBFA348A7D7}" dt="2021-12-21T16:57:58.813" v="15" actId="14100"/>
          <ac:spMkLst>
            <pc:docMk/>
            <pc:sldMk cId="863628216" sldId="256"/>
            <ac:spMk id="52" creationId="{D06FD5C7-82A7-4814-91FD-962FC0EC1877}"/>
          </ac:spMkLst>
        </pc:spChg>
        <pc:spChg chg="mod">
          <ac:chgData name="Giovanni Lopez-Quezada" userId="d444c8ac-3606-446b-ab90-a96ed9b696ec" providerId="ADAL" clId="{321CEB46-0FBF-4725-AFCE-1FBFA348A7D7}" dt="2021-12-21T16:58:01.120" v="16" actId="1076"/>
          <ac:spMkLst>
            <pc:docMk/>
            <pc:sldMk cId="863628216" sldId="256"/>
            <ac:spMk id="53" creationId="{C6CE72B4-5053-434F-BAD0-E2473CB6CA17}"/>
          </ac:spMkLst>
        </pc:spChg>
        <pc:spChg chg="mod">
          <ac:chgData name="Giovanni Lopez-Quezada" userId="d444c8ac-3606-446b-ab90-a96ed9b696ec" providerId="ADAL" clId="{321CEB46-0FBF-4725-AFCE-1FBFA348A7D7}" dt="2021-12-21T19:50:43.111" v="119" actId="948"/>
          <ac:spMkLst>
            <pc:docMk/>
            <pc:sldMk cId="863628216" sldId="256"/>
            <ac:spMk id="55" creationId="{E0C75D11-FA61-4138-BC13-F55508F61B3B}"/>
          </ac:spMkLst>
        </pc:spChg>
        <pc:spChg chg="add mod">
          <ac:chgData name="Giovanni Lopez-Quezada" userId="d444c8ac-3606-446b-ab90-a96ed9b696ec" providerId="ADAL" clId="{321CEB46-0FBF-4725-AFCE-1FBFA348A7D7}" dt="2021-12-21T19:51:35.315" v="121" actId="1035"/>
          <ac:spMkLst>
            <pc:docMk/>
            <pc:sldMk cId="863628216" sldId="256"/>
            <ac:spMk id="58" creationId="{C55F4B92-A022-4FA9-97D1-244E9872D5E7}"/>
          </ac:spMkLst>
        </pc:spChg>
        <pc:grpChg chg="mod">
          <ac:chgData name="Giovanni Lopez-Quezada" userId="d444c8ac-3606-446b-ab90-a96ed9b696ec" providerId="ADAL" clId="{321CEB46-0FBF-4725-AFCE-1FBFA348A7D7}" dt="2021-12-21T19:50:37.857" v="118" actId="1076"/>
          <ac:grpSpMkLst>
            <pc:docMk/>
            <pc:sldMk cId="863628216" sldId="256"/>
            <ac:grpSpMk id="19" creationId="{4C91DD64-7D1C-451E-8C1E-F1856CD7D85A}"/>
          </ac:grpSpMkLst>
        </pc:grpChg>
        <pc:picChg chg="del">
          <ac:chgData name="Giovanni Lopez-Quezada" userId="d444c8ac-3606-446b-ab90-a96ed9b696ec" providerId="ADAL" clId="{321CEB46-0FBF-4725-AFCE-1FBFA348A7D7}" dt="2021-12-21T16:56:53.098" v="1" actId="478"/>
          <ac:picMkLst>
            <pc:docMk/>
            <pc:sldMk cId="863628216" sldId="256"/>
            <ac:picMk id="58" creationId="{5940876E-F0C4-4567-9CC2-7F9CBABD8524}"/>
          </ac:picMkLst>
        </pc:picChg>
        <pc:picChg chg="mod">
          <ac:chgData name="Giovanni Lopez-Quezada" userId="d444c8ac-3606-446b-ab90-a96ed9b696ec" providerId="ADAL" clId="{321CEB46-0FBF-4725-AFCE-1FBFA348A7D7}" dt="2021-12-21T19:48:35.486" v="104" actId="14100"/>
          <ac:picMkLst>
            <pc:docMk/>
            <pc:sldMk cId="863628216" sldId="256"/>
            <ac:picMk id="60" creationId="{062A7F32-5726-4D86-A239-C9420B849FCC}"/>
          </ac:picMkLst>
        </pc:picChg>
        <pc:picChg chg="add mod">
          <ac:chgData name="Giovanni Lopez-Quezada" userId="d444c8ac-3606-446b-ab90-a96ed9b696ec" providerId="ADAL" clId="{321CEB46-0FBF-4725-AFCE-1FBFA348A7D7}" dt="2021-12-21T19:48:49.865" v="111" actId="1036"/>
          <ac:picMkLst>
            <pc:docMk/>
            <pc:sldMk cId="863628216" sldId="256"/>
            <ac:picMk id="69" creationId="{86F38613-3851-4FCC-92CB-F1998A42F913}"/>
          </ac:picMkLst>
        </pc:picChg>
      </pc:sldChg>
    </pc:docChg>
  </pc:docChgLst>
  <pc:docChgLst>
    <pc:chgData name="Noel Dufrene" userId="S::ndufrene@migrantclinician.org::131c83a1-d70b-4f56-8487-a9b39281de7c" providerId="AD" clId="Web-{72A249D3-1C9E-3027-AF7C-AA611E7DFA6D}"/>
    <pc:docChg chg="modSld">
      <pc:chgData name="Noel Dufrene" userId="S::ndufrene@migrantclinician.org::131c83a1-d70b-4f56-8487-a9b39281de7c" providerId="AD" clId="Web-{72A249D3-1C9E-3027-AF7C-AA611E7DFA6D}" dt="2021-12-16T21:20:15.941" v="51" actId="20577"/>
      <pc:docMkLst>
        <pc:docMk/>
      </pc:docMkLst>
      <pc:sldChg chg="modSp addCm modCm">
        <pc:chgData name="Noel Dufrene" userId="S::ndufrene@migrantclinician.org::131c83a1-d70b-4f56-8487-a9b39281de7c" providerId="AD" clId="Web-{72A249D3-1C9E-3027-AF7C-AA611E7DFA6D}" dt="2021-12-16T21:20:15.409" v="50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72A249D3-1C9E-3027-AF7C-AA611E7DFA6D}" dt="2021-12-16T21:19:10.892" v="49" actId="20577"/>
          <ac:spMkLst>
            <pc:docMk/>
            <pc:sldMk cId="863628216" sldId="256"/>
            <ac:spMk id="40" creationId="{65F239E6-4419-4ED1-9D01-216CFBD58666}"/>
          </ac:spMkLst>
        </pc:spChg>
        <pc:spChg chg="mod">
          <ac:chgData name="Noel Dufrene" userId="S::ndufrene@migrantclinician.org::131c83a1-d70b-4f56-8487-a9b39281de7c" providerId="AD" clId="Web-{72A249D3-1C9E-3027-AF7C-AA611E7DFA6D}" dt="2021-12-16T21:19:10.502" v="47" actId="20577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Noel Dufrene" userId="S::ndufrene@migrantclinician.org::131c83a1-d70b-4f56-8487-a9b39281de7c" providerId="AD" clId="Web-{72A249D3-1C9E-3027-AF7C-AA611E7DFA6D}" dt="2021-12-16T21:20:15.409" v="50" actId="20577"/>
          <ac:spMkLst>
            <pc:docMk/>
            <pc:sldMk cId="863628216" sldId="256"/>
            <ac:spMk id="57" creationId="{BF0C7DC3-1172-41B1-AA36-AE9EE26F1658}"/>
          </ac:spMkLst>
        </pc:spChg>
      </pc:sldChg>
      <pc:sldChg chg="modSp addCm delCm modCm">
        <pc:chgData name="Noel Dufrene" userId="S::ndufrene@migrantclinician.org::131c83a1-d70b-4f56-8487-a9b39281de7c" providerId="AD" clId="Web-{72A249D3-1C9E-3027-AF7C-AA611E7DFA6D}" dt="2021-12-16T21:20:15.941" v="51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72A249D3-1C9E-3027-AF7C-AA611E7DFA6D}" dt="2021-12-16T21:20:15.941" v="51" actId="20577"/>
          <ac:spMkLst>
            <pc:docMk/>
            <pc:sldMk cId="2314076300" sldId="257"/>
            <ac:spMk id="83" creationId="{351DC6D3-93D5-43E5-9B8F-A72E25FB419A}"/>
          </ac:spMkLst>
        </pc:spChg>
        <pc:spChg chg="mod">
          <ac:chgData name="Noel Dufrene" userId="S::ndufrene@migrantclinician.org::131c83a1-d70b-4f56-8487-a9b39281de7c" providerId="AD" clId="Web-{72A249D3-1C9E-3027-AF7C-AA611E7DFA6D}" dt="2021-12-16T20:45:24.826" v="42" actId="20577"/>
          <ac:spMkLst>
            <pc:docMk/>
            <pc:sldMk cId="2314076300" sldId="257"/>
            <ac:spMk id="86" creationId="{CA5D6EFA-D2CA-4604-A90C-877E24577BAE}"/>
          </ac:spMkLst>
        </pc:spChg>
      </pc:sldChg>
    </pc:docChg>
  </pc:docChgLst>
  <pc:docChgLst>
    <pc:chgData name="Noel Dufrene" userId="S::ndufrene@migrantclinician.org::131c83a1-d70b-4f56-8487-a9b39281de7c" providerId="AD" clId="Web-{0A3A525B-CFE1-FDA7-A090-CBF75765721E}"/>
    <pc:docChg chg="modSld">
      <pc:chgData name="Noel Dufrene" userId="S::ndufrene@migrantclinician.org::131c83a1-d70b-4f56-8487-a9b39281de7c" providerId="AD" clId="Web-{0A3A525B-CFE1-FDA7-A090-CBF75765721E}" dt="2021-12-20T18:58:40.176" v="67" actId="20577"/>
      <pc:docMkLst>
        <pc:docMk/>
      </pc:docMkLst>
      <pc:sldChg chg="modSp addCm delCm modCm">
        <pc:chgData name="Noel Dufrene" userId="S::ndufrene@migrantclinician.org::131c83a1-d70b-4f56-8487-a9b39281de7c" providerId="AD" clId="Web-{0A3A525B-CFE1-FDA7-A090-CBF75765721E}" dt="2021-12-20T18:58:40.176" v="67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0A3A525B-CFE1-FDA7-A090-CBF75765721E}" dt="2021-12-20T18:58:40.176" v="67" actId="20577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Noel Dufrene" userId="S::ndufrene@migrantclinician.org::131c83a1-d70b-4f56-8487-a9b39281de7c" providerId="AD" clId="Web-{0A3A525B-CFE1-FDA7-A090-CBF75765721E}" dt="2021-12-20T18:55:46.229" v="20" actId="14100"/>
          <ac:spMkLst>
            <pc:docMk/>
            <pc:sldMk cId="863628216" sldId="256"/>
            <ac:spMk id="55" creationId="{E0C75D11-FA61-4138-BC13-F55508F61B3B}"/>
          </ac:spMkLst>
        </pc:spChg>
      </pc:sldChg>
      <pc:sldChg chg="addCm">
        <pc:chgData name="Noel Dufrene" userId="S::ndufrene@migrantclinician.org::131c83a1-d70b-4f56-8487-a9b39281de7c" providerId="AD" clId="Web-{0A3A525B-CFE1-FDA7-A090-CBF75765721E}" dt="2021-12-20T17:16:14.467" v="3"/>
        <pc:sldMkLst>
          <pc:docMk/>
          <pc:sldMk cId="2314076300" sldId="257"/>
        </pc:sldMkLst>
      </pc:sldChg>
    </pc:docChg>
  </pc:docChgLst>
  <pc:docChgLst>
    <pc:chgData name="Noel Dufrene" userId="S::ndufrene@migrantclinician.org::131c83a1-d70b-4f56-8487-a9b39281de7c" providerId="AD" clId="Web-{3E686928-0870-62F5-2E51-ABF76D4F30C9}"/>
    <pc:docChg chg="modSld">
      <pc:chgData name="Noel Dufrene" userId="S::ndufrene@migrantclinician.org::131c83a1-d70b-4f56-8487-a9b39281de7c" providerId="AD" clId="Web-{3E686928-0870-62F5-2E51-ABF76D4F30C9}" dt="2021-12-20T21:49:32.159" v="71" actId="20577"/>
      <pc:docMkLst>
        <pc:docMk/>
      </pc:docMkLst>
      <pc:sldChg chg="addSp delSp modSp delCm modCm">
        <pc:chgData name="Noel Dufrene" userId="S::ndufrene@migrantclinician.org::131c83a1-d70b-4f56-8487-a9b39281de7c" providerId="AD" clId="Web-{3E686928-0870-62F5-2E51-ABF76D4F30C9}" dt="2021-12-20T21:48:26.190" v="5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3E686928-0870-62F5-2E51-ABF76D4F30C9}" dt="2021-12-20T21:45:53.484" v="37" actId="20577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Noel Dufrene" userId="S::ndufrene@migrantclinician.org::131c83a1-d70b-4f56-8487-a9b39281de7c" providerId="AD" clId="Web-{3E686928-0870-62F5-2E51-ABF76D4F30C9}" dt="2021-12-20T21:48:06.955" v="56" actId="20577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Noel Dufrene" userId="S::ndufrene@migrantclinician.org::131c83a1-d70b-4f56-8487-a9b39281de7c" providerId="AD" clId="Web-{3E686928-0870-62F5-2E51-ABF76D4F30C9}" dt="2021-12-20T19:01:48.435" v="16" actId="1076"/>
          <ac:spMkLst>
            <pc:docMk/>
            <pc:sldMk cId="863628216" sldId="256"/>
            <ac:spMk id="51" creationId="{B6A11825-4985-4013-B0CA-05334A7C2540}"/>
          </ac:spMkLst>
        </pc:spChg>
        <pc:spChg chg="mod">
          <ac:chgData name="Noel Dufrene" userId="S::ndufrene@migrantclinician.org::131c83a1-d70b-4f56-8487-a9b39281de7c" providerId="AD" clId="Web-{3E686928-0870-62F5-2E51-ABF76D4F30C9}" dt="2021-12-20T21:45:43.405" v="35" actId="20577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Noel Dufrene" userId="S::ndufrene@migrantclinician.org::131c83a1-d70b-4f56-8487-a9b39281de7c" providerId="AD" clId="Web-{3E686928-0870-62F5-2E51-ABF76D4F30C9}" dt="2021-12-20T21:44:40.092" v="32" actId="20577"/>
          <ac:spMkLst>
            <pc:docMk/>
            <pc:sldMk cId="863628216" sldId="256"/>
            <ac:spMk id="57" creationId="{BF0C7DC3-1172-41B1-AA36-AE9EE26F1658}"/>
          </ac:spMkLst>
        </pc:spChg>
        <pc:grpChg chg="mod">
          <ac:chgData name="Noel Dufrene" userId="S::ndufrene@migrantclinician.org::131c83a1-d70b-4f56-8487-a9b39281de7c" providerId="AD" clId="Web-{3E686928-0870-62F5-2E51-ABF76D4F30C9}" dt="2021-12-20T19:01:48.528" v="17" actId="1076"/>
          <ac:grpSpMkLst>
            <pc:docMk/>
            <pc:sldMk cId="863628216" sldId="256"/>
            <ac:grpSpMk id="19" creationId="{4C91DD64-7D1C-451E-8C1E-F1856CD7D85A}"/>
          </ac:grpSpMkLst>
        </pc:grpChg>
        <pc:picChg chg="add del mod">
          <ac:chgData name="Noel Dufrene" userId="S::ndufrene@migrantclinician.org::131c83a1-d70b-4f56-8487-a9b39281de7c" providerId="AD" clId="Web-{3E686928-0870-62F5-2E51-ABF76D4F30C9}" dt="2021-12-20T21:40:20.852" v="26"/>
          <ac:picMkLst>
            <pc:docMk/>
            <pc:sldMk cId="863628216" sldId="256"/>
            <ac:picMk id="69" creationId="{39A84BD2-5DC3-455E-9EC8-1C54EDBB3723}"/>
          </ac:picMkLst>
        </pc:picChg>
      </pc:sldChg>
      <pc:sldChg chg="modSp delCm">
        <pc:chgData name="Noel Dufrene" userId="S::ndufrene@migrantclinician.org::131c83a1-d70b-4f56-8487-a9b39281de7c" providerId="AD" clId="Web-{3E686928-0870-62F5-2E51-ABF76D4F30C9}" dt="2021-12-20T21:49:32.159" v="71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3E686928-0870-62F5-2E51-ABF76D4F30C9}" dt="2021-12-20T21:49:32.159" v="71" actId="20577"/>
          <ac:spMkLst>
            <pc:docMk/>
            <pc:sldMk cId="2314076300" sldId="257"/>
            <ac:spMk id="94" creationId="{57157206-5058-41B6-BA44-B9B07BA0054A}"/>
          </ac:spMkLst>
        </pc:spChg>
      </pc:sldChg>
    </pc:docChg>
  </pc:docChgLst>
  <pc:docChgLst>
    <pc:chgData name="Alma Galvan" userId="S::agalvan@migrantclinician.org::82bfc8be-73ed-4017-b250-fad6233e8710" providerId="AD" clId="Web-{9CD1672E-D9A1-6044-4240-FC3DCC02C44F}"/>
    <pc:docChg chg="mod modSld">
      <pc:chgData name="Alma Galvan" userId="S::agalvan@migrantclinician.org::82bfc8be-73ed-4017-b250-fad6233e8710" providerId="AD" clId="Web-{9CD1672E-D9A1-6044-4240-FC3DCC02C44F}" dt="2021-12-21T21:29:15.860" v="10" actId="20577"/>
      <pc:docMkLst>
        <pc:docMk/>
      </pc:docMkLst>
      <pc:sldChg chg="modSp addCm">
        <pc:chgData name="Alma Galvan" userId="S::agalvan@migrantclinician.org::82bfc8be-73ed-4017-b250-fad6233e8710" providerId="AD" clId="Web-{9CD1672E-D9A1-6044-4240-FC3DCC02C44F}" dt="2021-12-21T21:29:15.860" v="10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9CD1672E-D9A1-6044-4240-FC3DCC02C44F}" dt="2021-12-21T21:29:15.860" v="10" actId="20577"/>
          <ac:spMkLst>
            <pc:docMk/>
            <pc:sldMk cId="863628216" sldId="256"/>
            <ac:spMk id="23" creationId="{BF6D7C19-40A1-477B-B740-37809A43A22C}"/>
          </ac:spMkLst>
        </pc:spChg>
      </pc:sldChg>
    </pc:docChg>
  </pc:docChgLst>
  <pc:docChgLst>
    <pc:chgData clId="Web-{805A34C8-8F8E-76F4-70A1-57744E806576}"/>
    <pc:docChg chg="modSld">
      <pc:chgData name="" userId="" providerId="" clId="Web-{805A34C8-8F8E-76F4-70A1-57744E806576}" dt="2022-01-07T15:17:14.858" v="0" actId="20577"/>
      <pc:docMkLst>
        <pc:docMk/>
      </pc:docMkLst>
      <pc:sldChg chg="modSp">
        <pc:chgData name="" userId="" providerId="" clId="Web-{805A34C8-8F8E-76F4-70A1-57744E806576}" dt="2022-01-07T15:17:14.858" v="0" actId="20577"/>
        <pc:sldMkLst>
          <pc:docMk/>
          <pc:sldMk cId="863628216" sldId="256"/>
        </pc:sldMkLst>
        <pc:spChg chg="mod">
          <ac:chgData name="" userId="" providerId="" clId="Web-{805A34C8-8F8E-76F4-70A1-57744E806576}" dt="2022-01-07T15:17:14.858" v="0" actId="20577"/>
          <ac:spMkLst>
            <pc:docMk/>
            <pc:sldMk cId="863628216" sldId="256"/>
            <ac:spMk id="57" creationId="{BF0C7DC3-1172-41B1-AA36-AE9EE26F1658}"/>
          </ac:spMkLst>
        </pc:spChg>
      </pc:sldChg>
    </pc:docChg>
  </pc:docChgLst>
  <pc:docChgLst>
    <pc:chgData name="Noel Dufrene" userId="S::ndufrene@migrantclinician.org::131c83a1-d70b-4f56-8487-a9b39281de7c" providerId="AD" clId="Web-{5AA81574-7B03-8C0C-53C8-C46FAB4AAB94}"/>
    <pc:docChg chg="modSld">
      <pc:chgData name="Noel Dufrene" userId="S::ndufrene@migrantclinician.org::131c83a1-d70b-4f56-8487-a9b39281de7c" providerId="AD" clId="Web-{5AA81574-7B03-8C0C-53C8-C46FAB4AAB94}" dt="2021-12-22T14:27:38.664" v="1" actId="20577"/>
      <pc:docMkLst>
        <pc:docMk/>
      </pc:docMkLst>
      <pc:sldChg chg="modSp">
        <pc:chgData name="Noel Dufrene" userId="S::ndufrene@migrantclinician.org::131c83a1-d70b-4f56-8487-a9b39281de7c" providerId="AD" clId="Web-{5AA81574-7B03-8C0C-53C8-C46FAB4AAB94}" dt="2021-12-22T14:27:38.664" v="1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5AA81574-7B03-8C0C-53C8-C46FAB4AAB94}" dt="2021-12-22T14:27:38.664" v="1" actId="20577"/>
          <ac:spMkLst>
            <pc:docMk/>
            <pc:sldMk cId="2314076300" sldId="257"/>
            <ac:spMk id="86" creationId="{CA5D6EFA-D2CA-4604-A90C-877E24577B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3" Type="http://schemas.openxmlformats.org/officeDocument/2006/relationships/image" Target="../media/image12.jpeg"/><Relationship Id="rId21" Type="http://schemas.openxmlformats.org/officeDocument/2006/relationships/image" Target="../media/image30.pn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19" Type="http://schemas.openxmlformats.org/officeDocument/2006/relationships/image" Target="../media/image28.sv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 descr="A picture containing sky, ground, outdoor, person&#10;&#10;Description automatically generated">
            <a:extLst>
              <a:ext uri="{FF2B5EF4-FFF2-40B4-BE49-F238E27FC236}">
                <a16:creationId xmlns:a16="http://schemas.microsoft.com/office/drawing/2014/main" id="{42ADC207-3D30-4715-A8DF-BB62603FCA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6546" y="0"/>
            <a:ext cx="3371852" cy="468672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C91DD64-7D1C-451E-8C1E-F1856CD7D85A}"/>
              </a:ext>
            </a:extLst>
          </p:cNvPr>
          <p:cNvGrpSpPr/>
          <p:nvPr/>
        </p:nvGrpSpPr>
        <p:grpSpPr>
          <a:xfrm>
            <a:off x="451281" y="5756615"/>
            <a:ext cx="612288" cy="815929"/>
            <a:chOff x="593949" y="5126893"/>
            <a:chExt cx="676139" cy="901015"/>
          </a:xfrm>
        </p:grpSpPr>
        <p:pic>
          <p:nvPicPr>
            <p:cNvPr id="13" name="Picture 12" descr="A person wearing a mask&#10;&#10;Description automatically generated with medium confidence">
              <a:extLst>
                <a:ext uri="{FF2B5EF4-FFF2-40B4-BE49-F238E27FC236}">
                  <a16:creationId xmlns:a16="http://schemas.microsoft.com/office/drawing/2014/main" id="{53F6A97A-7F3B-4052-B321-BFC017807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420" y="5126893"/>
              <a:ext cx="641668" cy="849345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AFF405-67C9-4D07-AE37-10D55DA3C91C}"/>
                </a:ext>
              </a:extLst>
            </p:cNvPr>
            <p:cNvSpPr/>
            <p:nvPr/>
          </p:nvSpPr>
          <p:spPr>
            <a:xfrm>
              <a:off x="593949" y="5784850"/>
              <a:ext cx="641668" cy="24305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4695" y="1"/>
            <a:ext cx="3371851" cy="90944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E25BEA7-74A3-426F-9423-80D6622F86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22" r="26222" b="42984"/>
          <a:stretch/>
        </p:blipFill>
        <p:spPr>
          <a:xfrm>
            <a:off x="6695733" y="4153719"/>
            <a:ext cx="3371852" cy="35907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38BBB72-9924-4B51-98AE-0EBBD0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134" r="25085" b="44384"/>
          <a:stretch/>
        </p:blipFill>
        <p:spPr>
          <a:xfrm>
            <a:off x="6695734" y="4463697"/>
            <a:ext cx="3371851" cy="330925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E4A26E8-40C4-4F86-A709-BE045139E941}"/>
              </a:ext>
            </a:extLst>
          </p:cNvPr>
          <p:cNvSpPr txBox="1"/>
          <p:nvPr/>
        </p:nvSpPr>
        <p:spPr>
          <a:xfrm>
            <a:off x="482277" y="279752"/>
            <a:ext cx="234632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rgbClr val="0E5299"/>
                </a:solidFill>
              </a:rPr>
              <a:t>COVID-19 VACCINES ARE SAFE AND EFFECTIVE</a:t>
            </a:r>
            <a:endParaRPr lang="es-ES" b="1">
              <a:solidFill>
                <a:srgbClr val="0E5299"/>
              </a:solidFill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6A2A665-5AAE-4FD9-AF6A-A2F5AE72E475}"/>
              </a:ext>
            </a:extLst>
          </p:cNvPr>
          <p:cNvGrpSpPr/>
          <p:nvPr/>
        </p:nvGrpSpPr>
        <p:grpSpPr>
          <a:xfrm>
            <a:off x="7204214" y="5916632"/>
            <a:ext cx="2334057" cy="1229325"/>
            <a:chOff x="7204214" y="5906241"/>
            <a:chExt cx="2334057" cy="12293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7287073" y="5973364"/>
              <a:ext cx="2168338" cy="113261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,Sans-Serif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ea typeface="+mn-lt"/>
                  <a:cs typeface="+mn-lt"/>
                </a:rPr>
                <a:t>GET VACCINATED!</a:t>
              </a:r>
              <a:endParaRPr lang="en-US" sz="1600">
                <a:solidFill>
                  <a:schemeClr val="bg1"/>
                </a:solidFill>
                <a:ea typeface="+mn-lt"/>
                <a:cs typeface="+mn-lt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  <a:cs typeface="Calibri"/>
                </a:rPr>
                <a:t>Wear a mask</a:t>
              </a:r>
              <a:endParaRPr lang="en-US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Social distancing</a:t>
              </a:r>
              <a:endParaRPr lang="en-U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n-US" sz="1600" b="1">
                  <a:solidFill>
                    <a:schemeClr val="bg1"/>
                  </a:solidFill>
                </a:rPr>
                <a:t>Wash your hands</a:t>
              </a:r>
              <a:endParaRPr lang="en-US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5906241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773363D-349F-4B39-BF85-09242992255E}"/>
                </a:ext>
              </a:extLst>
            </p:cNvPr>
            <p:cNvCxnSpPr>
              <a:cxnSpLocks/>
            </p:cNvCxnSpPr>
            <p:nvPr/>
          </p:nvCxnSpPr>
          <p:spPr>
            <a:xfrm>
              <a:off x="7204214" y="7135566"/>
              <a:ext cx="233405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303726"/>
            <a:ext cx="286203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HOW DO I GET A </a:t>
            </a:r>
            <a:br>
              <a:rPr lang="es-ES" b="1">
                <a:solidFill>
                  <a:schemeClr val="bg1"/>
                </a:solidFill>
              </a:rPr>
            </a:br>
            <a:r>
              <a:rPr lang="es-ES" b="1">
                <a:solidFill>
                  <a:schemeClr val="bg1"/>
                </a:solidFill>
              </a:rPr>
              <a:t>COVID-19 VACCINE?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666050" y="1062739"/>
            <a:ext cx="2556452" cy="26776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Contact your local health department to make an appointment </a:t>
            </a:r>
            <a:br>
              <a:rPr lang="en-US" sz="1200" b="1">
                <a:ea typeface="+mn-lt"/>
                <a:cs typeface="+mn-lt"/>
              </a:rPr>
            </a:br>
            <a:r>
              <a:rPr lang="en-US" sz="1200">
                <a:ea typeface="+mn-lt"/>
                <a:cs typeface="+mn-lt"/>
              </a:rPr>
              <a:t>or ask them where mobile vaccine clinics are located. </a:t>
            </a:r>
            <a:endParaRPr lang="en-US">
              <a:cs typeface="Calibri"/>
            </a:endParaRPr>
          </a:p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Check with your local pharmacy. </a:t>
            </a:r>
            <a:br>
              <a:rPr lang="en-US" sz="1200" b="1">
                <a:ea typeface="+mn-lt"/>
                <a:cs typeface="+mn-lt"/>
              </a:rPr>
            </a:br>
            <a:r>
              <a:rPr lang="en-US" sz="1200">
                <a:ea typeface="+mn-lt"/>
                <a:cs typeface="+mn-lt"/>
              </a:rPr>
              <a:t>They will likely offer vaccines. </a:t>
            </a:r>
          </a:p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Contact your local community health center to make an appointment</a:t>
            </a:r>
            <a:r>
              <a:rPr lang="en-US" sz="1200">
                <a:ea typeface="+mn-lt"/>
                <a:cs typeface="+mn-lt"/>
              </a:rPr>
              <a:t>. </a:t>
            </a:r>
            <a:endParaRPr lang="en-US">
              <a:cs typeface="Calibri"/>
            </a:endParaRPr>
          </a:p>
          <a:p>
            <a:pPr marL="171450" indent="-171450">
              <a:spcAft>
                <a:spcPts val="12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>
                <a:ea typeface="+mn-lt"/>
                <a:cs typeface="+mn-lt"/>
              </a:rPr>
              <a:t>Speak with your employer </a:t>
            </a:r>
            <a:r>
              <a:rPr lang="en-US" sz="1200">
                <a:ea typeface="+mn-lt"/>
                <a:cs typeface="+mn-lt"/>
              </a:rPr>
              <a:t>about getting a COVID-19 vaccine. They may be helpful in making arrangements to get a vaccine. </a:t>
            </a:r>
            <a:endParaRPr lang="en-US" sz="1200">
              <a:cs typeface="Calibri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833B9E-E49C-4329-9D8D-978623D904FE}"/>
              </a:ext>
            </a:extLst>
          </p:cNvPr>
          <p:cNvGrpSpPr/>
          <p:nvPr/>
        </p:nvGrpSpPr>
        <p:grpSpPr>
          <a:xfrm>
            <a:off x="3652352" y="3846084"/>
            <a:ext cx="2691718" cy="294196"/>
            <a:chOff x="3652352" y="4738649"/>
            <a:chExt cx="2691718" cy="2941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12BEDF-938B-4552-A838-8D513795A6C4}"/>
                </a:ext>
              </a:extLst>
            </p:cNvPr>
            <p:cNvSpPr txBox="1"/>
            <p:nvPr/>
          </p:nvSpPr>
          <p:spPr>
            <a:xfrm>
              <a:off x="3705980" y="4738649"/>
              <a:ext cx="258446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600" b="1"/>
                <a:t>FOR MORE INFORMATION</a:t>
              </a:r>
              <a:endParaRPr lang="en-US" sz="1600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1B9FDB4-492B-471F-AA2B-648877AF1225}"/>
                </a:ext>
              </a:extLst>
            </p:cNvPr>
            <p:cNvCxnSpPr>
              <a:cxnSpLocks/>
            </p:cNvCxnSpPr>
            <p:nvPr/>
          </p:nvCxnSpPr>
          <p:spPr>
            <a:xfrm>
              <a:off x="3652352" y="5032845"/>
              <a:ext cx="2691718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D06FD5C7-82A7-4814-91FD-962FC0EC1877}"/>
              </a:ext>
            </a:extLst>
          </p:cNvPr>
          <p:cNvSpPr/>
          <p:nvPr/>
        </p:nvSpPr>
        <p:spPr>
          <a:xfrm>
            <a:off x="0" y="3090837"/>
            <a:ext cx="3314693" cy="388817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CE72B4-5053-434F-BAD0-E2473CB6CA17}"/>
              </a:ext>
            </a:extLst>
          </p:cNvPr>
          <p:cNvSpPr txBox="1"/>
          <p:nvPr/>
        </p:nvSpPr>
        <p:spPr>
          <a:xfrm>
            <a:off x="509285" y="3166163"/>
            <a:ext cx="2292310" cy="2492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RECOMMENDATIONS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C75D11-FA61-4138-BC13-F55508F61B3B}"/>
              </a:ext>
            </a:extLst>
          </p:cNvPr>
          <p:cNvSpPr txBox="1"/>
          <p:nvPr/>
        </p:nvSpPr>
        <p:spPr>
          <a:xfrm>
            <a:off x="323765" y="3611992"/>
            <a:ext cx="2900507" cy="207749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/>
              <a:t>Get vaccinated. Get boosted.</a:t>
            </a:r>
            <a:endParaRPr lang="en-US" sz="1150" dirty="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>
                <a:cs typeface="Calibri"/>
              </a:rPr>
              <a:t>Get your family vaccinated and boosted.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dirty="0">
                <a:cs typeface="Calibri"/>
              </a:rPr>
              <a:t>Pfizer or Moderna are recommended when there is a choice.</a:t>
            </a:r>
            <a:endParaRPr lang="en-US" sz="1150" dirty="0">
              <a:ea typeface="+mn-lt"/>
              <a:cs typeface="+mn-lt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>
                <a:cs typeface="Calibri"/>
              </a:rPr>
              <a:t>Wear a mask when indoors even when you are up to date on your vaccines. And wear a mask in crowded outdoor settings. 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>
                <a:cs typeface="Calibri"/>
              </a:rPr>
              <a:t>If you are up to date on your vaccines and are exposed to COVID-19 follow CDC guidelines and get tested 5-7 days after exposure.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7126764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F6D7C19-40A1-477B-B740-37809A43A22C}"/>
              </a:ext>
            </a:extLst>
          </p:cNvPr>
          <p:cNvSpPr txBox="1"/>
          <p:nvPr/>
        </p:nvSpPr>
        <p:spPr>
          <a:xfrm>
            <a:off x="1122050" y="1981473"/>
            <a:ext cx="2113052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/>
              <a:t>Get</a:t>
            </a:r>
            <a:r>
              <a:rPr lang="en-US" sz="1200">
                <a:ea typeface="+mn-lt"/>
                <a:cs typeface="+mn-lt"/>
              </a:rPr>
              <a:t> your initial doses now. Full protection kicks in after about </a:t>
            </a:r>
            <a:r>
              <a:rPr lang="en-US" sz="1200" b="1">
                <a:ea typeface="+mn-lt"/>
                <a:cs typeface="+mn-lt"/>
              </a:rPr>
              <a:t>two weeks</a:t>
            </a:r>
            <a:r>
              <a:rPr lang="en-US" sz="1200">
                <a:ea typeface="+mn-lt"/>
                <a:cs typeface="+mn-lt"/>
              </a:rPr>
              <a:t>. A booster or an additional dose is needed several months after completing your initial doses.</a:t>
            </a:r>
            <a:endParaRPr lang="en-US" sz="1200">
              <a:cs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0AC4BE-D12D-4492-ABC3-A97A056DED9B}"/>
              </a:ext>
            </a:extLst>
          </p:cNvPr>
          <p:cNvSpPr txBox="1"/>
          <p:nvPr/>
        </p:nvSpPr>
        <p:spPr>
          <a:xfrm>
            <a:off x="1122050" y="878271"/>
            <a:ext cx="1765378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200" b="1"/>
              <a:t>Types of vaccines available in the US:</a:t>
            </a:r>
            <a:endParaRPr lang="en-US" sz="1200" b="1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/>
              <a:t>Pfizer</a:t>
            </a:r>
            <a:endParaRPr lang="en-US" sz="1200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/>
              <a:t>Moderna</a:t>
            </a:r>
            <a:endParaRPr lang="en-US" sz="1200">
              <a:cs typeface="Calibri"/>
            </a:endParaRP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200"/>
              <a:t>Johnson &amp; Johnson (J&amp;J)</a:t>
            </a:r>
            <a:endParaRPr lang="en-US" sz="1200">
              <a:cs typeface="Calibri"/>
            </a:endParaRPr>
          </a:p>
        </p:txBody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062A7F32-5726-4D86-A239-C9420B849F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82120">
            <a:off x="290380" y="1003946"/>
            <a:ext cx="708697" cy="69876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310999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>
                <a:solidFill>
                  <a:schemeClr val="bg1"/>
                </a:solidFill>
              </a:rPr>
              <a:t>COVID-19 </a:t>
            </a:r>
            <a:r>
              <a:rPr lang="es-ES" sz="1200" err="1">
                <a:solidFill>
                  <a:schemeClr val="bg1"/>
                </a:solidFill>
              </a:rPr>
              <a:t>Vaccine</a:t>
            </a:r>
            <a:r>
              <a:rPr lang="es-ES" sz="1200">
                <a:solidFill>
                  <a:schemeClr val="bg1"/>
                </a:solidFill>
              </a:rPr>
              <a:t> </a:t>
            </a:r>
            <a:r>
              <a:rPr lang="en-US" sz="1200">
                <a:solidFill>
                  <a:schemeClr val="bg1"/>
                </a:solidFill>
              </a:rPr>
              <a:t>Awareness</a:t>
            </a:r>
            <a:r>
              <a:rPr lang="es-ES" sz="1200">
                <a:solidFill>
                  <a:schemeClr val="bg1"/>
                </a:solidFill>
              </a:rPr>
              <a:t> </a:t>
            </a:r>
            <a:r>
              <a:rPr lang="es-ES" sz="1200" err="1">
                <a:solidFill>
                  <a:schemeClr val="bg1"/>
                </a:solidFill>
              </a:rPr>
              <a:t>Campaign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  <p:sp>
        <p:nvSpPr>
          <p:cNvPr id="67" name="Google Shape;55;p13">
            <a:extLst>
              <a:ext uri="{FF2B5EF4-FFF2-40B4-BE49-F238E27FC236}">
                <a16:creationId xmlns:a16="http://schemas.microsoft.com/office/drawing/2014/main" id="{8CEF881C-3727-4C5F-9F80-DDC10317EA34}"/>
              </a:ext>
            </a:extLst>
          </p:cNvPr>
          <p:cNvSpPr/>
          <p:nvPr/>
        </p:nvSpPr>
        <p:spPr>
          <a:xfrm>
            <a:off x="10927603" y="355702"/>
            <a:ext cx="3474722" cy="782309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b="1">
                <a:latin typeface="Work Sans"/>
                <a:ea typeface="Work Sans"/>
                <a:cs typeface="Work Sans"/>
                <a:sym typeface="Work Sans"/>
              </a:rPr>
              <a:t>Add an image and scale it 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</a:t>
            </a:r>
          </a:p>
          <a:p>
            <a:pPr>
              <a:lnSpc>
                <a:spcPct val="115000"/>
              </a:lnSpc>
              <a:buSzPts val="1100"/>
            </a:pPr>
            <a:endParaRPr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-U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32D402-8071-4C5F-89BF-D967B6EEC410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Google Shape;56;p13">
            <a:extLst>
              <a:ext uri="{FF2B5EF4-FFF2-40B4-BE49-F238E27FC236}">
                <a16:creationId xmlns:a16="http://schemas.microsoft.com/office/drawing/2014/main" id="{EC93F50E-A37E-4385-BF90-2F2F3CC373A0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" name="Google Shape;55;p13">
            <a:extLst>
              <a:ext uri="{FF2B5EF4-FFF2-40B4-BE49-F238E27FC236}">
                <a16:creationId xmlns:a16="http://schemas.microsoft.com/office/drawing/2014/main" id="{A09AFEAC-F40D-496E-9ACD-B406C3095759}"/>
              </a:ext>
            </a:extLst>
          </p:cNvPr>
          <p:cNvSpPr/>
          <p:nvPr/>
        </p:nvSpPr>
        <p:spPr>
          <a:xfrm>
            <a:off x="1609545" y="8410460"/>
            <a:ext cx="6736170" cy="196046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latin typeface="Work Sans"/>
                <a:sym typeface="Work Sans"/>
              </a:rPr>
              <a:t>Be sure to include a date on the brochure as information </a:t>
            </a:r>
            <a:br>
              <a:rPr lang="en-US">
                <a:latin typeface="Work Sans"/>
                <a:sym typeface="Work Sans"/>
              </a:rPr>
            </a:br>
            <a:r>
              <a:rPr lang="en-US">
                <a:latin typeface="Work Sans"/>
                <a:sym typeface="Work Sans"/>
              </a:rPr>
              <a:t>changes quickly.</a:t>
            </a:r>
          </a:p>
        </p:txBody>
      </p:sp>
      <p:sp>
        <p:nvSpPr>
          <p:cNvPr id="46" name="Google Shape;56;p13">
            <a:extLst>
              <a:ext uri="{FF2B5EF4-FFF2-40B4-BE49-F238E27FC236}">
                <a16:creationId xmlns:a16="http://schemas.microsoft.com/office/drawing/2014/main" id="{54FD3222-4221-4EFC-998C-3B045AE66EBD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8B05432-8DAA-4763-9BDD-B0CAB0D131C0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Google Shape;56;p13">
            <a:extLst>
              <a:ext uri="{FF2B5EF4-FFF2-40B4-BE49-F238E27FC236}">
                <a16:creationId xmlns:a16="http://schemas.microsoft.com/office/drawing/2014/main" id="{FB2199B5-95F2-4518-B0C3-129FA3A5712B}"/>
              </a:ext>
            </a:extLst>
          </p:cNvPr>
          <p:cNvSpPr/>
          <p:nvPr/>
        </p:nvSpPr>
        <p:spPr>
          <a:xfrm>
            <a:off x="1598114" y="-3800930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2620623-2B9B-4DC1-9CE4-1376FFCA847C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Google Shape;55;p13">
            <a:extLst>
              <a:ext uri="{FF2B5EF4-FFF2-40B4-BE49-F238E27FC236}">
                <a16:creationId xmlns:a16="http://schemas.microsoft.com/office/drawing/2014/main" id="{A00B592B-B35D-4799-AE4C-3ADC32F7EB77}"/>
              </a:ext>
            </a:extLst>
          </p:cNvPr>
          <p:cNvSpPr/>
          <p:nvPr/>
        </p:nvSpPr>
        <p:spPr>
          <a:xfrm>
            <a:off x="1598114" y="-3432202"/>
            <a:ext cx="6861994" cy="275384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46504" y="7282568"/>
            <a:ext cx="2581813" cy="2000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300" err="1">
                <a:ea typeface="+mn-lt"/>
                <a:cs typeface="+mn-lt"/>
              </a:rPr>
              <a:t>Updated</a:t>
            </a:r>
            <a:r>
              <a:rPr lang="es-ES" sz="1300">
                <a:ea typeface="+mn-lt"/>
                <a:cs typeface="+mn-lt"/>
              </a:rPr>
              <a:t> </a:t>
            </a:r>
            <a:r>
              <a:rPr lang="es-ES" sz="1300" err="1">
                <a:ea typeface="+mn-lt"/>
                <a:cs typeface="+mn-lt"/>
              </a:rPr>
              <a:t>on</a:t>
            </a:r>
            <a:r>
              <a:rPr lang="es-ES" sz="1300">
                <a:ea typeface="+mn-lt"/>
                <a:cs typeface="+mn-lt"/>
              </a:rPr>
              <a:t>: January 6, 2021</a:t>
            </a:r>
            <a:endParaRPr lang="en-US"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48E25B-0D25-4228-A4ED-70244121CB0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622" t="10902" r="5891" b="17147"/>
          <a:stretch/>
        </p:blipFill>
        <p:spPr>
          <a:xfrm>
            <a:off x="6919913" y="4686724"/>
            <a:ext cx="2914650" cy="104408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1114FBF-5AE4-42F5-8AE8-A5207B89C7FF}"/>
              </a:ext>
            </a:extLst>
          </p:cNvPr>
          <p:cNvSpPr txBox="1"/>
          <p:nvPr/>
        </p:nvSpPr>
        <p:spPr>
          <a:xfrm>
            <a:off x="243812" y="6515396"/>
            <a:ext cx="2980460" cy="9618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>
                <a:ea typeface="+mn-lt"/>
                <a:cs typeface="+mn-lt"/>
              </a:rPr>
              <a:t>For women who are pregnant, breastfeeding, or trying to get pregnant, vaccines are critical for keeping moms and their babies healthy. 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b="1"/>
              <a:t>For women between 18-60 years old,</a:t>
            </a:r>
            <a:r>
              <a:rPr lang="en-US" sz="1150"/>
              <a:t> we recommend getting Pfizer or Moderna.</a:t>
            </a:r>
            <a:endParaRPr lang="en-US" sz="1150">
              <a:cs typeface="Calibri"/>
            </a:endParaRPr>
          </a:p>
        </p:txBody>
      </p:sp>
      <p:pic>
        <p:nvPicPr>
          <p:cNvPr id="50" name="Picture 49" descr="Qr code&#10;&#10;Description automatically generated">
            <a:extLst>
              <a:ext uri="{FF2B5EF4-FFF2-40B4-BE49-F238E27FC236}">
                <a16:creationId xmlns:a16="http://schemas.microsoft.com/office/drawing/2014/main" id="{081596DD-6F88-4E81-9A28-FFDFEA600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354" y="6170970"/>
            <a:ext cx="840226" cy="840226"/>
          </a:xfrm>
          <a:prstGeom prst="rect">
            <a:avLst/>
          </a:prstGeom>
        </p:spPr>
      </p:pic>
      <p:pic>
        <p:nvPicPr>
          <p:cNvPr id="59" name="Picture 58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4A4553BB-B89E-4DD7-9713-D3F2C01E882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0557" y="6280401"/>
            <a:ext cx="1214292" cy="65184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1253B33D-AAC1-4D07-8D03-D8743278C0A6}"/>
              </a:ext>
            </a:extLst>
          </p:cNvPr>
          <p:cNvSpPr txBox="1"/>
          <p:nvPr/>
        </p:nvSpPr>
        <p:spPr>
          <a:xfrm>
            <a:off x="3622355" y="5684213"/>
            <a:ext cx="2705962" cy="4570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/>
              <a:t>For answers to Frequently Asked Questions, visit </a:t>
            </a:r>
            <a:r>
              <a:rPr lang="en-US" sz="1100" b="1"/>
              <a:t>Migrant Clinicians Network</a:t>
            </a:r>
            <a:r>
              <a:rPr lang="en-US" sz="1100"/>
              <a:t> (MCN):</a:t>
            </a:r>
            <a:br>
              <a:rPr lang="en-US" sz="1100"/>
            </a:br>
            <a:r>
              <a:rPr lang="en-US" sz="1100"/>
              <a:t>https://bit.ly/3ki1xAI</a:t>
            </a:r>
            <a:endParaRPr lang="en-US" sz="1100">
              <a:cs typeface="Calibri"/>
            </a:endParaRPr>
          </a:p>
        </p:txBody>
      </p:sp>
      <p:pic>
        <p:nvPicPr>
          <p:cNvPr id="69" name="Graphic 68">
            <a:extLst>
              <a:ext uri="{FF2B5EF4-FFF2-40B4-BE49-F238E27FC236}">
                <a16:creationId xmlns:a16="http://schemas.microsoft.com/office/drawing/2014/main" id="{86F38613-3851-4FCC-92CB-F1998A42F9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6051" y="2085765"/>
            <a:ext cx="642453" cy="642453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C55F4B92-A022-4FA9-97D1-244E9872D5E7}"/>
              </a:ext>
            </a:extLst>
          </p:cNvPr>
          <p:cNvSpPr txBox="1"/>
          <p:nvPr/>
        </p:nvSpPr>
        <p:spPr>
          <a:xfrm>
            <a:off x="1132738" y="5885361"/>
            <a:ext cx="1089325" cy="5909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b="1"/>
              <a:t>For </a:t>
            </a:r>
            <a:endParaRPr lang="en-US" sz="2000" b="1">
              <a:cs typeface="Calibri"/>
            </a:endParaRPr>
          </a:p>
          <a:p>
            <a:pPr>
              <a:lnSpc>
                <a:spcPct val="80000"/>
              </a:lnSpc>
            </a:pPr>
            <a:r>
              <a:rPr lang="en-US" sz="2000" b="1"/>
              <a:t>women:</a:t>
            </a:r>
            <a:endParaRPr lang="en-US" sz="20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0D224C6D-E8EF-4211-9756-6DC6C615AA6C}"/>
              </a:ext>
            </a:extLst>
          </p:cNvPr>
          <p:cNvSpPr/>
          <p:nvPr/>
        </p:nvSpPr>
        <p:spPr>
          <a:xfrm>
            <a:off x="6733426" y="2571616"/>
            <a:ext cx="3324973" cy="1132984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E17B11B-52C6-47D5-B28A-E51F8EAE0034}"/>
              </a:ext>
            </a:extLst>
          </p:cNvPr>
          <p:cNvSpPr/>
          <p:nvPr/>
        </p:nvSpPr>
        <p:spPr>
          <a:xfrm>
            <a:off x="6743700" y="-6791"/>
            <a:ext cx="3314700" cy="888699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7F08F341-63C8-4E34-8EF8-33FB31D3C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" t="2198" r="5067" b="27522"/>
          <a:stretch/>
        </p:blipFill>
        <p:spPr>
          <a:xfrm>
            <a:off x="-4" y="-1"/>
            <a:ext cx="3371851" cy="1672135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851" cy="88425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871329" y="252490"/>
            <a:ext cx="2372892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  <a:cs typeface="Calibri"/>
              </a:rPr>
              <a:t>WHAT TO EXPECT AFTER YOU ARE VACCINATED?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31629" y="4442228"/>
            <a:ext cx="3003410" cy="1410724"/>
            <a:chOff x="3643289" y="4315161"/>
            <a:chExt cx="3003410" cy="14107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You will feel better </a:t>
                </a:r>
                <a:br>
                  <a:rPr lang="en-US" sz="1100" b="1"/>
                </a:br>
                <a:r>
                  <a:rPr lang="en-US" sz="1100" b="1"/>
                  <a:t>a few days after </a:t>
                </a:r>
                <a:br>
                  <a:rPr lang="en-US" sz="1100" b="1"/>
                </a:br>
                <a:r>
                  <a:rPr lang="en-US" sz="1100" b="1"/>
                  <a:t>your injection.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071601" y="4315758"/>
              <a:ext cx="1575098" cy="1410127"/>
              <a:chOff x="5071601" y="4315758"/>
              <a:chExt cx="1575098" cy="141012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071601" y="5268837"/>
                <a:ext cx="157509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You are considered fully vaccinated two weeks after your final dose.</a:t>
                </a:r>
                <a:endParaRPr lang="en-US" sz="1100" b="1">
                  <a:cs typeface="Calibri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E48A02-8458-475B-8BCE-CF41ED4A85EA}"/>
              </a:ext>
            </a:extLst>
          </p:cNvPr>
          <p:cNvGrpSpPr/>
          <p:nvPr/>
        </p:nvGrpSpPr>
        <p:grpSpPr>
          <a:xfrm>
            <a:off x="3484843" y="6045568"/>
            <a:ext cx="3097479" cy="1422133"/>
            <a:chOff x="3496503" y="5978678"/>
            <a:chExt cx="3097479" cy="142213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DDE8E62-6C13-40D3-B7FE-BEC4C648D3A7}"/>
                </a:ext>
              </a:extLst>
            </p:cNvPr>
            <p:cNvGrpSpPr/>
            <p:nvPr/>
          </p:nvGrpSpPr>
          <p:grpSpPr>
            <a:xfrm>
              <a:off x="3496503" y="5981826"/>
              <a:ext cx="1539886" cy="1418985"/>
              <a:chOff x="3496503" y="5981826"/>
              <a:chExt cx="1539886" cy="1418985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8583C2F-7784-4FCC-BD67-F89B45AAAB25}"/>
                  </a:ext>
                </a:extLst>
              </p:cNvPr>
              <p:cNvGrpSpPr/>
              <p:nvPr/>
            </p:nvGrpSpPr>
            <p:grpSpPr>
              <a:xfrm>
                <a:off x="3830342" y="5981826"/>
                <a:ext cx="912658" cy="912658"/>
                <a:chOff x="551043" y="6616319"/>
                <a:chExt cx="1906877" cy="1906877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0D9D98DC-A3DE-4819-BACD-1451DB23D2BA}"/>
                    </a:ext>
                  </a:extLst>
                </p:cNvPr>
                <p:cNvSpPr/>
                <p:nvPr/>
              </p:nvSpPr>
              <p:spPr>
                <a:xfrm>
                  <a:off x="551043" y="6616319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8" name="Graphic 67">
                  <a:extLst>
                    <a:ext uri="{FF2B5EF4-FFF2-40B4-BE49-F238E27FC236}">
                      <a16:creationId xmlns:a16="http://schemas.microsoft.com/office/drawing/2014/main" id="{108C51B7-80EA-4AA9-9180-F79C7FB586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878" y="6689124"/>
                  <a:ext cx="1580314" cy="1761266"/>
                </a:xfrm>
                <a:prstGeom prst="rect">
                  <a:avLst/>
                </a:prstGeom>
              </p:spPr>
            </p:pic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5AAC854-2E22-419D-B132-096B2F209976}"/>
                  </a:ext>
                </a:extLst>
              </p:cNvPr>
              <p:cNvSpPr txBox="1"/>
              <p:nvPr/>
            </p:nvSpPr>
            <p:spPr>
              <a:xfrm>
                <a:off x="3496503" y="6943763"/>
                <a:ext cx="1539886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Continue to wear a mask, wash your hands, and maintain social distance.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FD9E393-0A72-457D-A10E-4A652B5FDD1C}"/>
                </a:ext>
              </a:extLst>
            </p:cNvPr>
            <p:cNvGrpSpPr/>
            <p:nvPr/>
          </p:nvGrpSpPr>
          <p:grpSpPr>
            <a:xfrm>
              <a:off x="5178064" y="5978678"/>
              <a:ext cx="1415918" cy="1410703"/>
              <a:chOff x="5178064" y="5978678"/>
              <a:chExt cx="1415918" cy="1410703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6A300940-612E-4434-A90A-166319E03B88}"/>
                  </a:ext>
                </a:extLst>
              </p:cNvPr>
              <p:cNvGrpSpPr/>
              <p:nvPr/>
            </p:nvGrpSpPr>
            <p:grpSpPr>
              <a:xfrm>
                <a:off x="5406247" y="5978678"/>
                <a:ext cx="910394" cy="950687"/>
                <a:chOff x="5310651" y="6616319"/>
                <a:chExt cx="1906877" cy="1991273"/>
              </a:xfrm>
            </p:grpSpPr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ECC08A2-238A-4CB1-8AE0-794CADCFE2CA}"/>
                    </a:ext>
                  </a:extLst>
                </p:cNvPr>
                <p:cNvSpPr/>
                <p:nvPr/>
              </p:nvSpPr>
              <p:spPr>
                <a:xfrm>
                  <a:off x="5310651" y="6616319"/>
                  <a:ext cx="1906877" cy="1906877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0" name="Graphic 69">
                  <a:extLst>
                    <a:ext uri="{FF2B5EF4-FFF2-40B4-BE49-F238E27FC236}">
                      <a16:creationId xmlns:a16="http://schemas.microsoft.com/office/drawing/2014/main" id="{A5138267-2CC7-4BD0-98E1-87BB31AA73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8062" y="6700715"/>
                  <a:ext cx="1496071" cy="1906877"/>
                </a:xfrm>
                <a:prstGeom prst="rect">
                  <a:avLst/>
                </a:prstGeom>
              </p:spPr>
            </p:pic>
          </p:grp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50DF418-A625-4960-A393-2A15BFEA09B0}"/>
                  </a:ext>
                </a:extLst>
              </p:cNvPr>
              <p:cNvSpPr txBox="1"/>
              <p:nvPr/>
            </p:nvSpPr>
            <p:spPr>
              <a:xfrm>
                <a:off x="5178064" y="6932333"/>
                <a:ext cx="141591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You did your part to protect yourself and others from COVID-19!</a:t>
                </a:r>
                <a:endParaRPr lang="en-US" sz="1100" b="1">
                  <a:cs typeface="Calibri"/>
                </a:endParaRP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326A80-958E-4B0F-8FA4-13F32A48FD5D}"/>
              </a:ext>
            </a:extLst>
          </p:cNvPr>
          <p:cNvGrpSpPr/>
          <p:nvPr/>
        </p:nvGrpSpPr>
        <p:grpSpPr>
          <a:xfrm>
            <a:off x="3562386" y="2701133"/>
            <a:ext cx="2890369" cy="1551997"/>
            <a:chOff x="3574046" y="2652212"/>
            <a:chExt cx="2890369" cy="155199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D77C0E5-23FA-49E5-BF97-77E73A22E292}"/>
                </a:ext>
              </a:extLst>
            </p:cNvPr>
            <p:cNvGrpSpPr/>
            <p:nvPr/>
          </p:nvGrpSpPr>
          <p:grpSpPr>
            <a:xfrm>
              <a:off x="3574046" y="2655956"/>
              <a:ext cx="1425250" cy="1544735"/>
              <a:chOff x="3574046" y="2655956"/>
              <a:chExt cx="1425250" cy="1544735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C92E1F6-CB79-4454-8F75-4337B1CD1240}"/>
                  </a:ext>
                </a:extLst>
              </p:cNvPr>
              <p:cNvGrpSpPr/>
              <p:nvPr/>
            </p:nvGrpSpPr>
            <p:grpSpPr>
              <a:xfrm>
                <a:off x="3830342" y="2655956"/>
                <a:ext cx="912659" cy="904573"/>
                <a:chOff x="5308054" y="1151350"/>
                <a:chExt cx="1912070" cy="1895129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8E70612-92D9-41E3-A0B5-16C06E125376}"/>
                    </a:ext>
                  </a:extLst>
                </p:cNvPr>
                <p:cNvSpPr/>
                <p:nvPr/>
              </p:nvSpPr>
              <p:spPr>
                <a:xfrm>
                  <a:off x="5308054" y="1151350"/>
                  <a:ext cx="1912070" cy="1895129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0" name="Graphic 59">
                  <a:extLst>
                    <a:ext uri="{FF2B5EF4-FFF2-40B4-BE49-F238E27FC236}">
                      <a16:creationId xmlns:a16="http://schemas.microsoft.com/office/drawing/2014/main" id="{897F88EE-9380-4C72-87E9-2CFBA51EAA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4345" y="1244342"/>
                  <a:ext cx="1266835" cy="1747665"/>
                </a:xfrm>
                <a:prstGeom prst="rect">
                  <a:avLst/>
                </a:prstGeom>
              </p:spPr>
            </p:pic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2B83FDF-F93F-4618-9DBE-B31F40A0657A}"/>
                  </a:ext>
                </a:extLst>
              </p:cNvPr>
              <p:cNvSpPr txBox="1"/>
              <p:nvPr/>
            </p:nvSpPr>
            <p:spPr>
              <a:xfrm>
                <a:off x="3574046" y="3591293"/>
                <a:ext cx="1425250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There are various types of vaccines. All vaccines against COVID-19 are safe and effective.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CD5A2D8-73F6-409F-A288-22E919A88FB5}"/>
                </a:ext>
              </a:extLst>
            </p:cNvPr>
            <p:cNvGrpSpPr/>
            <p:nvPr/>
          </p:nvGrpSpPr>
          <p:grpSpPr>
            <a:xfrm>
              <a:off x="5224491" y="2652212"/>
              <a:ext cx="1239924" cy="1551997"/>
              <a:chOff x="5224491" y="2652212"/>
              <a:chExt cx="1239924" cy="155199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DD5FC86-05F0-48AB-93B0-64165CAF5FD6}"/>
                  </a:ext>
                </a:extLst>
              </p:cNvPr>
              <p:cNvGrpSpPr/>
              <p:nvPr/>
            </p:nvGrpSpPr>
            <p:grpSpPr>
              <a:xfrm>
                <a:off x="5406248" y="2652212"/>
                <a:ext cx="912658" cy="912658"/>
                <a:chOff x="3973660" y="2739932"/>
                <a:chExt cx="1906877" cy="1906877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3FB5EBF-5B72-4C2E-BA7D-BD4FB9A8E362}"/>
                    </a:ext>
                  </a:extLst>
                </p:cNvPr>
                <p:cNvSpPr/>
                <p:nvPr/>
              </p:nvSpPr>
              <p:spPr>
                <a:xfrm>
                  <a:off x="3973660" y="2739932"/>
                  <a:ext cx="1906877" cy="1906877"/>
                </a:xfrm>
                <a:prstGeom prst="rect">
                  <a:avLst/>
                </a:prstGeom>
                <a:solidFill>
                  <a:srgbClr val="FF73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49D3CE87-0927-415E-8FD8-75F7856FBF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44229" y="2842702"/>
                  <a:ext cx="1360976" cy="1720366"/>
                </a:xfrm>
                <a:prstGeom prst="rect">
                  <a:avLst/>
                </a:prstGeom>
              </p:spPr>
            </p:pic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952BE9E-FE66-4F25-BCCB-70DDF04034C7}"/>
                  </a:ext>
                </a:extLst>
              </p:cNvPr>
              <p:cNvSpPr txBox="1"/>
              <p:nvPr/>
            </p:nvSpPr>
            <p:spPr>
              <a:xfrm>
                <a:off x="5224491" y="3594811"/>
                <a:ext cx="1239924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>
                    <a:ea typeface="+mn-lt"/>
                    <a:cs typeface="Calibri Light"/>
                  </a:rPr>
                  <a:t>After vaccination you may experience: arm pain, headache, fever, or chills.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2EC6D6F-779F-464B-AEE8-86623CA061A6}"/>
              </a:ext>
            </a:extLst>
          </p:cNvPr>
          <p:cNvGrpSpPr/>
          <p:nvPr/>
        </p:nvGrpSpPr>
        <p:grpSpPr>
          <a:xfrm>
            <a:off x="3601944" y="1103319"/>
            <a:ext cx="2975315" cy="1405198"/>
            <a:chOff x="3613604" y="1017379"/>
            <a:chExt cx="2975315" cy="14051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1C43B50-56B9-48F4-A242-AA07131EB20F}"/>
                </a:ext>
              </a:extLst>
            </p:cNvPr>
            <p:cNvGrpSpPr/>
            <p:nvPr/>
          </p:nvGrpSpPr>
          <p:grpSpPr>
            <a:xfrm>
              <a:off x="3613604" y="1017380"/>
              <a:ext cx="1346135" cy="1404632"/>
              <a:chOff x="3613604" y="1017380"/>
              <a:chExt cx="1346135" cy="1404632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4410D2-E053-4B13-9AF3-7AB02607E8E3}"/>
                  </a:ext>
                </a:extLst>
              </p:cNvPr>
              <p:cNvGrpSpPr/>
              <p:nvPr/>
            </p:nvGrpSpPr>
            <p:grpSpPr>
              <a:xfrm>
                <a:off x="3830342" y="1017380"/>
                <a:ext cx="912658" cy="912658"/>
                <a:chOff x="3715046" y="1230483"/>
                <a:chExt cx="1906877" cy="190687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C1CE315-88D0-4FAB-B917-12F8669FFDDA}"/>
                    </a:ext>
                  </a:extLst>
                </p:cNvPr>
                <p:cNvSpPr/>
                <p:nvPr/>
              </p:nvSpPr>
              <p:spPr>
                <a:xfrm>
                  <a:off x="3715046" y="1230483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4" name="Graphic 53">
                  <a:extLst>
                    <a:ext uri="{FF2B5EF4-FFF2-40B4-BE49-F238E27FC236}">
                      <a16:creationId xmlns:a16="http://schemas.microsoft.com/office/drawing/2014/main" id="{4EA2C26A-014B-4A02-8B74-A5A9C7085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661" y="1298402"/>
                  <a:ext cx="1508158" cy="1749464"/>
                </a:xfrm>
                <a:prstGeom prst="rect">
                  <a:avLst/>
                </a:prstGeom>
              </p:spPr>
            </p:pic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8A546D-0D96-41A8-AF3B-4B63418BEC93}"/>
                  </a:ext>
                </a:extLst>
              </p:cNvPr>
              <p:cNvSpPr txBox="1"/>
              <p:nvPr/>
            </p:nvSpPr>
            <p:spPr>
              <a:xfrm>
                <a:off x="3613604" y="1964964"/>
                <a:ext cx="1346135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It is important to get vaccinated, even if you have had COVID-19.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1546944-53D9-49C3-8563-441BE1BF866E}"/>
                </a:ext>
              </a:extLst>
            </p:cNvPr>
            <p:cNvGrpSpPr/>
            <p:nvPr/>
          </p:nvGrpSpPr>
          <p:grpSpPr>
            <a:xfrm>
              <a:off x="5130195" y="1017379"/>
              <a:ext cx="1458724" cy="1405198"/>
              <a:chOff x="5130195" y="1017379"/>
              <a:chExt cx="1458724" cy="1405198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F4A7293B-75CF-4A9D-BF15-1AA3A90F80EF}"/>
                  </a:ext>
                </a:extLst>
              </p:cNvPr>
              <p:cNvGrpSpPr/>
              <p:nvPr/>
            </p:nvGrpSpPr>
            <p:grpSpPr>
              <a:xfrm>
                <a:off x="5406247" y="1017379"/>
                <a:ext cx="912659" cy="912659"/>
                <a:chOff x="2932763" y="1151350"/>
                <a:chExt cx="1906877" cy="1906877"/>
              </a:xfrm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482EC1C3-0E80-45C7-B781-D237CC6D5E82}"/>
                    </a:ext>
                  </a:extLst>
                </p:cNvPr>
                <p:cNvSpPr/>
                <p:nvPr/>
              </p:nvSpPr>
              <p:spPr>
                <a:xfrm>
                  <a:off x="2932763" y="1151350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D3CEE380-ED31-4686-8766-175B44A0857D}"/>
                    </a:ext>
                  </a:extLst>
                </p:cNvPr>
                <p:cNvGrpSpPr/>
                <p:nvPr/>
              </p:nvGrpSpPr>
              <p:grpSpPr>
                <a:xfrm>
                  <a:off x="3099945" y="1305653"/>
                  <a:ext cx="1598270" cy="1598270"/>
                  <a:chOff x="3087066" y="1180601"/>
                  <a:chExt cx="1598270" cy="1598270"/>
                </a:xfrm>
              </p:grpSpPr>
              <p:pic>
                <p:nvPicPr>
                  <p:cNvPr id="57" name="Graphic 56">
                    <a:extLst>
                      <a:ext uri="{FF2B5EF4-FFF2-40B4-BE49-F238E27FC236}">
                        <a16:creationId xmlns:a16="http://schemas.microsoft.com/office/drawing/2014/main" id="{AFFC318B-A2A2-472C-A734-5ADEA79C36C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8">
                    <a:extLst>
                      <a:ext uri="{96DAC541-7B7A-43D3-8B79-37D633B846F1}">
                        <asvg:svgBlip xmlns:asvg="http://schemas.microsoft.com/office/drawing/2016/SVG/main" r:embed="rId19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08538" y="1637169"/>
                    <a:ext cx="1155326" cy="685134"/>
                  </a:xfrm>
                  <a:prstGeom prst="rect">
                    <a:avLst/>
                  </a:prstGeom>
                </p:spPr>
              </p:pic>
              <p:sp>
                <p:nvSpPr>
                  <p:cNvPr id="58" name="&quot;Not Allowed&quot; Symbol 57">
                    <a:extLst>
                      <a:ext uri="{FF2B5EF4-FFF2-40B4-BE49-F238E27FC236}">
                        <a16:creationId xmlns:a16="http://schemas.microsoft.com/office/drawing/2014/main" id="{3A6B56FC-26C3-4FEC-AF05-0EC230BE253C}"/>
                      </a:ext>
                    </a:extLst>
                  </p:cNvPr>
                  <p:cNvSpPr/>
                  <p:nvPr/>
                </p:nvSpPr>
                <p:spPr>
                  <a:xfrm>
                    <a:off x="3087066" y="1180601"/>
                    <a:ext cx="1598270" cy="1598270"/>
                  </a:xfrm>
                  <a:prstGeom prst="noSmoking">
                    <a:avLst>
                      <a:gd name="adj" fmla="val 6984"/>
                    </a:avLst>
                  </a:prstGeom>
                  <a:solidFill>
                    <a:srgbClr val="FF0000">
                      <a:alpha val="65098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5130195" y="1965529"/>
                <a:ext cx="145872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>
                    <a:cs typeface="Calibri"/>
                  </a:rPr>
                  <a:t>It is completely FREE and does NOT require any form of identification.</a:t>
                </a:r>
              </a:p>
            </p:txBody>
          </p: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0" y="1654969"/>
            <a:ext cx="3371849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400048" y="1772432"/>
            <a:ext cx="2571752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BENEFITS TO VACCINATION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853C5B-71E8-462D-BBC5-9F1EA8E301E6}"/>
              </a:ext>
            </a:extLst>
          </p:cNvPr>
          <p:cNvGrpSpPr/>
          <p:nvPr/>
        </p:nvGrpSpPr>
        <p:grpSpPr>
          <a:xfrm>
            <a:off x="1" y="5274711"/>
            <a:ext cx="3371850" cy="453210"/>
            <a:chOff x="1" y="5344160"/>
            <a:chExt cx="3371850" cy="453210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180C783-5033-41A5-818F-D7E275EF2D0F}"/>
                </a:ext>
              </a:extLst>
            </p:cNvPr>
            <p:cNvSpPr/>
            <p:nvPr/>
          </p:nvSpPr>
          <p:spPr>
            <a:xfrm>
              <a:off x="1" y="5344160"/>
              <a:ext cx="3371850" cy="453210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alpha val="78000"/>
                  </a:srgbClr>
                </a:gs>
                <a:gs pos="63000">
                  <a:srgbClr val="C00000">
                    <a:alpha val="85000"/>
                  </a:srgbClr>
                </a:gs>
                <a:gs pos="100000">
                  <a:srgbClr val="C0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B90134A-2100-44CE-B08A-1B5B56D1DA59}"/>
                </a:ext>
              </a:extLst>
            </p:cNvPr>
            <p:cNvSpPr txBox="1"/>
            <p:nvPr/>
          </p:nvSpPr>
          <p:spPr>
            <a:xfrm>
              <a:off x="284792" y="5469364"/>
              <a:ext cx="2792278" cy="23544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s-ES" sz="1700" b="1">
                  <a:solidFill>
                    <a:schemeClr val="bg1"/>
                  </a:solidFill>
                  <a:cs typeface="Calibri"/>
                </a:rPr>
                <a:t>RISKS FOR UNVACCINATED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282224" y="5839930"/>
            <a:ext cx="2821366" cy="16312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Higher risk of COVID-19 infection.</a:t>
            </a:r>
            <a:endParaRPr lang="en-US" sz="1200"/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/>
              <a:t>Higher risk of serious infection, hospitalization, and death.</a:t>
            </a:r>
            <a:endParaRPr lang="en-U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>
                <a:cs typeface="Calibri"/>
              </a:rPr>
              <a:t>If a majority of individuals </a:t>
            </a:r>
            <a:r>
              <a:rPr lang="en-US" sz="1200" b="1">
                <a:cs typeface="Calibri"/>
              </a:rPr>
              <a:t>DO NOT</a:t>
            </a:r>
            <a:r>
              <a:rPr lang="en-US" sz="1200">
                <a:cs typeface="Calibri"/>
              </a:rPr>
              <a:t> get vaccinated against COVID-19, then there is a larger risk of serious illness and risk of new mutations that are more contagious and dangerous.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0DB9AF7-CFC5-4DFA-ABD1-D22CBDA07F11}"/>
              </a:ext>
            </a:extLst>
          </p:cNvPr>
          <p:cNvSpPr txBox="1"/>
          <p:nvPr/>
        </p:nvSpPr>
        <p:spPr>
          <a:xfrm>
            <a:off x="7138616" y="152728"/>
            <a:ext cx="2524868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400" b="1">
                <a:solidFill>
                  <a:schemeClr val="bg1"/>
                </a:solidFill>
                <a:cs typeface="Calibri"/>
              </a:rPr>
              <a:t>HOW DO I KNOW WHEN OR IF I NEED ANOTHER DOSE OF THE VACCINE? 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E8BE779-ED93-43C1-B2DC-1EDC1AE0F920}"/>
              </a:ext>
            </a:extLst>
          </p:cNvPr>
          <p:cNvSpPr txBox="1"/>
          <p:nvPr/>
        </p:nvSpPr>
        <p:spPr>
          <a:xfrm>
            <a:off x="7106298" y="2693684"/>
            <a:ext cx="2589505" cy="8617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400" b="1">
                <a:solidFill>
                  <a:schemeClr val="bg1"/>
                </a:solidFill>
                <a:cs typeface="Calibri"/>
              </a:rPr>
              <a:t>WHAT SHOULD I DO IF I RECIEVED MY FIRST DOSE IN A DIFFERENT COUNTRY AND IT IS NOT AVAILABLE IN THE U.S? 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482495-BD14-4B94-8405-C95646A5FC7A}"/>
              </a:ext>
            </a:extLst>
          </p:cNvPr>
          <p:cNvSpPr txBox="1"/>
          <p:nvPr/>
        </p:nvSpPr>
        <p:spPr>
          <a:xfrm>
            <a:off x="6981490" y="3857283"/>
            <a:ext cx="2838450" cy="16055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>
                <a:cs typeface="Calibri"/>
              </a:rPr>
              <a:t>Not all countries have approved the same COVID-19 vaccines as the United States.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/>
              <a:t>If you have received one dose of any COVID-19 vaccine that is not approved in the United States, then you may be eligible for a Pfizer, Moderna, or J&amp;J vaccination. To receive a new vaccine you must wait at least 28 days after your last dose. </a:t>
            </a:r>
            <a:endParaRPr lang="en-US" sz="1200">
              <a:ea typeface="+mn-lt"/>
              <a:cs typeface="+mn-lt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282224" y="2217817"/>
            <a:ext cx="2838450" cy="28931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protects you, your family, and your co-workers from becoming seriously ill and being hospitalized. 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decreases the number of new, severe and deadly COVID-19 cases in </a:t>
            </a:r>
            <a:br>
              <a:rPr lang="en-US" sz="1200">
                <a:cs typeface="Calibri"/>
              </a:rPr>
            </a:br>
            <a:r>
              <a:rPr lang="en-US" sz="1200">
                <a:cs typeface="Calibri"/>
              </a:rPr>
              <a:t>your community.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protects hospitals and clinicians from being overwhelmed with patients severely ill with COVID-19.</a:t>
            </a:r>
            <a:endParaRPr lang="en-US" sz="1200"/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The more vaccinated individuals in our community, the less we need to worry about new variants.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/>
              <a:t>We can return to normal activities sooner if more people get vaccinated.</a:t>
            </a:r>
            <a:endParaRPr lang="en-US" sz="1200">
              <a:cs typeface="Calibri"/>
            </a:endParaRPr>
          </a:p>
        </p:txBody>
      </p:sp>
      <p:sp>
        <p:nvSpPr>
          <p:cNvPr id="73" name="Google Shape;55;p13">
            <a:extLst>
              <a:ext uri="{FF2B5EF4-FFF2-40B4-BE49-F238E27FC236}">
                <a16:creationId xmlns:a16="http://schemas.microsoft.com/office/drawing/2014/main" id="{54FAC6A3-A11C-4F13-92B0-2966640B05A8}"/>
              </a:ext>
            </a:extLst>
          </p:cNvPr>
          <p:cNvSpPr/>
          <p:nvPr/>
        </p:nvSpPr>
        <p:spPr>
          <a:xfrm>
            <a:off x="10927602" y="-190722"/>
            <a:ext cx="3818912" cy="405775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Address Concerns in the Community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This panel is intended to provide information addressing the concerns specific to the community receiving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brochure.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boxes with the questions and answers can be edited, copied or deleted so you can customize this panel to fit your needs.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Here you can include links to relevant resources or more information addressing the community’s concerns.</a:t>
            </a:r>
          </a:p>
        </p:txBody>
      </p:sp>
      <p:sp>
        <p:nvSpPr>
          <p:cNvPr id="84" name="Google Shape;56;p13">
            <a:extLst>
              <a:ext uri="{FF2B5EF4-FFF2-40B4-BE49-F238E27FC236}">
                <a16:creationId xmlns:a16="http://schemas.microsoft.com/office/drawing/2014/main" id="{6301E195-806A-4789-914D-A0A1ABD12A03}"/>
              </a:ext>
            </a:extLst>
          </p:cNvPr>
          <p:cNvSpPr/>
          <p:nvPr/>
        </p:nvSpPr>
        <p:spPr>
          <a:xfrm>
            <a:off x="10927602" y="-570303"/>
            <a:ext cx="1119255" cy="38031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2F9CAB5-26A5-4ACC-9431-403CD205D48F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1237626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A5D6EFA-D2CA-4604-A90C-877E24577BAE}"/>
              </a:ext>
            </a:extLst>
          </p:cNvPr>
          <p:cNvSpPr txBox="1"/>
          <p:nvPr/>
        </p:nvSpPr>
        <p:spPr>
          <a:xfrm>
            <a:off x="6976771" y="989896"/>
            <a:ext cx="2901709" cy="13644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>
                <a:cs typeface="Calibri"/>
              </a:rPr>
              <a:t>Immunocompromised individuals need additional doses of the vaccine.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>
                <a:cs typeface="Calibri"/>
              </a:rPr>
              <a:t>A booster dose is now recommended several months after receiving your initial dose.  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200">
                <a:cs typeface="Calibri"/>
              </a:rPr>
              <a:t>Check for latest updates about boosters.</a:t>
            </a:r>
          </a:p>
        </p:txBody>
      </p:sp>
      <p:sp>
        <p:nvSpPr>
          <p:cNvPr id="87" name="Google Shape;55;p13">
            <a:extLst>
              <a:ext uri="{FF2B5EF4-FFF2-40B4-BE49-F238E27FC236}">
                <a16:creationId xmlns:a16="http://schemas.microsoft.com/office/drawing/2014/main" id="{FB75EBC1-A90B-4351-AC7F-59F58A8F7733}"/>
              </a:ext>
            </a:extLst>
          </p:cNvPr>
          <p:cNvSpPr/>
          <p:nvPr/>
        </p:nvSpPr>
        <p:spPr>
          <a:xfrm>
            <a:off x="10927602" y="4590256"/>
            <a:ext cx="3818912" cy="311102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4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4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</p:txBody>
      </p:sp>
      <p:sp>
        <p:nvSpPr>
          <p:cNvPr id="90" name="Google Shape;56;p13">
            <a:extLst>
              <a:ext uri="{FF2B5EF4-FFF2-40B4-BE49-F238E27FC236}">
                <a16:creationId xmlns:a16="http://schemas.microsoft.com/office/drawing/2014/main" id="{092CAE2F-5A7F-4F50-BC43-BC32D9DDB515}"/>
              </a:ext>
            </a:extLst>
          </p:cNvPr>
          <p:cNvSpPr/>
          <p:nvPr/>
        </p:nvSpPr>
        <p:spPr>
          <a:xfrm>
            <a:off x="10927602" y="423607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5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F54ADB9-EDD6-4085-9C88-4E0A43AD590B}"/>
              </a:ext>
            </a:extLst>
          </p:cNvPr>
          <p:cNvSpPr/>
          <p:nvPr/>
        </p:nvSpPr>
        <p:spPr>
          <a:xfrm>
            <a:off x="6733427" y="5649699"/>
            <a:ext cx="3334158" cy="609244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4AEED90-7E2D-4C4A-B5AD-DD18687738DB}"/>
              </a:ext>
            </a:extLst>
          </p:cNvPr>
          <p:cNvSpPr txBox="1"/>
          <p:nvPr/>
        </p:nvSpPr>
        <p:spPr>
          <a:xfrm>
            <a:off x="7106298" y="5728293"/>
            <a:ext cx="2589505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500" b="1">
                <a:solidFill>
                  <a:schemeClr val="bg1"/>
                </a:solidFill>
                <a:cs typeface="Calibri"/>
              </a:rPr>
              <a:t>WHERE DO I GET </a:t>
            </a:r>
            <a:br>
              <a:rPr lang="es-ES" sz="1500" b="1">
                <a:solidFill>
                  <a:schemeClr val="bg1"/>
                </a:solidFill>
                <a:cs typeface="Calibri"/>
              </a:rPr>
            </a:br>
            <a:r>
              <a:rPr lang="es-ES" sz="1500" b="1">
                <a:solidFill>
                  <a:schemeClr val="bg1"/>
                </a:solidFill>
                <a:cs typeface="Calibri"/>
              </a:rPr>
              <a:t>MORE INFORMATION?</a:t>
            </a:r>
          </a:p>
        </p:txBody>
      </p:sp>
      <p:pic>
        <p:nvPicPr>
          <p:cNvPr id="82" name="Picture 81" descr="Qr code&#10;&#10;Description automatically generated">
            <a:extLst>
              <a:ext uri="{FF2B5EF4-FFF2-40B4-BE49-F238E27FC236}">
                <a16:creationId xmlns:a16="http://schemas.microsoft.com/office/drawing/2014/main" id="{37963255-CCF6-4EF7-80BA-E336F1F1D8B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606" y="6738638"/>
            <a:ext cx="881034" cy="881034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57157206-5058-41B6-BA44-B9B07BA0054A}"/>
              </a:ext>
            </a:extLst>
          </p:cNvPr>
          <p:cNvSpPr txBox="1"/>
          <p:nvPr/>
        </p:nvSpPr>
        <p:spPr>
          <a:xfrm>
            <a:off x="6968228" y="6361152"/>
            <a:ext cx="2850937" cy="5078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n-US" sz="1100" b="1">
                <a:ea typeface="+mn-lt"/>
                <a:cs typeface="+mn-lt"/>
              </a:rPr>
              <a:t>Visit Centers for Disease Control and Prevention:</a:t>
            </a:r>
          </a:p>
          <a:p>
            <a:pPr algn="ctr"/>
            <a:r>
              <a:rPr lang="en-US" sz="1100">
                <a:ea typeface="+mn-lt"/>
                <a:cs typeface="+mn-lt"/>
              </a:rPr>
              <a:t>www.cdc.gov/coronavirus/2019-ncov/index.html</a:t>
            </a:r>
          </a:p>
          <a:p>
            <a:pPr algn="ctr"/>
            <a:endParaRPr lang="en-US" sz="1100" b="1">
              <a:highlight>
                <a:srgbClr val="FFFF00"/>
              </a:highlight>
              <a:ea typeface="+mn-lt"/>
              <a:cs typeface="+mn-lt"/>
            </a:endParaRPr>
          </a:p>
        </p:txBody>
      </p:sp>
      <p:pic>
        <p:nvPicPr>
          <p:cNvPr id="98" name="Picture 97" descr="Logo&#10;&#10;Description automatically generated">
            <a:extLst>
              <a:ext uri="{FF2B5EF4-FFF2-40B4-BE49-F238E27FC236}">
                <a16:creationId xmlns:a16="http://schemas.microsoft.com/office/drawing/2014/main" id="{22FFC87F-3DC3-4F75-8488-33FE1B6D88C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379" y="6858917"/>
            <a:ext cx="803924" cy="60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8038C3B-FA6B-434B-8122-9A726DE5E8E4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0C9791-0C68-4692-80D1-3058BBD0918D}">
  <ds:schemaRefs>
    <ds:schemaRef ds:uri="41a82cfb-08d0-4eac-a8a5-9ca94e9619de"/>
    <ds:schemaRef ds:uri="75afdd44-4aa4-4d0a-9dc0-7606fd3e2e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1141</Words>
  <Application>Microsoft Office PowerPoint</Application>
  <PresentationFormat>Custom</PresentationFormat>
  <Paragraphs>96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Calibri,Sans-Serif</vt:lpstr>
      <vt:lpstr>Wingdings</vt:lpstr>
      <vt:lpstr>Wingdings,Sans-Serif</vt:lpstr>
      <vt:lpstr>Work Sans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2</cp:revision>
  <dcterms:created xsi:type="dcterms:W3CDTF">2021-06-09T15:49:13Z</dcterms:created>
  <dcterms:modified xsi:type="dcterms:W3CDTF">2022-01-07T17:40:20Z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