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B99792-8BE8-A8EB-BE8D-E41AC500DBBB}" name="Noel Dufrene" initials="ND" userId="S::ndufrene@migrantclinician.org::131c83a1-d70b-4f56-8487-a9b39281de7c" providerId="AD"/>
  <p188:author id="{856C5DAC-E5F0-24A3-7CE8-D27D76A768C5}" name="Alma Galvan" initials="AG" userId="S::agalvan@migrantclinician.org::82bfc8be-73ed-4017-b250-fad6233e87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997"/>
    <a:srgbClr val="F29D2C"/>
    <a:srgbClr val="0E5299"/>
    <a:srgbClr val="FFD243"/>
    <a:srgbClr val="549FEA"/>
    <a:srgbClr val="2F3492"/>
    <a:srgbClr val="69ABED"/>
    <a:srgbClr val="72B0EE"/>
    <a:srgbClr val="84BAF0"/>
    <a:srgbClr val="8EC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DCCD34-D5F1-D4AA-B159-32AD8050B1E4}" v="38" dt="2022-01-07T15:46:06.690"/>
    <p1510:client id="{1EE2B6DD-FF41-B125-BCD4-070302887945}" v="24" dt="2022-01-04T21:32:06.538"/>
    <p1510:client id="{31641759-38DD-CBA8-801E-84875BB78755}" v="7" dt="2022-01-04T22:24:57.861"/>
    <p1510:client id="{6E476544-8981-C9B4-53B1-17A483990F2E}" v="100" dt="2022-01-07T15:34:34.240"/>
    <p1510:client id="{7A96108B-2EBF-4DEF-BCEC-9909130E6D5C}" v="149" dt="2022-01-04T22:25:57.946"/>
    <p1510:client id="{935AEA71-11FF-432A-AD02-F57C5B66A14B}" v="38" dt="2022-01-04T21:37:55.736"/>
    <p1510:client id="{96FC555C-22F0-49E9-A442-497FB6F9D7C4}" v="4" dt="2022-01-05T01:55:47.147"/>
    <p1510:client id="{9CC411F2-19DD-C048-1ADD-4718085E891C}" v="20" dt="2022-01-07T15:50:58.562"/>
    <p1510:client id="{B176FA32-FBD3-EFFC-F3DC-3D275B0A06BD}" v="10" dt="2022-01-04T18:22:23.856"/>
    <p1510:client id="{C1C448FF-7CE7-47A1-E129-DE44BED2EDE7}" v="6" dt="2022-01-05T21:49:05.652"/>
    <p1510:client id="{D14B50E3-DECD-4039-BA1F-DB756F68B87A}" v="82" dt="2022-01-04T21:33:26.395"/>
    <p1510:client id="{F0537EB1-0D06-6AE0-9D1A-A3E4F8886EB1}" v="4" dt="2022-01-07T15:18:50.869"/>
    <p1510:client id="{F6CFFAD7-0FC9-7CA6-0E6F-8F9A4F52F182}" v="16" dt="2022-01-07T15:51:48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1920"/>
        <p:guide pos="2352"/>
        <p:guide pos="4032"/>
        <p:guide pos="4464"/>
        <p:guide orient="horz" pos="244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0537EB1-0D06-6AE0-9D1A-A3E4F8886EB1}"/>
    <pc:docChg chg="modSld">
      <pc:chgData name="" userId="" providerId="" clId="Web-{F0537EB1-0D06-6AE0-9D1A-A3E4F8886EB1}" dt="2022-01-07T15:18:31.166" v="0" actId="20577"/>
      <pc:docMkLst>
        <pc:docMk/>
      </pc:docMkLst>
      <pc:sldChg chg="modSp">
        <pc:chgData name="" userId="" providerId="" clId="Web-{F0537EB1-0D06-6AE0-9D1A-A3E4F8886EB1}" dt="2022-01-07T15:18:31.166" v="0" actId="20577"/>
        <pc:sldMkLst>
          <pc:docMk/>
          <pc:sldMk cId="863628216" sldId="256"/>
        </pc:sldMkLst>
        <pc:spChg chg="mod">
          <ac:chgData name="" userId="" providerId="" clId="Web-{F0537EB1-0D06-6AE0-9D1A-A3E4F8886EB1}" dt="2022-01-07T15:18:31.166" v="0" actId="20577"/>
          <ac:spMkLst>
            <pc:docMk/>
            <pc:sldMk cId="863628216" sldId="256"/>
            <ac:spMk id="57" creationId="{F8D3850C-DBFB-45CD-853C-FDB6CC70CDC7}"/>
          </ac:spMkLst>
        </pc:spChg>
      </pc:sldChg>
    </pc:docChg>
  </pc:docChgLst>
  <pc:docChgLst>
    <pc:chgData name="Noel Dufrene" userId="S::ndufrene@migrantclinician.org::131c83a1-d70b-4f56-8487-a9b39281de7c" providerId="AD" clId="Web-{96FC555C-22F0-49E9-A442-497FB6F9D7C4}"/>
    <pc:docChg chg="modSld">
      <pc:chgData name="Noel Dufrene" userId="S::ndufrene@migrantclinician.org::131c83a1-d70b-4f56-8487-a9b39281de7c" providerId="AD" clId="Web-{96FC555C-22F0-49E9-A442-497FB6F9D7C4}" dt="2022-01-05T01:55:47.147" v="1" actId="20577"/>
      <pc:docMkLst>
        <pc:docMk/>
      </pc:docMkLst>
      <pc:sldChg chg="modSp">
        <pc:chgData name="Noel Dufrene" userId="S::ndufrene@migrantclinician.org::131c83a1-d70b-4f56-8487-a9b39281de7c" providerId="AD" clId="Web-{96FC555C-22F0-49E9-A442-497FB6F9D7C4}" dt="2022-01-05T01:55:47.147" v="1" actId="20577"/>
        <pc:sldMkLst>
          <pc:docMk/>
          <pc:sldMk cId="863628216" sldId="256"/>
        </pc:sldMkLst>
        <pc:spChg chg="mod">
          <ac:chgData name="Noel Dufrene" userId="S::ndufrene@migrantclinician.org::131c83a1-d70b-4f56-8487-a9b39281de7c" providerId="AD" clId="Web-{96FC555C-22F0-49E9-A442-497FB6F9D7C4}" dt="2022-01-05T01:55:47.147" v="1" actId="20577"/>
          <ac:spMkLst>
            <pc:docMk/>
            <pc:sldMk cId="863628216" sldId="256"/>
            <ac:spMk id="57" creationId="{F8D3850C-DBFB-45CD-853C-FDB6CC70CDC7}"/>
          </ac:spMkLst>
        </pc:spChg>
      </pc:sldChg>
    </pc:docChg>
  </pc:docChgLst>
  <pc:docChgLst>
    <pc:chgData name="Noel Dufrene" userId="S::ndufrene@migrantclinician.org::131c83a1-d70b-4f56-8487-a9b39281de7c" providerId="AD" clId="Web-{8680A63F-5569-AFAE-92AB-4737E28DE8C4}"/>
    <pc:docChg chg="modSld">
      <pc:chgData name="Noel Dufrene" userId="S::ndufrene@migrantclinician.org::131c83a1-d70b-4f56-8487-a9b39281de7c" providerId="AD" clId="Web-{8680A63F-5569-AFAE-92AB-4737E28DE8C4}" dt="2021-12-23T16:25:57.712" v="181" actId="1076"/>
      <pc:docMkLst>
        <pc:docMk/>
      </pc:docMkLst>
      <pc:sldChg chg="addSp delSp modSp delCm">
        <pc:chgData name="Noel Dufrene" userId="S::ndufrene@migrantclinician.org::131c83a1-d70b-4f56-8487-a9b39281de7c" providerId="AD" clId="Web-{8680A63F-5569-AFAE-92AB-4737E28DE8C4}" dt="2021-12-23T16:22:39.986" v="168" actId="1076"/>
        <pc:sldMkLst>
          <pc:docMk/>
          <pc:sldMk cId="863628216" sldId="256"/>
        </pc:sldMkLst>
        <pc:spChg chg="mod">
          <ac:chgData name="Noel Dufrene" userId="S::ndufrene@migrantclinician.org::131c83a1-d70b-4f56-8487-a9b39281de7c" providerId="AD" clId="Web-{8680A63F-5569-AFAE-92AB-4737E28DE8C4}" dt="2021-12-23T16:06:00.658" v="82" actId="1076"/>
          <ac:spMkLst>
            <pc:docMk/>
            <pc:sldMk cId="863628216" sldId="256"/>
            <ac:spMk id="18" creationId="{D1114FBF-5AE4-42F5-8AE8-A5207B89C7FF}"/>
          </ac:spMkLst>
        </pc:spChg>
        <pc:spChg chg="mod">
          <ac:chgData name="Noel Dufrene" userId="S::ndufrene@migrantclinician.org::131c83a1-d70b-4f56-8487-a9b39281de7c" providerId="AD" clId="Web-{8680A63F-5569-AFAE-92AB-4737E28DE8C4}" dt="2021-12-23T16:08:24.616" v="104" actId="1076"/>
          <ac:spMkLst>
            <pc:docMk/>
            <pc:sldMk cId="863628216" sldId="256"/>
            <ac:spMk id="23" creationId="{BF6D7C19-40A1-477B-B740-37809A43A22C}"/>
          </ac:spMkLst>
        </pc:spChg>
        <pc:spChg chg="mod">
          <ac:chgData name="Noel Dufrene" userId="S::ndufrene@migrantclinician.org::131c83a1-d70b-4f56-8487-a9b39281de7c" providerId="AD" clId="Web-{8680A63F-5569-AFAE-92AB-4737E28DE8C4}" dt="2021-12-23T16:19:49.403" v="154" actId="14100"/>
          <ac:spMkLst>
            <pc:docMk/>
            <pc:sldMk cId="863628216" sldId="256"/>
            <ac:spMk id="24" creationId="{80AC400D-F660-4D51-B47A-3A22B01C9133}"/>
          </ac:spMkLst>
        </pc:spChg>
        <pc:spChg chg="mod">
          <ac:chgData name="Noel Dufrene" userId="S::ndufrene@migrantclinician.org::131c83a1-d70b-4f56-8487-a9b39281de7c" providerId="AD" clId="Web-{8680A63F-5569-AFAE-92AB-4737E28DE8C4}" dt="2021-12-23T16:19:41.668" v="153" actId="1076"/>
          <ac:spMkLst>
            <pc:docMk/>
            <pc:sldMk cId="863628216" sldId="256"/>
            <ac:spMk id="25" creationId="{E7B8E400-F5C5-42FB-988E-939361ED1137}"/>
          </ac:spMkLst>
        </pc:spChg>
        <pc:spChg chg="mod">
          <ac:chgData name="Noel Dufrene" userId="S::ndufrene@migrantclinician.org::131c83a1-d70b-4f56-8487-a9b39281de7c" providerId="AD" clId="Web-{8680A63F-5569-AFAE-92AB-4737E28DE8C4}" dt="2021-12-23T16:08:41.194" v="107" actId="20577"/>
          <ac:spMkLst>
            <pc:docMk/>
            <pc:sldMk cId="863628216" sldId="256"/>
            <ac:spMk id="28" creationId="{BF0AC4BE-D12D-4492-ABC3-A97A056DED9B}"/>
          </ac:spMkLst>
        </pc:spChg>
        <pc:spChg chg="mod">
          <ac:chgData name="Noel Dufrene" userId="S::ndufrene@migrantclinician.org::131c83a1-d70b-4f56-8487-a9b39281de7c" providerId="AD" clId="Web-{8680A63F-5569-AFAE-92AB-4737E28DE8C4}" dt="2021-12-23T16:21:58.422" v="167"/>
          <ac:spMkLst>
            <pc:docMk/>
            <pc:sldMk cId="863628216" sldId="256"/>
            <ac:spMk id="30" creationId="{13A4E983-9F63-4335-862E-7EB57F6D2A96}"/>
          </ac:spMkLst>
        </pc:spChg>
        <pc:spChg chg="mod">
          <ac:chgData name="Noel Dufrene" userId="S::ndufrene@migrantclinician.org::131c83a1-d70b-4f56-8487-a9b39281de7c" providerId="AD" clId="Web-{8680A63F-5569-AFAE-92AB-4737E28DE8C4}" dt="2021-12-23T16:20:54.608" v="165" actId="1076"/>
          <ac:spMkLst>
            <pc:docMk/>
            <pc:sldMk cId="863628216" sldId="256"/>
            <ac:spMk id="32" creationId="{5C378755-848F-424C-8701-301742D24FA5}"/>
          </ac:spMkLst>
        </pc:spChg>
        <pc:spChg chg="mod">
          <ac:chgData name="Noel Dufrene" userId="S::ndufrene@migrantclinician.org::131c83a1-d70b-4f56-8487-a9b39281de7c" providerId="AD" clId="Web-{8680A63F-5569-AFAE-92AB-4737E28DE8C4}" dt="2021-12-23T16:20:34.123" v="162" actId="1076"/>
          <ac:spMkLst>
            <pc:docMk/>
            <pc:sldMk cId="863628216" sldId="256"/>
            <ac:spMk id="36" creationId="{6412BEDF-938B-4552-A838-8D513795A6C4}"/>
          </ac:spMkLst>
        </pc:spChg>
        <pc:spChg chg="mod">
          <ac:chgData name="Noel Dufrene" userId="S::ndufrene@migrantclinician.org::131c83a1-d70b-4f56-8487-a9b39281de7c" providerId="AD" clId="Web-{8680A63F-5569-AFAE-92AB-4737E28DE8C4}" dt="2021-12-23T15:10:37.995" v="0" actId="14100"/>
          <ac:spMkLst>
            <pc:docMk/>
            <pc:sldMk cId="863628216" sldId="256"/>
            <ac:spMk id="50" creationId="{C5621182-59AF-46D0-BB97-9FCEDB869F55}"/>
          </ac:spMkLst>
        </pc:spChg>
        <pc:spChg chg="mod">
          <ac:chgData name="Noel Dufrene" userId="S::ndufrene@migrantclinician.org::131c83a1-d70b-4f56-8487-a9b39281de7c" providerId="AD" clId="Web-{8680A63F-5569-AFAE-92AB-4737E28DE8C4}" dt="2021-12-23T16:07:48.208" v="97" actId="1076"/>
          <ac:spMkLst>
            <pc:docMk/>
            <pc:sldMk cId="863628216" sldId="256"/>
            <ac:spMk id="51" creationId="{B6A11825-4985-4013-B0CA-05334A7C2540}"/>
          </ac:spMkLst>
        </pc:spChg>
        <pc:spChg chg="mod">
          <ac:chgData name="Noel Dufrene" userId="S::ndufrene@migrantclinician.org::131c83a1-d70b-4f56-8487-a9b39281de7c" providerId="AD" clId="Web-{8680A63F-5569-AFAE-92AB-4737E28DE8C4}" dt="2021-12-23T16:05:40.111" v="81" actId="1076"/>
          <ac:spMkLst>
            <pc:docMk/>
            <pc:sldMk cId="863628216" sldId="256"/>
            <ac:spMk id="52" creationId="{D06FD5C7-82A7-4814-91FD-962FC0EC1877}"/>
          </ac:spMkLst>
        </pc:spChg>
        <pc:spChg chg="mod">
          <ac:chgData name="Noel Dufrene" userId="S::ndufrene@migrantclinician.org::131c83a1-d70b-4f56-8487-a9b39281de7c" providerId="AD" clId="Web-{8680A63F-5569-AFAE-92AB-4737E28DE8C4}" dt="2021-12-23T16:07:55.974" v="100" actId="1076"/>
          <ac:spMkLst>
            <pc:docMk/>
            <pc:sldMk cId="863628216" sldId="256"/>
            <ac:spMk id="55" creationId="{E0C75D11-FA61-4138-BC13-F55508F61B3B}"/>
          </ac:spMkLst>
        </pc:spChg>
        <pc:spChg chg="mod">
          <ac:chgData name="Noel Dufrene" userId="S::ndufrene@migrantclinician.org::131c83a1-d70b-4f56-8487-a9b39281de7c" providerId="AD" clId="Web-{8680A63F-5569-AFAE-92AB-4737E28DE8C4}" dt="2021-12-23T15:11:21.403" v="5" actId="1076"/>
          <ac:spMkLst>
            <pc:docMk/>
            <pc:sldMk cId="863628216" sldId="256"/>
            <ac:spMk id="70" creationId="{D6A1928E-2F89-4E7B-895C-67FC11921563}"/>
          </ac:spMkLst>
        </pc:spChg>
        <pc:spChg chg="mod">
          <ac:chgData name="Noel Dufrene" userId="S::ndufrene@migrantclinician.org::131c83a1-d70b-4f56-8487-a9b39281de7c" providerId="AD" clId="Web-{8680A63F-5569-AFAE-92AB-4737E28DE8C4}" dt="2021-12-23T15:11:30.372" v="7" actId="14100"/>
          <ac:spMkLst>
            <pc:docMk/>
            <pc:sldMk cId="863628216" sldId="256"/>
            <ac:spMk id="72" creationId="{9F1D4D9E-14C2-49D2-BAB2-4FEB946367CB}"/>
          </ac:spMkLst>
        </pc:spChg>
        <pc:grpChg chg="mod">
          <ac:chgData name="Noel Dufrene" userId="S::ndufrene@migrantclinician.org::131c83a1-d70b-4f56-8487-a9b39281de7c" providerId="AD" clId="Web-{8680A63F-5569-AFAE-92AB-4737E28DE8C4}" dt="2021-12-23T16:22:39.986" v="168" actId="1076"/>
          <ac:grpSpMkLst>
            <pc:docMk/>
            <pc:sldMk cId="863628216" sldId="256"/>
            <ac:grpSpMk id="6" creationId="{80508315-2B8A-4C88-9B33-E109AB188D6D}"/>
          </ac:grpSpMkLst>
        </pc:grpChg>
        <pc:grpChg chg="mod">
          <ac:chgData name="Noel Dufrene" userId="S::ndufrene@migrantclinician.org::131c83a1-d70b-4f56-8487-a9b39281de7c" providerId="AD" clId="Web-{8680A63F-5569-AFAE-92AB-4737E28DE8C4}" dt="2021-12-23T16:07:52.990" v="99" actId="1076"/>
          <ac:grpSpMkLst>
            <pc:docMk/>
            <pc:sldMk cId="863628216" sldId="256"/>
            <ac:grpSpMk id="19" creationId="{4C91DD64-7D1C-451E-8C1E-F1856CD7D85A}"/>
          </ac:grpSpMkLst>
        </pc:grpChg>
        <pc:grpChg chg="mod">
          <ac:chgData name="Noel Dufrene" userId="S::ndufrene@migrantclinician.org::131c83a1-d70b-4f56-8487-a9b39281de7c" providerId="AD" clId="Web-{8680A63F-5569-AFAE-92AB-4737E28DE8C4}" dt="2021-12-23T16:20:40.389" v="163" actId="1076"/>
          <ac:grpSpMkLst>
            <pc:docMk/>
            <pc:sldMk cId="863628216" sldId="256"/>
            <ac:grpSpMk id="47" creationId="{06833B9E-E49C-4329-9D8D-978623D904FE}"/>
          </ac:grpSpMkLst>
        </pc:grpChg>
        <pc:grpChg chg="mod">
          <ac:chgData name="Noel Dufrene" userId="S::ndufrene@migrantclinician.org::131c83a1-d70b-4f56-8487-a9b39281de7c" providerId="AD" clId="Web-{8680A63F-5569-AFAE-92AB-4737E28DE8C4}" dt="2021-12-23T16:08:10.287" v="101" actId="1076"/>
          <ac:grpSpMkLst>
            <pc:docMk/>
            <pc:sldMk cId="863628216" sldId="256"/>
            <ac:grpSpMk id="62" creationId="{503162DE-EE2F-4932-BA80-75C07F2CBE25}"/>
          </ac:grpSpMkLst>
        </pc:grpChg>
        <pc:picChg chg="add mod">
          <ac:chgData name="Noel Dufrene" userId="S::ndufrene@migrantclinician.org::131c83a1-d70b-4f56-8487-a9b39281de7c" providerId="AD" clId="Web-{8680A63F-5569-AFAE-92AB-4737E28DE8C4}" dt="2021-12-23T15:23:32.272" v="33" actId="1076"/>
          <ac:picMkLst>
            <pc:docMk/>
            <pc:sldMk cId="863628216" sldId="256"/>
            <ac:picMk id="3" creationId="{A50977FE-DA38-4C0C-BF94-1FCDEEA6A3C4}"/>
          </ac:picMkLst>
        </pc:picChg>
        <pc:picChg chg="del mod">
          <ac:chgData name="Noel Dufrene" userId="S::ndufrene@migrantclinician.org::131c83a1-d70b-4f56-8487-a9b39281de7c" providerId="AD" clId="Web-{8680A63F-5569-AFAE-92AB-4737E28DE8C4}" dt="2021-12-23T15:23:29.257" v="32"/>
          <ac:picMkLst>
            <pc:docMk/>
            <pc:sldMk cId="863628216" sldId="256"/>
            <ac:picMk id="5" creationId="{CABA5C13-54AE-4A91-A7C2-ADBA57EC3CB8}"/>
          </ac:picMkLst>
        </pc:picChg>
        <pc:picChg chg="add mod">
          <ac:chgData name="Noel Dufrene" userId="S::ndufrene@migrantclinician.org::131c83a1-d70b-4f56-8487-a9b39281de7c" providerId="AD" clId="Web-{8680A63F-5569-AFAE-92AB-4737E28DE8C4}" dt="2021-12-23T15:24:04.180" v="36" actId="1076"/>
          <ac:picMkLst>
            <pc:docMk/>
            <pc:sldMk cId="863628216" sldId="256"/>
            <ac:picMk id="56" creationId="{40F4A587-3396-4982-A76B-91D881D51520}"/>
          </ac:picMkLst>
        </pc:picChg>
        <pc:picChg chg="del">
          <ac:chgData name="Noel Dufrene" userId="S::ndufrene@migrantclinician.org::131c83a1-d70b-4f56-8487-a9b39281de7c" providerId="AD" clId="Web-{8680A63F-5569-AFAE-92AB-4737E28DE8C4}" dt="2021-12-23T15:23:58.226" v="34"/>
          <ac:picMkLst>
            <pc:docMk/>
            <pc:sldMk cId="863628216" sldId="256"/>
            <ac:picMk id="58" creationId="{5940876E-F0C4-4567-9CC2-7F9CBABD8524}"/>
          </ac:picMkLst>
        </pc:picChg>
        <pc:cxnChg chg="mod">
          <ac:chgData name="Noel Dufrene" userId="S::ndufrene@migrantclinician.org::131c83a1-d70b-4f56-8487-a9b39281de7c" providerId="AD" clId="Web-{8680A63F-5569-AFAE-92AB-4737E28DE8C4}" dt="2021-12-23T16:20:47.217" v="164" actId="1076"/>
          <ac:cxnSpMkLst>
            <pc:docMk/>
            <pc:sldMk cId="863628216" sldId="256"/>
            <ac:cxnSpMk id="39" creationId="{81B9FDB4-492B-471F-AA2B-648877AF1225}"/>
          </ac:cxnSpMkLst>
        </pc:cxnChg>
        <pc:cxnChg chg="mod">
          <ac:chgData name="Noel Dufrene" userId="S::ndufrene@migrantclinician.org::131c83a1-d70b-4f56-8487-a9b39281de7c" providerId="AD" clId="Web-{8680A63F-5569-AFAE-92AB-4737E28DE8C4}" dt="2021-12-23T15:11:35.372" v="8" actId="14100"/>
          <ac:cxnSpMkLst>
            <pc:docMk/>
            <pc:sldMk cId="863628216" sldId="256"/>
            <ac:cxnSpMk id="71" creationId="{F23EC02F-F116-43EF-BD31-4AECFA5E43BF}"/>
          </ac:cxnSpMkLst>
        </pc:cxnChg>
      </pc:sldChg>
      <pc:sldChg chg="modSp">
        <pc:chgData name="Noel Dufrene" userId="S::ndufrene@migrantclinician.org::131c83a1-d70b-4f56-8487-a9b39281de7c" providerId="AD" clId="Web-{8680A63F-5569-AFAE-92AB-4737E28DE8C4}" dt="2021-12-23T16:25:57.712" v="181" actId="1076"/>
        <pc:sldMkLst>
          <pc:docMk/>
          <pc:sldMk cId="2314076300" sldId="257"/>
        </pc:sldMkLst>
        <pc:spChg chg="mod">
          <ac:chgData name="Noel Dufrene" userId="S::ndufrene@migrantclinician.org::131c83a1-d70b-4f56-8487-a9b39281de7c" providerId="AD" clId="Web-{8680A63F-5569-AFAE-92AB-4737E28DE8C4}" dt="2021-12-23T15:13:37.923" v="16" actId="20577"/>
          <ac:spMkLst>
            <pc:docMk/>
            <pc:sldMk cId="2314076300" sldId="257"/>
            <ac:spMk id="83" creationId="{1735CC34-D572-43CE-83E5-2771B5B8BC28}"/>
          </ac:spMkLst>
        </pc:spChg>
        <pc:spChg chg="mod">
          <ac:chgData name="Noel Dufrene" userId="S::ndufrene@migrantclinician.org::131c83a1-d70b-4f56-8487-a9b39281de7c" providerId="AD" clId="Web-{8680A63F-5569-AFAE-92AB-4737E28DE8C4}" dt="2021-12-23T16:24:25.694" v="173" actId="20577"/>
          <ac:spMkLst>
            <pc:docMk/>
            <pc:sldMk cId="2314076300" sldId="257"/>
            <ac:spMk id="86" creationId="{CA5D6EFA-D2CA-4604-A90C-877E24577BAE}"/>
          </ac:spMkLst>
        </pc:spChg>
        <pc:spChg chg="mod">
          <ac:chgData name="Noel Dufrene" userId="S::ndufrene@migrantclinician.org::131c83a1-d70b-4f56-8487-a9b39281de7c" providerId="AD" clId="Web-{8680A63F-5569-AFAE-92AB-4737E28DE8C4}" dt="2021-12-23T16:25:50.696" v="180" actId="1076"/>
          <ac:spMkLst>
            <pc:docMk/>
            <pc:sldMk cId="2314076300" sldId="257"/>
            <ac:spMk id="105" creationId="{8E8BE779-ED93-43C1-B2DC-1EDC1AE0F920}"/>
          </ac:spMkLst>
        </pc:spChg>
        <pc:spChg chg="mod">
          <ac:chgData name="Noel Dufrene" userId="S::ndufrene@migrantclinician.org::131c83a1-d70b-4f56-8487-a9b39281de7c" providerId="AD" clId="Web-{8680A63F-5569-AFAE-92AB-4737E28DE8C4}" dt="2021-12-23T16:25:57.712" v="181" actId="1076"/>
          <ac:spMkLst>
            <pc:docMk/>
            <pc:sldMk cId="2314076300" sldId="257"/>
            <ac:spMk id="106" creationId="{73482495-BD14-4B94-8405-C95646A5FC7A}"/>
          </ac:spMkLst>
        </pc:spChg>
        <pc:spChg chg="mod">
          <ac:chgData name="Noel Dufrene" userId="S::ndufrene@migrantclinician.org::131c83a1-d70b-4f56-8487-a9b39281de7c" providerId="AD" clId="Web-{8680A63F-5569-AFAE-92AB-4737E28DE8C4}" dt="2021-12-23T16:25:45.071" v="179" actId="1076"/>
          <ac:spMkLst>
            <pc:docMk/>
            <pc:sldMk cId="2314076300" sldId="257"/>
            <ac:spMk id="107" creationId="{0D224C6D-E8EF-4211-9756-6DC6C615AA6C}"/>
          </ac:spMkLst>
        </pc:spChg>
      </pc:sldChg>
    </pc:docChg>
  </pc:docChgLst>
  <pc:docChgLst>
    <pc:chgData name="Noel Dufrene" userId="S::ndufrene@migrantclinician.org::131c83a1-d70b-4f56-8487-a9b39281de7c" providerId="AD" clId="Web-{08DDE4B4-0ECC-64D5-96ED-B9C28B1B7EA0}"/>
    <pc:docChg chg="modSld">
      <pc:chgData name="Noel Dufrene" userId="S::ndufrene@migrantclinician.org::131c83a1-d70b-4f56-8487-a9b39281de7c" providerId="AD" clId="Web-{08DDE4B4-0ECC-64D5-96ED-B9C28B1B7EA0}" dt="2021-12-16T23:15:30.980" v="2" actId="20577"/>
      <pc:docMkLst>
        <pc:docMk/>
      </pc:docMkLst>
      <pc:sldChg chg="modSp">
        <pc:chgData name="Noel Dufrene" userId="S::ndufrene@migrantclinician.org::131c83a1-d70b-4f56-8487-a9b39281de7c" providerId="AD" clId="Web-{08DDE4B4-0ECC-64D5-96ED-B9C28B1B7EA0}" dt="2021-12-16T23:15:25.980" v="1" actId="20577"/>
        <pc:sldMkLst>
          <pc:docMk/>
          <pc:sldMk cId="863628216" sldId="256"/>
        </pc:sldMkLst>
        <pc:spChg chg="mod">
          <ac:chgData name="Noel Dufrene" userId="S::ndufrene@migrantclinician.org::131c83a1-d70b-4f56-8487-a9b39281de7c" providerId="AD" clId="Web-{08DDE4B4-0ECC-64D5-96ED-B9C28B1B7EA0}" dt="2021-12-16T23:15:25.980" v="1" actId="20577"/>
          <ac:spMkLst>
            <pc:docMk/>
            <pc:sldMk cId="863628216" sldId="256"/>
            <ac:spMk id="57" creationId="{F8D3850C-DBFB-45CD-853C-FDB6CC70CDC7}"/>
          </ac:spMkLst>
        </pc:spChg>
      </pc:sldChg>
      <pc:sldChg chg="modSp">
        <pc:chgData name="Noel Dufrene" userId="S::ndufrene@migrantclinician.org::131c83a1-d70b-4f56-8487-a9b39281de7c" providerId="AD" clId="Web-{08DDE4B4-0ECC-64D5-96ED-B9C28B1B7EA0}" dt="2021-12-16T23:15:30.980" v="2" actId="20577"/>
        <pc:sldMkLst>
          <pc:docMk/>
          <pc:sldMk cId="2314076300" sldId="257"/>
        </pc:sldMkLst>
        <pc:spChg chg="mod">
          <ac:chgData name="Noel Dufrene" userId="S::ndufrene@migrantclinician.org::131c83a1-d70b-4f56-8487-a9b39281de7c" providerId="AD" clId="Web-{08DDE4B4-0ECC-64D5-96ED-B9C28B1B7EA0}" dt="2021-12-16T23:15:30.980" v="2" actId="20577"/>
          <ac:spMkLst>
            <pc:docMk/>
            <pc:sldMk cId="2314076300" sldId="257"/>
            <ac:spMk id="86" creationId="{CA5D6EFA-D2CA-4604-A90C-877E24577BAE}"/>
          </ac:spMkLst>
        </pc:spChg>
      </pc:sldChg>
    </pc:docChg>
  </pc:docChgLst>
  <pc:docChgLst>
    <pc:chgData name="Noel Dufrene" userId="S::ndufrene@migrantclinician.org::131c83a1-d70b-4f56-8487-a9b39281de7c" providerId="AD" clId="Web-{4C8F9F9F-6A8C-0830-3871-D99A6CBFEE32}"/>
    <pc:docChg chg="modSld">
      <pc:chgData name="Noel Dufrene" userId="S::ndufrene@migrantclinician.org::131c83a1-d70b-4f56-8487-a9b39281de7c" providerId="AD" clId="Web-{4C8F9F9F-6A8C-0830-3871-D99A6CBFEE32}" dt="2021-12-16T21:27:23.670" v="1" actId="20577"/>
      <pc:docMkLst>
        <pc:docMk/>
      </pc:docMkLst>
      <pc:sldChg chg="modSp">
        <pc:chgData name="Noel Dufrene" userId="S::ndufrene@migrantclinician.org::131c83a1-d70b-4f56-8487-a9b39281de7c" providerId="AD" clId="Web-{4C8F9F9F-6A8C-0830-3871-D99A6CBFEE32}" dt="2021-12-16T21:27:18.483" v="0" actId="20577"/>
        <pc:sldMkLst>
          <pc:docMk/>
          <pc:sldMk cId="863628216" sldId="256"/>
        </pc:sldMkLst>
        <pc:spChg chg="mod">
          <ac:chgData name="Noel Dufrene" userId="S::ndufrene@migrantclinician.org::131c83a1-d70b-4f56-8487-a9b39281de7c" providerId="AD" clId="Web-{4C8F9F9F-6A8C-0830-3871-D99A6CBFEE32}" dt="2021-12-16T21:27:18.483" v="0" actId="20577"/>
          <ac:spMkLst>
            <pc:docMk/>
            <pc:sldMk cId="863628216" sldId="256"/>
            <ac:spMk id="40" creationId="{65F239E6-4419-4ED1-9D01-216CFBD58666}"/>
          </ac:spMkLst>
        </pc:spChg>
      </pc:sldChg>
      <pc:sldChg chg="modSp">
        <pc:chgData name="Noel Dufrene" userId="S::ndufrene@migrantclinician.org::131c83a1-d70b-4f56-8487-a9b39281de7c" providerId="AD" clId="Web-{4C8F9F9F-6A8C-0830-3871-D99A6CBFEE32}" dt="2021-12-16T21:27:23.670" v="1" actId="20577"/>
        <pc:sldMkLst>
          <pc:docMk/>
          <pc:sldMk cId="2314076300" sldId="257"/>
        </pc:sldMkLst>
        <pc:spChg chg="mod">
          <ac:chgData name="Noel Dufrene" userId="S::ndufrene@migrantclinician.org::131c83a1-d70b-4f56-8487-a9b39281de7c" providerId="AD" clId="Web-{4C8F9F9F-6A8C-0830-3871-D99A6CBFEE32}" dt="2021-12-16T21:27:23.670" v="1" actId="20577"/>
          <ac:spMkLst>
            <pc:docMk/>
            <pc:sldMk cId="2314076300" sldId="257"/>
            <ac:spMk id="83" creationId="{1735CC34-D572-43CE-83E5-2771B5B8BC28}"/>
          </ac:spMkLst>
        </pc:spChg>
      </pc:sldChg>
    </pc:docChg>
  </pc:docChgLst>
  <pc:docChgLst>
    <pc:chgData name="Usuario invitado" userId="S::urn:spo:anon#81788e2e4dac1f8804a18c0f64974735d1ea16abdc39b2d08a0426b4c9eac6c7::" providerId="AD" clId="Web-{5A177391-2FDA-F53F-A35B-F426701AC6D7}"/>
    <pc:docChg chg="modSld">
      <pc:chgData name="Usuario invitado" userId="S::urn:spo:anon#81788e2e4dac1f8804a18c0f64974735d1ea16abdc39b2d08a0426b4c9eac6c7::" providerId="AD" clId="Web-{5A177391-2FDA-F53F-A35B-F426701AC6D7}" dt="2021-12-16T22:04:19.276" v="112" actId="20577"/>
      <pc:docMkLst>
        <pc:docMk/>
      </pc:docMkLst>
      <pc:sldChg chg="modSp">
        <pc:chgData name="Usuario invitado" userId="S::urn:spo:anon#81788e2e4dac1f8804a18c0f64974735d1ea16abdc39b2d08a0426b4c9eac6c7::" providerId="AD" clId="Web-{5A177391-2FDA-F53F-A35B-F426701AC6D7}" dt="2021-12-16T21:57:05.782" v="7" actId="20577"/>
        <pc:sldMkLst>
          <pc:docMk/>
          <pc:sldMk cId="863628216" sldId="256"/>
        </pc:sldMkLst>
        <pc:spChg chg="mod">
          <ac:chgData name="Usuario invitado" userId="S::urn:spo:anon#81788e2e4dac1f8804a18c0f64974735d1ea16abdc39b2d08a0426b4c9eac6c7::" providerId="AD" clId="Web-{5A177391-2FDA-F53F-A35B-F426701AC6D7}" dt="2021-12-16T21:57:05.782" v="7" actId="20577"/>
          <ac:spMkLst>
            <pc:docMk/>
            <pc:sldMk cId="863628216" sldId="256"/>
            <ac:spMk id="57" creationId="{F8D3850C-DBFB-45CD-853C-FDB6CC70CDC7}"/>
          </ac:spMkLst>
        </pc:spChg>
      </pc:sldChg>
      <pc:sldChg chg="modSp">
        <pc:chgData name="Usuario invitado" userId="S::urn:spo:anon#81788e2e4dac1f8804a18c0f64974735d1ea16abdc39b2d08a0426b4c9eac6c7::" providerId="AD" clId="Web-{5A177391-2FDA-F53F-A35B-F426701AC6D7}" dt="2021-12-16T22:04:19.276" v="112" actId="20577"/>
        <pc:sldMkLst>
          <pc:docMk/>
          <pc:sldMk cId="2314076300" sldId="257"/>
        </pc:sldMkLst>
        <pc:spChg chg="mod">
          <ac:chgData name="Usuario invitado" userId="S::urn:spo:anon#81788e2e4dac1f8804a18c0f64974735d1ea16abdc39b2d08a0426b4c9eac6c7::" providerId="AD" clId="Web-{5A177391-2FDA-F53F-A35B-F426701AC6D7}" dt="2021-12-16T22:04:19.276" v="112" actId="20577"/>
          <ac:spMkLst>
            <pc:docMk/>
            <pc:sldMk cId="2314076300" sldId="257"/>
            <ac:spMk id="86" creationId="{CA5D6EFA-D2CA-4604-A90C-877E24577BAE}"/>
          </ac:spMkLst>
        </pc:spChg>
      </pc:sldChg>
    </pc:docChg>
  </pc:docChgLst>
  <pc:docChgLst>
    <pc:chgData name="Usuario invitado" userId="S::urn:spo:anon#81788e2e4dac1f8804a18c0f64974735d1ea16abdc39b2d08a0426b4c9eac6c7::" providerId="AD" clId="Web-{D68CF1FA-27DE-639D-073E-275FC254BBB7}"/>
    <pc:docChg chg="modSld">
      <pc:chgData name="Usuario invitado" userId="S::urn:spo:anon#81788e2e4dac1f8804a18c0f64974735d1ea16abdc39b2d08a0426b4c9eac6c7::" providerId="AD" clId="Web-{D68CF1FA-27DE-639D-073E-275FC254BBB7}" dt="2021-12-23T15:00:33.987" v="969" actId="1076"/>
      <pc:docMkLst>
        <pc:docMk/>
      </pc:docMkLst>
      <pc:sldChg chg="addSp delSp modSp">
        <pc:chgData name="Usuario invitado" userId="S::urn:spo:anon#81788e2e4dac1f8804a18c0f64974735d1ea16abdc39b2d08a0426b4c9eac6c7::" providerId="AD" clId="Web-{D68CF1FA-27DE-639D-073E-275FC254BBB7}" dt="2021-12-23T15:00:33.987" v="969" actId="1076"/>
        <pc:sldMkLst>
          <pc:docMk/>
          <pc:sldMk cId="863628216" sldId="256"/>
        </pc:sldMkLst>
        <pc:spChg chg="mod">
          <ac:chgData name="Usuario invitado" userId="S::urn:spo:anon#81788e2e4dac1f8804a18c0f64974735d1ea16abdc39b2d08a0426b4c9eac6c7::" providerId="AD" clId="Web-{D68CF1FA-27DE-639D-073E-275FC254BBB7}" dt="2021-12-22T15:42:26.398" v="419" actId="20577"/>
          <ac:spMkLst>
            <pc:docMk/>
            <pc:sldMk cId="863628216" sldId="256"/>
            <ac:spMk id="18" creationId="{D1114FBF-5AE4-42F5-8AE8-A5207B89C7FF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2T21:01:45.132" v="959" actId="1076"/>
          <ac:spMkLst>
            <pc:docMk/>
            <pc:sldMk cId="863628216" sldId="256"/>
            <ac:spMk id="23" creationId="{BF6D7C19-40A1-477B-B740-37809A43A22C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1T22:18:52.299" v="197" actId="20577"/>
          <ac:spMkLst>
            <pc:docMk/>
            <pc:sldMk cId="863628216" sldId="256"/>
            <ac:spMk id="27" creationId="{8E4A26E8-40C4-4F86-A709-BE045139E941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1T22:27:49.660" v="343" actId="20577"/>
          <ac:spMkLst>
            <pc:docMk/>
            <pc:sldMk cId="863628216" sldId="256"/>
            <ac:spMk id="28" creationId="{BF0AC4BE-D12D-4492-ABC3-A97A056DED9B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1T22:55:32.938" v="401" actId="20577"/>
          <ac:spMkLst>
            <pc:docMk/>
            <pc:sldMk cId="863628216" sldId="256"/>
            <ac:spMk id="30" creationId="{13A4E983-9F63-4335-862E-7EB57F6D2A96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1T22:55:37.579" v="402" actId="20577"/>
          <ac:spMkLst>
            <pc:docMk/>
            <pc:sldMk cId="863628216" sldId="256"/>
            <ac:spMk id="32" creationId="{5C378755-848F-424C-8701-301742D24FA5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1T22:55:50.393" v="403" actId="1076"/>
          <ac:spMkLst>
            <pc:docMk/>
            <pc:sldMk cId="863628216" sldId="256"/>
            <ac:spMk id="36" creationId="{6412BEDF-938B-4552-A838-8D513795A6C4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2T17:59:17.436" v="455" actId="1076"/>
          <ac:spMkLst>
            <pc:docMk/>
            <pc:sldMk cId="863628216" sldId="256"/>
            <ac:spMk id="37" creationId="{5F98A33C-7962-4B3C-B25B-C9892753FC58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2T17:59:11.999" v="454" actId="1076"/>
          <ac:spMkLst>
            <pc:docMk/>
            <pc:sldMk cId="863628216" sldId="256"/>
            <ac:spMk id="40" creationId="{65F239E6-4419-4ED1-9D01-216CFBD58666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2T21:02:28.666" v="964" actId="1076"/>
          <ac:spMkLst>
            <pc:docMk/>
            <pc:sldMk cId="863628216" sldId="256"/>
            <ac:spMk id="51" creationId="{B6A11825-4985-4013-B0CA-05334A7C2540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2T21:02:02.914" v="961" actId="1076"/>
          <ac:spMkLst>
            <pc:docMk/>
            <pc:sldMk cId="863628216" sldId="256"/>
            <ac:spMk id="52" creationId="{D06FD5C7-82A7-4814-91FD-962FC0EC1877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2T21:02:09.477" v="962" actId="1076"/>
          <ac:spMkLst>
            <pc:docMk/>
            <pc:sldMk cId="863628216" sldId="256"/>
            <ac:spMk id="53" creationId="{C6CE72B4-5053-434F-BAD0-E2473CB6CA17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2T21:02:16.696" v="963" actId="1076"/>
          <ac:spMkLst>
            <pc:docMk/>
            <pc:sldMk cId="863628216" sldId="256"/>
            <ac:spMk id="55" creationId="{E0C75D11-FA61-4138-BC13-F55508F61B3B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1T22:52:19.785" v="388" actId="1076"/>
          <ac:spMkLst>
            <pc:docMk/>
            <pc:sldMk cId="863628216" sldId="256"/>
            <ac:spMk id="57" creationId="{F8D3850C-DBFB-45CD-853C-FDB6CC70CDC7}"/>
          </ac:spMkLst>
        </pc:spChg>
        <pc:grpChg chg="mod">
          <ac:chgData name="Usuario invitado" userId="S::urn:spo:anon#81788e2e4dac1f8804a18c0f64974735d1ea16abdc39b2d08a0426b4c9eac6c7::" providerId="AD" clId="Web-{D68CF1FA-27DE-639D-073E-275FC254BBB7}" dt="2021-12-21T22:56:49.552" v="410" actId="1076"/>
          <ac:grpSpMkLst>
            <pc:docMk/>
            <pc:sldMk cId="863628216" sldId="256"/>
            <ac:grpSpMk id="6" creationId="{80508315-2B8A-4C88-9B33-E109AB188D6D}"/>
          </ac:grpSpMkLst>
        </pc:grpChg>
        <pc:grpChg chg="mod">
          <ac:chgData name="Usuario invitado" userId="S::urn:spo:anon#81788e2e4dac1f8804a18c0f64974735d1ea16abdc39b2d08a0426b4c9eac6c7::" providerId="AD" clId="Web-{D68CF1FA-27DE-639D-073E-275FC254BBB7}" dt="2021-12-21T22:20:41.478" v="209" actId="1076"/>
          <ac:grpSpMkLst>
            <pc:docMk/>
            <pc:sldMk cId="863628216" sldId="256"/>
            <ac:grpSpMk id="19" creationId="{4C91DD64-7D1C-451E-8C1E-F1856CD7D85A}"/>
          </ac:grpSpMkLst>
        </pc:grpChg>
        <pc:grpChg chg="mod">
          <ac:chgData name="Usuario invitado" userId="S::urn:spo:anon#81788e2e4dac1f8804a18c0f64974735d1ea16abdc39b2d08a0426b4c9eac6c7::" providerId="AD" clId="Web-{D68CF1FA-27DE-639D-073E-275FC254BBB7}" dt="2021-12-21T22:55:56.065" v="404" actId="1076"/>
          <ac:grpSpMkLst>
            <pc:docMk/>
            <pc:sldMk cId="863628216" sldId="256"/>
            <ac:grpSpMk id="47" creationId="{06833B9E-E49C-4329-9D8D-978623D904FE}"/>
          </ac:grpSpMkLst>
        </pc:grpChg>
        <pc:grpChg chg="mod">
          <ac:chgData name="Usuario invitado" userId="S::urn:spo:anon#81788e2e4dac1f8804a18c0f64974735d1ea16abdc39b2d08a0426b4c9eac6c7::" providerId="AD" clId="Web-{D68CF1FA-27DE-639D-073E-275FC254BBB7}" dt="2021-12-21T22:19:05.816" v="199" actId="1076"/>
          <ac:grpSpMkLst>
            <pc:docMk/>
            <pc:sldMk cId="863628216" sldId="256"/>
            <ac:grpSpMk id="62" creationId="{503162DE-EE2F-4932-BA80-75C07F2CBE25}"/>
          </ac:grpSpMkLst>
        </pc:grpChg>
        <pc:picChg chg="add del mod">
          <ac:chgData name="Usuario invitado" userId="S::urn:spo:anon#81788e2e4dac1f8804a18c0f64974735d1ea16abdc39b2d08a0426b4c9eac6c7::" providerId="AD" clId="Web-{D68CF1FA-27DE-639D-073E-275FC254BBB7}" dt="2021-12-23T14:59:04.095" v="965"/>
          <ac:picMkLst>
            <pc:docMk/>
            <pc:sldMk cId="863628216" sldId="256"/>
            <ac:picMk id="3" creationId="{209341ED-54F7-41D6-B9EE-A6B2793EDA98}"/>
          </ac:picMkLst>
        </pc:picChg>
        <pc:picChg chg="add mod">
          <ac:chgData name="Usuario invitado" userId="S::urn:spo:anon#81788e2e4dac1f8804a18c0f64974735d1ea16abdc39b2d08a0426b4c9eac6c7::" providerId="AD" clId="Web-{D68CF1FA-27DE-639D-073E-275FC254BBB7}" dt="2021-12-21T22:56:43.380" v="409" actId="1076"/>
          <ac:picMkLst>
            <pc:docMk/>
            <pc:sldMk cId="863628216" sldId="256"/>
            <ac:picMk id="3" creationId="{8C2B3505-60BE-49D3-9891-72475C2AE978}"/>
          </ac:picMkLst>
        </pc:picChg>
        <pc:picChg chg="add mod">
          <ac:chgData name="Usuario invitado" userId="S::urn:spo:anon#81788e2e4dac1f8804a18c0f64974735d1ea16abdc39b2d08a0426b4c9eac6c7::" providerId="AD" clId="Web-{D68CF1FA-27DE-639D-073E-275FC254BBB7}" dt="2021-12-23T15:00:33.987" v="969" actId="1076"/>
          <ac:picMkLst>
            <pc:docMk/>
            <pc:sldMk cId="863628216" sldId="256"/>
            <ac:picMk id="5" creationId="{CABA5C13-54AE-4A91-A7C2-ADBA57EC3CB8}"/>
          </ac:picMkLst>
        </pc:picChg>
        <pc:picChg chg="del">
          <ac:chgData name="Usuario invitado" userId="S::urn:spo:anon#81788e2e4dac1f8804a18c0f64974735d1ea16abdc39b2d08a0426b4c9eac6c7::" providerId="AD" clId="Web-{D68CF1FA-27DE-639D-073E-275FC254BBB7}" dt="2021-12-22T20:59:32.904" v="949"/>
          <ac:picMkLst>
            <pc:docMk/>
            <pc:sldMk cId="863628216" sldId="256"/>
            <ac:picMk id="7" creationId="{67E61FA9-733E-4CD4-871A-330CE853C42F}"/>
          </ac:picMkLst>
        </pc:picChg>
        <pc:picChg chg="mod">
          <ac:chgData name="Usuario invitado" userId="S::urn:spo:anon#81788e2e4dac1f8804a18c0f64974735d1ea16abdc39b2d08a0426b4c9eac6c7::" providerId="AD" clId="Web-{D68CF1FA-27DE-639D-073E-275FC254BBB7}" dt="2021-12-22T21:01:47.991" v="960" actId="1076"/>
          <ac:picMkLst>
            <pc:docMk/>
            <pc:sldMk cId="863628216" sldId="256"/>
            <ac:picMk id="58" creationId="{5940876E-F0C4-4567-9CC2-7F9CBABD8524}"/>
          </ac:picMkLst>
        </pc:picChg>
        <pc:picChg chg="mod">
          <ac:chgData name="Usuario invitado" userId="S::urn:spo:anon#81788e2e4dac1f8804a18c0f64974735d1ea16abdc39b2d08a0426b4c9eac6c7::" providerId="AD" clId="Web-{D68CF1FA-27DE-639D-073E-275FC254BBB7}" dt="2021-12-21T22:19:13.332" v="200" actId="1076"/>
          <ac:picMkLst>
            <pc:docMk/>
            <pc:sldMk cId="863628216" sldId="256"/>
            <ac:picMk id="60" creationId="{062A7F32-5726-4D86-A239-C9420B849FCC}"/>
          </ac:picMkLst>
        </pc:picChg>
        <pc:cxnChg chg="mod">
          <ac:chgData name="Usuario invitado" userId="S::urn:spo:anon#81788e2e4dac1f8804a18c0f64974735d1ea16abdc39b2d08a0426b4c9eac6c7::" providerId="AD" clId="Web-{D68CF1FA-27DE-639D-073E-275FC254BBB7}" dt="2021-12-21T22:52:24.144" v="389" actId="1076"/>
          <ac:cxnSpMkLst>
            <pc:docMk/>
            <pc:sldMk cId="863628216" sldId="256"/>
            <ac:cxnSpMk id="4" creationId="{FA3BD4A0-DEEA-4C27-896B-073409BC72F6}"/>
          </ac:cxnSpMkLst>
        </pc:cxnChg>
        <pc:cxnChg chg="mod">
          <ac:chgData name="Usuario invitado" userId="S::urn:spo:anon#81788e2e4dac1f8804a18c0f64974735d1ea16abdc39b2d08a0426b4c9eac6c7::" providerId="AD" clId="Web-{D68CF1FA-27DE-639D-073E-275FC254BBB7}" dt="2021-12-21T22:56:04.315" v="405" actId="1076"/>
          <ac:cxnSpMkLst>
            <pc:docMk/>
            <pc:sldMk cId="863628216" sldId="256"/>
            <ac:cxnSpMk id="39" creationId="{81B9FDB4-492B-471F-AA2B-648877AF1225}"/>
          </ac:cxnSpMkLst>
        </pc:cxnChg>
      </pc:sldChg>
      <pc:sldChg chg="addSp modSp">
        <pc:chgData name="Usuario invitado" userId="S::urn:spo:anon#81788e2e4dac1f8804a18c0f64974735d1ea16abdc39b2d08a0426b4c9eac6c7::" providerId="AD" clId="Web-{D68CF1FA-27DE-639D-073E-275FC254BBB7}" dt="2021-12-21T22:40:26.693" v="384" actId="14100"/>
        <pc:sldMkLst>
          <pc:docMk/>
          <pc:sldMk cId="2314076300" sldId="257"/>
        </pc:sldMkLst>
        <pc:spChg chg="mod">
          <ac:chgData name="Usuario invitado" userId="S::urn:spo:anon#81788e2e4dac1f8804a18c0f64974735d1ea16abdc39b2d08a0426b4c9eac6c7::" providerId="AD" clId="Web-{D68CF1FA-27DE-639D-073E-275FC254BBB7}" dt="2021-12-21T22:39:13.267" v="377" actId="1076"/>
          <ac:spMkLst>
            <pc:docMk/>
            <pc:sldMk cId="2314076300" sldId="257"/>
            <ac:spMk id="83" creationId="{1735CC34-D572-43CE-83E5-2771B5B8BC28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1T22:37:58.901" v="368" actId="20577"/>
          <ac:spMkLst>
            <pc:docMk/>
            <pc:sldMk cId="2314076300" sldId="257"/>
            <ac:spMk id="86" creationId="{CA5D6EFA-D2CA-4604-A90C-877E24577BAE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1T22:38:53.297" v="375" actId="1076"/>
          <ac:spMkLst>
            <pc:docMk/>
            <pc:sldMk cId="2314076300" sldId="257"/>
            <ac:spMk id="98" creationId="{C62ECA56-D4B1-45D1-AEE7-3F1E9A0C9971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1T22:38:59.063" v="376" actId="1076"/>
          <ac:spMkLst>
            <pc:docMk/>
            <pc:sldMk cId="2314076300" sldId="257"/>
            <ac:spMk id="99" creationId="{42080F90-F0EE-4EBF-9D6B-D5EBA6ADAA9A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1T22:38:18.777" v="371" actId="1076"/>
          <ac:spMkLst>
            <pc:docMk/>
            <pc:sldMk cId="2314076300" sldId="257"/>
            <ac:spMk id="105" creationId="{8E8BE779-ED93-43C1-B2DC-1EDC1AE0F920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1T22:38:27.653" v="372" actId="1076"/>
          <ac:spMkLst>
            <pc:docMk/>
            <pc:sldMk cId="2314076300" sldId="257"/>
            <ac:spMk id="106" creationId="{73482495-BD14-4B94-8405-C95646A5FC7A}"/>
          </ac:spMkLst>
        </pc:spChg>
        <pc:spChg chg="mod">
          <ac:chgData name="Usuario invitado" userId="S::urn:spo:anon#81788e2e4dac1f8804a18c0f64974735d1ea16abdc39b2d08a0426b4c9eac6c7::" providerId="AD" clId="Web-{D68CF1FA-27DE-639D-073E-275FC254BBB7}" dt="2021-12-21T22:38:10.449" v="370" actId="1076"/>
          <ac:spMkLst>
            <pc:docMk/>
            <pc:sldMk cId="2314076300" sldId="257"/>
            <ac:spMk id="107" creationId="{0D224C6D-E8EF-4211-9756-6DC6C615AA6C}"/>
          </ac:spMkLst>
        </pc:spChg>
        <pc:picChg chg="add mod">
          <ac:chgData name="Usuario invitado" userId="S::urn:spo:anon#81788e2e4dac1f8804a18c0f64974735d1ea16abdc39b2d08a0426b4c9eac6c7::" providerId="AD" clId="Web-{D68CF1FA-27DE-639D-073E-275FC254BBB7}" dt="2021-12-21T22:40:26.693" v="384" actId="14100"/>
          <ac:picMkLst>
            <pc:docMk/>
            <pc:sldMk cId="2314076300" sldId="257"/>
            <ac:picMk id="9" creationId="{8D0E92D2-2A7E-4B60-A2A1-86A5AE04AE1B}"/>
          </ac:picMkLst>
        </pc:picChg>
        <pc:picChg chg="add mod">
          <ac:chgData name="Usuario invitado" userId="S::urn:spo:anon#81788e2e4dac1f8804a18c0f64974735d1ea16abdc39b2d08a0426b4c9eac6c7::" providerId="AD" clId="Web-{D68CF1FA-27DE-639D-073E-275FC254BBB7}" dt="2021-12-21T22:40:15.692" v="382" actId="1076"/>
          <ac:picMkLst>
            <pc:docMk/>
            <pc:sldMk cId="2314076300" sldId="257"/>
            <ac:picMk id="10" creationId="{48327673-9E8E-4077-BE91-0AD3CEB10EF1}"/>
          </ac:picMkLst>
        </pc:picChg>
      </pc:sldChg>
    </pc:docChg>
  </pc:docChgLst>
  <pc:docChgLst>
    <pc:chgData name="Noel Dufrene" userId="S::ndufrene@migrantclinician.org::131c83a1-d70b-4f56-8487-a9b39281de7c" providerId="AD" clId="Web-{1EE2B6DD-FF41-B125-BCD4-070302887945}"/>
    <pc:docChg chg="modSld">
      <pc:chgData name="Noel Dufrene" userId="S::ndufrene@migrantclinician.org::131c83a1-d70b-4f56-8487-a9b39281de7c" providerId="AD" clId="Web-{1EE2B6DD-FF41-B125-BCD4-070302887945}" dt="2022-01-04T21:32:05.429" v="13" actId="20577"/>
      <pc:docMkLst>
        <pc:docMk/>
      </pc:docMkLst>
      <pc:sldChg chg="modSp">
        <pc:chgData name="Noel Dufrene" userId="S::ndufrene@migrantclinician.org::131c83a1-d70b-4f56-8487-a9b39281de7c" providerId="AD" clId="Web-{1EE2B6DD-FF41-B125-BCD4-070302887945}" dt="2022-01-04T21:32:05.429" v="13" actId="20577"/>
        <pc:sldMkLst>
          <pc:docMk/>
          <pc:sldMk cId="863628216" sldId="256"/>
        </pc:sldMkLst>
        <pc:spChg chg="mod">
          <ac:chgData name="Noel Dufrene" userId="S::ndufrene@migrantclinician.org::131c83a1-d70b-4f56-8487-a9b39281de7c" providerId="AD" clId="Web-{1EE2B6DD-FF41-B125-BCD4-070302887945}" dt="2022-01-04T21:32:05.429" v="13" actId="20577"/>
          <ac:spMkLst>
            <pc:docMk/>
            <pc:sldMk cId="863628216" sldId="256"/>
            <ac:spMk id="51" creationId="{B6A11825-4985-4013-B0CA-05334A7C2540}"/>
          </ac:spMkLst>
        </pc:spChg>
      </pc:sldChg>
    </pc:docChg>
  </pc:docChgLst>
  <pc:docChgLst>
    <pc:chgData name="Alma Galvan" userId="S::agalvan@migrantclinician.org::82bfc8be-73ed-4017-b250-fad6233e8710" providerId="AD" clId="Web-{9CC411F2-19DD-C048-1ADD-4718085E891C}"/>
    <pc:docChg chg="modSld">
      <pc:chgData name="Alma Galvan" userId="S::agalvan@migrantclinician.org::82bfc8be-73ed-4017-b250-fad6233e8710" providerId="AD" clId="Web-{9CC411F2-19DD-C048-1ADD-4718085E891C}" dt="2022-01-07T15:50:58.562" v="10" actId="20577"/>
      <pc:docMkLst>
        <pc:docMk/>
      </pc:docMkLst>
      <pc:sldChg chg="modSp">
        <pc:chgData name="Alma Galvan" userId="S::agalvan@migrantclinician.org::82bfc8be-73ed-4017-b250-fad6233e8710" providerId="AD" clId="Web-{9CC411F2-19DD-C048-1ADD-4718085E891C}" dt="2022-01-07T15:50:58.562" v="10" actId="20577"/>
        <pc:sldMkLst>
          <pc:docMk/>
          <pc:sldMk cId="863628216" sldId="256"/>
        </pc:sldMkLst>
        <pc:spChg chg="mod">
          <ac:chgData name="Alma Galvan" userId="S::agalvan@migrantclinician.org::82bfc8be-73ed-4017-b250-fad6233e8710" providerId="AD" clId="Web-{9CC411F2-19DD-C048-1ADD-4718085E891C}" dt="2022-01-07T15:50:58.562" v="10" actId="20577"/>
          <ac:spMkLst>
            <pc:docMk/>
            <pc:sldMk cId="863628216" sldId="256"/>
            <ac:spMk id="18" creationId="{D1114FBF-5AE4-42F5-8AE8-A5207B89C7FF}"/>
          </ac:spMkLst>
        </pc:spChg>
      </pc:sldChg>
    </pc:docChg>
  </pc:docChgLst>
  <pc:docChgLst>
    <pc:chgData name="Usuario invitado" userId="S::urn:spo:anon#81788e2e4dac1f8804a18c0f64974735d1ea16abdc39b2d08a0426b4c9eac6c7::" providerId="AD" clId="Web-{1F002E87-362E-5DE7-BB9E-09C4DE2F7062}"/>
    <pc:docChg chg="modSld">
      <pc:chgData name="Usuario invitado" userId="S::urn:spo:anon#81788e2e4dac1f8804a18c0f64974735d1ea16abdc39b2d08a0426b4c9eac6c7::" providerId="AD" clId="Web-{1F002E87-362E-5DE7-BB9E-09C4DE2F7062}" dt="2021-12-23T15:21:16.831" v="0" actId="1076"/>
      <pc:docMkLst>
        <pc:docMk/>
      </pc:docMkLst>
      <pc:sldChg chg="modSp">
        <pc:chgData name="Usuario invitado" userId="S::urn:spo:anon#81788e2e4dac1f8804a18c0f64974735d1ea16abdc39b2d08a0426b4c9eac6c7::" providerId="AD" clId="Web-{1F002E87-362E-5DE7-BB9E-09C4DE2F7062}" dt="2021-12-23T15:21:16.831" v="0" actId="1076"/>
        <pc:sldMkLst>
          <pc:docMk/>
          <pc:sldMk cId="863628216" sldId="256"/>
        </pc:sldMkLst>
        <pc:picChg chg="mod">
          <ac:chgData name="Usuario invitado" userId="S::urn:spo:anon#81788e2e4dac1f8804a18c0f64974735d1ea16abdc39b2d08a0426b4c9eac6c7::" providerId="AD" clId="Web-{1F002E87-362E-5DE7-BB9E-09C4DE2F7062}" dt="2021-12-23T15:21:16.831" v="0" actId="1076"/>
          <ac:picMkLst>
            <pc:docMk/>
            <pc:sldMk cId="863628216" sldId="256"/>
            <ac:picMk id="3" creationId="{A50977FE-DA38-4C0C-BF94-1FCDEEA6A3C4}"/>
          </ac:picMkLst>
        </pc:picChg>
      </pc:sldChg>
    </pc:docChg>
  </pc:docChgLst>
  <pc:docChgLst>
    <pc:chgData name="Alma Galvan" userId="S::agalvan@migrantclinician.org::82bfc8be-73ed-4017-b250-fad6233e8710" providerId="AD" clId="Web-{F6CFFAD7-0FC9-7CA6-0E6F-8F9A4F52F182}"/>
    <pc:docChg chg="modSld">
      <pc:chgData name="Alma Galvan" userId="S::agalvan@migrantclinician.org::82bfc8be-73ed-4017-b250-fad6233e8710" providerId="AD" clId="Web-{F6CFFAD7-0FC9-7CA6-0E6F-8F9A4F52F182}" dt="2022-01-07T15:51:48.125" v="7" actId="20577"/>
      <pc:docMkLst>
        <pc:docMk/>
      </pc:docMkLst>
      <pc:sldChg chg="modSp">
        <pc:chgData name="Alma Galvan" userId="S::agalvan@migrantclinician.org::82bfc8be-73ed-4017-b250-fad6233e8710" providerId="AD" clId="Web-{F6CFFAD7-0FC9-7CA6-0E6F-8F9A4F52F182}" dt="2022-01-07T15:51:48.125" v="7" actId="20577"/>
        <pc:sldMkLst>
          <pc:docMk/>
          <pc:sldMk cId="863628216" sldId="256"/>
        </pc:sldMkLst>
        <pc:spChg chg="mod">
          <ac:chgData name="Alma Galvan" userId="S::agalvan@migrantclinician.org::82bfc8be-73ed-4017-b250-fad6233e8710" providerId="AD" clId="Web-{F6CFFAD7-0FC9-7CA6-0E6F-8F9A4F52F182}" dt="2022-01-07T15:51:48.125" v="7" actId="20577"/>
          <ac:spMkLst>
            <pc:docMk/>
            <pc:sldMk cId="863628216" sldId="256"/>
            <ac:spMk id="18" creationId="{D1114FBF-5AE4-42F5-8AE8-A5207B89C7FF}"/>
          </ac:spMkLst>
        </pc:spChg>
      </pc:sldChg>
    </pc:docChg>
  </pc:docChgLst>
  <pc:docChgLst>
    <pc:chgData name="Giovanni Lopez-Quezada" userId="S::glopez-quezada@migrantclinician.org::d444c8ac-3606-446b-ab90-a96ed9b696ec" providerId="AD" clId="Web-{31641759-38DD-CBA8-801E-84875BB78755}"/>
    <pc:docChg chg="modSld">
      <pc:chgData name="Giovanni Lopez-Quezada" userId="S::glopez-quezada@migrantclinician.org::d444c8ac-3606-446b-ab90-a96ed9b696ec" providerId="AD" clId="Web-{31641759-38DD-CBA8-801E-84875BB78755}" dt="2022-01-04T22:24:57.861" v="5"/>
      <pc:docMkLst>
        <pc:docMk/>
      </pc:docMkLst>
      <pc:sldChg chg="addSp delSp modSp">
        <pc:chgData name="Giovanni Lopez-Quezada" userId="S::glopez-quezada@migrantclinician.org::d444c8ac-3606-446b-ab90-a96ed9b696ec" providerId="AD" clId="Web-{31641759-38DD-CBA8-801E-84875BB78755}" dt="2022-01-04T22:24:57.861" v="5"/>
        <pc:sldMkLst>
          <pc:docMk/>
          <pc:sldMk cId="863628216" sldId="256"/>
        </pc:sldMkLst>
        <pc:picChg chg="add del mod">
          <ac:chgData name="Giovanni Lopez-Quezada" userId="S::glopez-quezada@migrantclinician.org::d444c8ac-3606-446b-ab90-a96ed9b696ec" providerId="AD" clId="Web-{31641759-38DD-CBA8-801E-84875BB78755}" dt="2022-01-04T22:24:54.361" v="4"/>
          <ac:picMkLst>
            <pc:docMk/>
            <pc:sldMk cId="863628216" sldId="256"/>
            <ac:picMk id="3" creationId="{E3113840-B801-431D-9BBF-4936601F0021}"/>
          </ac:picMkLst>
        </pc:picChg>
        <pc:picChg chg="add del">
          <ac:chgData name="Giovanni Lopez-Quezada" userId="S::glopez-quezada@migrantclinician.org::d444c8ac-3606-446b-ab90-a96ed9b696ec" providerId="AD" clId="Web-{31641759-38DD-CBA8-801E-84875BB78755}" dt="2022-01-04T22:24:57.861" v="5"/>
          <ac:picMkLst>
            <pc:docMk/>
            <pc:sldMk cId="863628216" sldId="256"/>
            <ac:picMk id="65" creationId="{A6AB6920-E520-451C-A0D9-D3368CF25CDB}"/>
          </ac:picMkLst>
        </pc:picChg>
      </pc:sldChg>
    </pc:docChg>
  </pc:docChgLst>
  <pc:docChgLst>
    <pc:chgData name="Alma Galvan" userId="S::agalvan@migrantclinician.org::82bfc8be-73ed-4017-b250-fad6233e8710" providerId="AD" clId="Web-{6E476544-8981-C9B4-53B1-17A483990F2E}"/>
    <pc:docChg chg="modSld">
      <pc:chgData name="Alma Galvan" userId="S::agalvan@migrantclinician.org::82bfc8be-73ed-4017-b250-fad6233e8710" providerId="AD" clId="Web-{6E476544-8981-C9B4-53B1-17A483990F2E}" dt="2022-01-07T15:34:34.240" v="48" actId="20577"/>
      <pc:docMkLst>
        <pc:docMk/>
      </pc:docMkLst>
      <pc:sldChg chg="modSp">
        <pc:chgData name="Alma Galvan" userId="S::agalvan@migrantclinician.org::82bfc8be-73ed-4017-b250-fad6233e8710" providerId="AD" clId="Web-{6E476544-8981-C9B4-53B1-17A483990F2E}" dt="2022-01-07T15:34:34.240" v="48" actId="20577"/>
        <pc:sldMkLst>
          <pc:docMk/>
          <pc:sldMk cId="863628216" sldId="256"/>
        </pc:sldMkLst>
        <pc:spChg chg="mod">
          <ac:chgData name="Alma Galvan" userId="S::agalvan@migrantclinician.org::82bfc8be-73ed-4017-b250-fad6233e8710" providerId="AD" clId="Web-{6E476544-8981-C9B4-53B1-17A483990F2E}" dt="2022-01-07T15:34:34.240" v="48" actId="20577"/>
          <ac:spMkLst>
            <pc:docMk/>
            <pc:sldMk cId="863628216" sldId="256"/>
            <ac:spMk id="55" creationId="{E0C75D11-FA61-4138-BC13-F55508F61B3B}"/>
          </ac:spMkLst>
        </pc:spChg>
      </pc:sldChg>
    </pc:docChg>
  </pc:docChgLst>
  <pc:docChgLst>
    <pc:chgData name="Alma Galvan" userId="S::agalvan@migrantclinician.org::82bfc8be-73ed-4017-b250-fad6233e8710" providerId="AD" clId="Web-{D14B50E3-DECD-4039-BA1F-DB756F68B87A}"/>
    <pc:docChg chg="modSld">
      <pc:chgData name="Alma Galvan" userId="S::agalvan@migrantclinician.org::82bfc8be-73ed-4017-b250-fad6233e8710" providerId="AD" clId="Web-{D14B50E3-DECD-4039-BA1F-DB756F68B87A}" dt="2022-01-04T21:33:26.395" v="42" actId="20577"/>
      <pc:docMkLst>
        <pc:docMk/>
      </pc:docMkLst>
      <pc:sldChg chg="modSp">
        <pc:chgData name="Alma Galvan" userId="S::agalvan@migrantclinician.org::82bfc8be-73ed-4017-b250-fad6233e8710" providerId="AD" clId="Web-{D14B50E3-DECD-4039-BA1F-DB756F68B87A}" dt="2022-01-04T21:33:26.395" v="42" actId="20577"/>
        <pc:sldMkLst>
          <pc:docMk/>
          <pc:sldMk cId="863628216" sldId="256"/>
        </pc:sldMkLst>
        <pc:spChg chg="mod">
          <ac:chgData name="Alma Galvan" userId="S::agalvan@migrantclinician.org::82bfc8be-73ed-4017-b250-fad6233e8710" providerId="AD" clId="Web-{D14B50E3-DECD-4039-BA1F-DB756F68B87A}" dt="2022-01-04T21:33:26.395" v="42" actId="20577"/>
          <ac:spMkLst>
            <pc:docMk/>
            <pc:sldMk cId="863628216" sldId="256"/>
            <ac:spMk id="18" creationId="{D1114FBF-5AE4-42F5-8AE8-A5207B89C7FF}"/>
          </ac:spMkLst>
        </pc:spChg>
        <pc:spChg chg="mod">
          <ac:chgData name="Alma Galvan" userId="S::agalvan@migrantclinician.org::82bfc8be-73ed-4017-b250-fad6233e8710" providerId="AD" clId="Web-{D14B50E3-DECD-4039-BA1F-DB756F68B87A}" dt="2022-01-04T21:33:02.067" v="26" actId="20577"/>
          <ac:spMkLst>
            <pc:docMk/>
            <pc:sldMk cId="863628216" sldId="256"/>
            <ac:spMk id="51" creationId="{B6A11825-4985-4013-B0CA-05334A7C2540}"/>
          </ac:spMkLst>
        </pc:spChg>
      </pc:sldChg>
    </pc:docChg>
  </pc:docChgLst>
  <pc:docChgLst>
    <pc:chgData name="Roxana Pineda" userId="S::rpineda@migrantclinician.org::f15f8f79-0f61-46aa-9934-1e39c9d6d940" providerId="AD" clId="Web-{B176FA32-FBD3-EFFC-F3DC-3D275B0A06BD}"/>
    <pc:docChg chg="modSld">
      <pc:chgData name="Roxana Pineda" userId="S::rpineda@migrantclinician.org::f15f8f79-0f61-46aa-9934-1e39c9d6d940" providerId="AD" clId="Web-{B176FA32-FBD3-EFFC-F3DC-3D275B0A06BD}" dt="2022-01-04T18:22:19.074" v="3" actId="20577"/>
      <pc:docMkLst>
        <pc:docMk/>
      </pc:docMkLst>
      <pc:sldChg chg="modSp">
        <pc:chgData name="Roxana Pineda" userId="S::rpineda@migrantclinician.org::f15f8f79-0f61-46aa-9934-1e39c9d6d940" providerId="AD" clId="Web-{B176FA32-FBD3-EFFC-F3DC-3D275B0A06BD}" dt="2022-01-04T18:22:19.074" v="3" actId="20577"/>
        <pc:sldMkLst>
          <pc:docMk/>
          <pc:sldMk cId="863628216" sldId="256"/>
        </pc:sldMkLst>
        <pc:spChg chg="mod">
          <ac:chgData name="Roxana Pineda" userId="S::rpineda@migrantclinician.org::f15f8f79-0f61-46aa-9934-1e39c9d6d940" providerId="AD" clId="Web-{B176FA32-FBD3-EFFC-F3DC-3D275B0A06BD}" dt="2022-01-04T18:22:19.074" v="3" actId="20577"/>
          <ac:spMkLst>
            <pc:docMk/>
            <pc:sldMk cId="863628216" sldId="256"/>
            <ac:spMk id="51" creationId="{B6A11825-4985-4013-B0CA-05334A7C2540}"/>
          </ac:spMkLst>
        </pc:spChg>
      </pc:sldChg>
    </pc:docChg>
  </pc:docChgLst>
  <pc:docChgLst>
    <pc:chgData name="Noel Dufrene" userId="S::ndufrene@migrantclinician.org::131c83a1-d70b-4f56-8487-a9b39281de7c" providerId="AD" clId="Web-{4FD25799-BCA2-DB35-7E21-8CD7A877C1DD}"/>
    <pc:docChg chg="modSld">
      <pc:chgData name="Noel Dufrene" userId="S::ndufrene@migrantclinician.org::131c83a1-d70b-4f56-8487-a9b39281de7c" providerId="AD" clId="Web-{4FD25799-BCA2-DB35-7E21-8CD7A877C1DD}" dt="2021-12-22T16:16:36.984" v="6" actId="1076"/>
      <pc:docMkLst>
        <pc:docMk/>
      </pc:docMkLst>
      <pc:sldChg chg="addSp delSp modSp">
        <pc:chgData name="Noel Dufrene" userId="S::ndufrene@migrantclinician.org::131c83a1-d70b-4f56-8487-a9b39281de7c" providerId="AD" clId="Web-{4FD25799-BCA2-DB35-7E21-8CD7A877C1DD}" dt="2021-12-22T16:16:36.984" v="6" actId="1076"/>
        <pc:sldMkLst>
          <pc:docMk/>
          <pc:sldMk cId="2314076300" sldId="257"/>
        </pc:sldMkLst>
        <pc:picChg chg="del">
          <ac:chgData name="Noel Dufrene" userId="S::ndufrene@migrantclinician.org::131c83a1-d70b-4f56-8487-a9b39281de7c" providerId="AD" clId="Web-{4FD25799-BCA2-DB35-7E21-8CD7A877C1DD}" dt="2021-12-22T16:16:33.891" v="5"/>
          <ac:picMkLst>
            <pc:docMk/>
            <pc:sldMk cId="2314076300" sldId="257"/>
            <ac:picMk id="9" creationId="{8D0E92D2-2A7E-4B60-A2A1-86A5AE04AE1B}"/>
          </ac:picMkLst>
        </pc:picChg>
        <pc:picChg chg="add mod">
          <ac:chgData name="Noel Dufrene" userId="S::ndufrene@migrantclinician.org::131c83a1-d70b-4f56-8487-a9b39281de7c" providerId="AD" clId="Web-{4FD25799-BCA2-DB35-7E21-8CD7A877C1DD}" dt="2021-12-22T16:16:36.984" v="6" actId="1076"/>
          <ac:picMkLst>
            <pc:docMk/>
            <pc:sldMk cId="2314076300" sldId="257"/>
            <ac:picMk id="12" creationId="{AEEBAE74-1A50-425C-8A82-17BF8B72AF23}"/>
          </ac:picMkLst>
        </pc:picChg>
      </pc:sldChg>
    </pc:docChg>
  </pc:docChgLst>
  <pc:docChgLst>
    <pc:chgData name="Alma Galvan" userId="S::agalvan@migrantclinician.org::82bfc8be-73ed-4017-b250-fad6233e8710" providerId="AD" clId="Web-{12DCCD34-D5F1-D4AA-B159-32AD8050B1E4}"/>
    <pc:docChg chg="modSld">
      <pc:chgData name="Alma Galvan" userId="S::agalvan@migrantclinician.org::82bfc8be-73ed-4017-b250-fad6233e8710" providerId="AD" clId="Web-{12DCCD34-D5F1-D4AA-B159-32AD8050B1E4}" dt="2022-01-07T15:46:06.690" v="18" actId="20577"/>
      <pc:docMkLst>
        <pc:docMk/>
      </pc:docMkLst>
      <pc:sldChg chg="modSp">
        <pc:chgData name="Alma Galvan" userId="S::agalvan@migrantclinician.org::82bfc8be-73ed-4017-b250-fad6233e8710" providerId="AD" clId="Web-{12DCCD34-D5F1-D4AA-B159-32AD8050B1E4}" dt="2022-01-07T15:46:06.690" v="18" actId="20577"/>
        <pc:sldMkLst>
          <pc:docMk/>
          <pc:sldMk cId="863628216" sldId="256"/>
        </pc:sldMkLst>
        <pc:spChg chg="mod">
          <ac:chgData name="Alma Galvan" userId="S::agalvan@migrantclinician.org::82bfc8be-73ed-4017-b250-fad6233e8710" providerId="AD" clId="Web-{12DCCD34-D5F1-D4AA-B159-32AD8050B1E4}" dt="2022-01-07T15:46:06.690" v="18" actId="20577"/>
          <ac:spMkLst>
            <pc:docMk/>
            <pc:sldMk cId="863628216" sldId="256"/>
            <ac:spMk id="18" creationId="{D1114FBF-5AE4-42F5-8AE8-A5207B89C7FF}"/>
          </ac:spMkLst>
        </pc:spChg>
      </pc:sldChg>
    </pc:docChg>
  </pc:docChgLst>
  <pc:docChgLst>
    <pc:chgData name="Noel Dufrene" userId="S::ndufrene@migrantclinician.org::131c83a1-d70b-4f56-8487-a9b39281de7c" providerId="AD" clId="Web-{7BDC2F75-99E7-E215-03F6-72478B574E81}"/>
    <pc:docChg chg="mod modSld">
      <pc:chgData name="Noel Dufrene" userId="S::ndufrene@migrantclinician.org::131c83a1-d70b-4f56-8487-a9b39281de7c" providerId="AD" clId="Web-{7BDC2F75-99E7-E215-03F6-72478B574E81}" dt="2021-12-16T21:20:48.013" v="8" actId="20577"/>
      <pc:docMkLst>
        <pc:docMk/>
      </pc:docMkLst>
      <pc:sldChg chg="addSp modSp">
        <pc:chgData name="Noel Dufrene" userId="S::ndufrene@migrantclinician.org::131c83a1-d70b-4f56-8487-a9b39281de7c" providerId="AD" clId="Web-{7BDC2F75-99E7-E215-03F6-72478B574E81}" dt="2021-12-16T21:20:48.013" v="8" actId="20577"/>
        <pc:sldMkLst>
          <pc:docMk/>
          <pc:sldMk cId="863628216" sldId="256"/>
        </pc:sldMkLst>
        <pc:spChg chg="add">
          <ac:chgData name="Noel Dufrene" userId="S::ndufrene@migrantclinician.org::131c83a1-d70b-4f56-8487-a9b39281de7c" providerId="AD" clId="Web-{7BDC2F75-99E7-E215-03F6-72478B574E81}" dt="2021-12-16T21:20:47.341" v="5"/>
          <ac:spMkLst>
            <pc:docMk/>
            <pc:sldMk cId="863628216" sldId="256"/>
            <ac:spMk id="3" creationId="{46DB2C90-56EA-436A-AF6C-B55E202A5FC7}"/>
          </ac:spMkLst>
        </pc:spChg>
        <pc:spChg chg="mod">
          <ac:chgData name="Noel Dufrene" userId="S::ndufrene@migrantclinician.org::131c83a1-d70b-4f56-8487-a9b39281de7c" providerId="AD" clId="Web-{7BDC2F75-99E7-E215-03F6-72478B574E81}" dt="2021-12-16T21:20:48.013" v="8" actId="20577"/>
          <ac:spMkLst>
            <pc:docMk/>
            <pc:sldMk cId="863628216" sldId="256"/>
            <ac:spMk id="40" creationId="{65F239E6-4419-4ED1-9D01-216CFBD58666}"/>
          </ac:spMkLst>
        </pc:spChg>
        <pc:spChg chg="mod">
          <ac:chgData name="Noel Dufrene" userId="S::ndufrene@migrantclinician.org::131c83a1-d70b-4f56-8487-a9b39281de7c" providerId="AD" clId="Web-{7BDC2F75-99E7-E215-03F6-72478B574E81}" dt="2021-12-16T21:20:47.028" v="4" actId="20577"/>
          <ac:spMkLst>
            <pc:docMk/>
            <pc:sldMk cId="863628216" sldId="256"/>
            <ac:spMk id="55" creationId="{E0C75D11-FA61-4138-BC13-F55508F61B3B}"/>
          </ac:spMkLst>
        </pc:spChg>
        <pc:spChg chg="mod">
          <ac:chgData name="Noel Dufrene" userId="S::ndufrene@migrantclinician.org::131c83a1-d70b-4f56-8487-a9b39281de7c" providerId="AD" clId="Web-{7BDC2F75-99E7-E215-03F6-72478B574E81}" dt="2021-12-16T21:20:47.481" v="6" actId="20577"/>
          <ac:spMkLst>
            <pc:docMk/>
            <pc:sldMk cId="863628216" sldId="256"/>
            <ac:spMk id="57" creationId="{F8D3850C-DBFB-45CD-853C-FDB6CC70CDC7}"/>
          </ac:spMkLst>
        </pc:spChg>
      </pc:sldChg>
      <pc:sldChg chg="modSp addCm delCm">
        <pc:chgData name="Noel Dufrene" userId="S::ndufrene@migrantclinician.org::131c83a1-d70b-4f56-8487-a9b39281de7c" providerId="AD" clId="Web-{7BDC2F75-99E7-E215-03F6-72478B574E81}" dt="2021-12-16T21:20:47.716" v="7" actId="20577"/>
        <pc:sldMkLst>
          <pc:docMk/>
          <pc:sldMk cId="2314076300" sldId="257"/>
        </pc:sldMkLst>
        <pc:spChg chg="mod">
          <ac:chgData name="Noel Dufrene" userId="S::ndufrene@migrantclinician.org::131c83a1-d70b-4f56-8487-a9b39281de7c" providerId="AD" clId="Web-{7BDC2F75-99E7-E215-03F6-72478B574E81}" dt="2021-12-16T21:20:47.716" v="7" actId="20577"/>
          <ac:spMkLst>
            <pc:docMk/>
            <pc:sldMk cId="2314076300" sldId="257"/>
            <ac:spMk id="83" creationId="{1735CC34-D572-43CE-83E5-2771B5B8BC28}"/>
          </ac:spMkLst>
        </pc:spChg>
        <pc:spChg chg="mod">
          <ac:chgData name="Noel Dufrene" userId="S::ndufrene@migrantclinician.org::131c83a1-d70b-4f56-8487-a9b39281de7c" providerId="AD" clId="Web-{7BDC2F75-99E7-E215-03F6-72478B574E81}" dt="2021-12-16T21:17:15.945" v="3" actId="20577"/>
          <ac:spMkLst>
            <pc:docMk/>
            <pc:sldMk cId="2314076300" sldId="257"/>
            <ac:spMk id="86" creationId="{CA5D6EFA-D2CA-4604-A90C-877E24577BAE}"/>
          </ac:spMkLst>
        </pc:spChg>
      </pc:sldChg>
    </pc:docChg>
  </pc:docChgLst>
  <pc:docChgLst>
    <pc:chgData name="Noel Dufrene" userId="S::ndufrene@migrantclinician.org::131c83a1-d70b-4f56-8487-a9b39281de7c" providerId="AD" clId="Web-{6B1A163F-5A75-3269-DB6F-9F38DEE66F13}"/>
    <pc:docChg chg="modSld">
      <pc:chgData name="Noel Dufrene" userId="S::ndufrene@migrantclinician.org::131c83a1-d70b-4f56-8487-a9b39281de7c" providerId="AD" clId="Web-{6B1A163F-5A75-3269-DB6F-9F38DEE66F13}" dt="2021-12-22T16:13:56.093" v="24" actId="1076"/>
      <pc:docMkLst>
        <pc:docMk/>
      </pc:docMkLst>
      <pc:sldChg chg="addSp delSp modSp delCm">
        <pc:chgData name="Noel Dufrene" userId="S::ndufrene@migrantclinician.org::131c83a1-d70b-4f56-8487-a9b39281de7c" providerId="AD" clId="Web-{6B1A163F-5A75-3269-DB6F-9F38DEE66F13}" dt="2021-12-22T16:13:56.093" v="24" actId="1076"/>
        <pc:sldMkLst>
          <pc:docMk/>
          <pc:sldMk cId="863628216" sldId="256"/>
        </pc:sldMkLst>
        <pc:spChg chg="mod">
          <ac:chgData name="Noel Dufrene" userId="S::ndufrene@migrantclinician.org::131c83a1-d70b-4f56-8487-a9b39281de7c" providerId="AD" clId="Web-{6B1A163F-5A75-3269-DB6F-9F38DEE66F13}" dt="2021-12-22T15:20:07.622" v="2" actId="20577"/>
          <ac:spMkLst>
            <pc:docMk/>
            <pc:sldMk cId="863628216" sldId="256"/>
            <ac:spMk id="40" creationId="{65F239E6-4419-4ED1-9D01-216CFBD58666}"/>
          </ac:spMkLst>
        </pc:spChg>
        <pc:picChg chg="del mod">
          <ac:chgData name="Noel Dufrene" userId="S::ndufrene@migrantclinician.org::131c83a1-d70b-4f56-8487-a9b39281de7c" providerId="AD" clId="Web-{6B1A163F-5A75-3269-DB6F-9F38DEE66F13}" dt="2021-12-22T16:13:52.311" v="23"/>
          <ac:picMkLst>
            <pc:docMk/>
            <pc:sldMk cId="863628216" sldId="256"/>
            <ac:picMk id="3" creationId="{8C2B3505-60BE-49D3-9891-72475C2AE978}"/>
          </ac:picMkLst>
        </pc:picChg>
        <pc:picChg chg="add del mod">
          <ac:chgData name="Noel Dufrene" userId="S::ndufrene@migrantclinician.org::131c83a1-d70b-4f56-8487-a9b39281de7c" providerId="AD" clId="Web-{6B1A163F-5A75-3269-DB6F-9F38DEE66F13}" dt="2021-12-22T16:12:35.575" v="8"/>
          <ac:picMkLst>
            <pc:docMk/>
            <pc:sldMk cId="863628216" sldId="256"/>
            <ac:picMk id="5" creationId="{3D0E472B-E090-486A-90D5-718C68CC132C}"/>
          </ac:picMkLst>
        </pc:picChg>
        <pc:picChg chg="add mod">
          <ac:chgData name="Noel Dufrene" userId="S::ndufrene@migrantclinician.org::131c83a1-d70b-4f56-8487-a9b39281de7c" providerId="AD" clId="Web-{6B1A163F-5A75-3269-DB6F-9F38DEE66F13}" dt="2021-12-22T16:13:56.093" v="24" actId="1076"/>
          <ac:picMkLst>
            <pc:docMk/>
            <pc:sldMk cId="863628216" sldId="256"/>
            <ac:picMk id="7" creationId="{67E61FA9-733E-4CD4-871A-330CE853C42F}"/>
          </ac:picMkLst>
        </pc:picChg>
      </pc:sldChg>
    </pc:docChg>
  </pc:docChgLst>
  <pc:docChgLst>
    <pc:chgData name="Giovanni Lopez-Quezada" userId="d444c8ac-3606-446b-ab90-a96ed9b696ec" providerId="ADAL" clId="{7A96108B-2EBF-4DEF-BCEC-9909130E6D5C}"/>
    <pc:docChg chg="undo custSel modSld">
      <pc:chgData name="Giovanni Lopez-Quezada" userId="d444c8ac-3606-446b-ab90-a96ed9b696ec" providerId="ADAL" clId="{7A96108B-2EBF-4DEF-BCEC-9909130E6D5C}" dt="2022-01-04T22:25:57.946" v="140" actId="1036"/>
      <pc:docMkLst>
        <pc:docMk/>
      </pc:docMkLst>
      <pc:sldChg chg="addSp delSp modSp mod">
        <pc:chgData name="Giovanni Lopez-Quezada" userId="d444c8ac-3606-446b-ab90-a96ed9b696ec" providerId="ADAL" clId="{7A96108B-2EBF-4DEF-BCEC-9909130E6D5C}" dt="2022-01-04T22:25:57.946" v="140" actId="1036"/>
        <pc:sldMkLst>
          <pc:docMk/>
          <pc:sldMk cId="863628216" sldId="256"/>
        </pc:sldMkLst>
        <pc:spChg chg="mod">
          <ac:chgData name="Giovanni Lopez-Quezada" userId="d444c8ac-3606-446b-ab90-a96ed9b696ec" providerId="ADAL" clId="{7A96108B-2EBF-4DEF-BCEC-9909130E6D5C}" dt="2022-01-04T20:31:16.493" v="108" actId="255"/>
          <ac:spMkLst>
            <pc:docMk/>
            <pc:sldMk cId="863628216" sldId="256"/>
            <ac:spMk id="18" creationId="{D1114FBF-5AE4-42F5-8AE8-A5207B89C7FF}"/>
          </ac:spMkLst>
        </pc:spChg>
        <pc:spChg chg="mod">
          <ac:chgData name="Giovanni Lopez-Quezada" userId="d444c8ac-3606-446b-ab90-a96ed9b696ec" providerId="ADAL" clId="{7A96108B-2EBF-4DEF-BCEC-9909130E6D5C}" dt="2022-01-04T20:32:10.094" v="123" actId="1036"/>
          <ac:spMkLst>
            <pc:docMk/>
            <pc:sldMk cId="863628216" sldId="256"/>
            <ac:spMk id="23" creationId="{BF6D7C19-40A1-477B-B740-37809A43A22C}"/>
          </ac:spMkLst>
        </pc:spChg>
        <pc:spChg chg="mod">
          <ac:chgData name="Giovanni Lopez-Quezada" userId="d444c8ac-3606-446b-ab90-a96ed9b696ec" providerId="ADAL" clId="{7A96108B-2EBF-4DEF-BCEC-9909130E6D5C}" dt="2022-01-04T20:28:05.273" v="47" actId="12788"/>
          <ac:spMkLst>
            <pc:docMk/>
            <pc:sldMk cId="863628216" sldId="256"/>
            <ac:spMk id="24" creationId="{80AC400D-F660-4D51-B47A-3A22B01C9133}"/>
          </ac:spMkLst>
        </pc:spChg>
        <pc:spChg chg="mod">
          <ac:chgData name="Giovanni Lopez-Quezada" userId="d444c8ac-3606-446b-ab90-a96ed9b696ec" providerId="ADAL" clId="{7A96108B-2EBF-4DEF-BCEC-9909130E6D5C}" dt="2022-01-04T20:29:30.542" v="72" actId="1036"/>
          <ac:spMkLst>
            <pc:docMk/>
            <pc:sldMk cId="863628216" sldId="256"/>
            <ac:spMk id="28" creationId="{BF0AC4BE-D12D-4492-ABC3-A97A056DED9B}"/>
          </ac:spMkLst>
        </pc:spChg>
        <pc:spChg chg="del">
          <ac:chgData name="Giovanni Lopez-Quezada" userId="d444c8ac-3606-446b-ab90-a96ed9b696ec" providerId="ADAL" clId="{7A96108B-2EBF-4DEF-BCEC-9909130E6D5C}" dt="2022-01-04T20:27:53.109" v="44" actId="478"/>
          <ac:spMkLst>
            <pc:docMk/>
            <pc:sldMk cId="863628216" sldId="256"/>
            <ac:spMk id="40" creationId="{65F239E6-4419-4ED1-9D01-216CFBD58666}"/>
          </ac:spMkLst>
        </pc:spChg>
        <pc:spChg chg="mod">
          <ac:chgData name="Giovanni Lopez-Quezada" userId="d444c8ac-3606-446b-ab90-a96ed9b696ec" providerId="ADAL" clId="{7A96108B-2EBF-4DEF-BCEC-9909130E6D5C}" dt="2022-01-04T20:31:36.070" v="112" actId="1076"/>
          <ac:spMkLst>
            <pc:docMk/>
            <pc:sldMk cId="863628216" sldId="256"/>
            <ac:spMk id="51" creationId="{B6A11825-4985-4013-B0CA-05334A7C2540}"/>
          </ac:spMkLst>
        </pc:spChg>
        <pc:spChg chg="mod">
          <ac:chgData name="Giovanni Lopez-Quezada" userId="d444c8ac-3606-446b-ab90-a96ed9b696ec" providerId="ADAL" clId="{7A96108B-2EBF-4DEF-BCEC-9909130E6D5C}" dt="2022-01-04T20:32:05.976" v="116" actId="1076"/>
          <ac:spMkLst>
            <pc:docMk/>
            <pc:sldMk cId="863628216" sldId="256"/>
            <ac:spMk id="52" creationId="{D06FD5C7-82A7-4814-91FD-962FC0EC1877}"/>
          </ac:spMkLst>
        </pc:spChg>
        <pc:spChg chg="mod">
          <ac:chgData name="Giovanni Lopez-Quezada" userId="d444c8ac-3606-446b-ab90-a96ed9b696ec" providerId="ADAL" clId="{7A96108B-2EBF-4DEF-BCEC-9909130E6D5C}" dt="2022-01-04T20:32:05.976" v="116" actId="1076"/>
          <ac:spMkLst>
            <pc:docMk/>
            <pc:sldMk cId="863628216" sldId="256"/>
            <ac:spMk id="53" creationId="{C6CE72B4-5053-434F-BAD0-E2473CB6CA17}"/>
          </ac:spMkLst>
        </pc:spChg>
        <pc:spChg chg="mod">
          <ac:chgData name="Giovanni Lopez-Quezada" userId="d444c8ac-3606-446b-ab90-a96ed9b696ec" providerId="ADAL" clId="{7A96108B-2EBF-4DEF-BCEC-9909130E6D5C}" dt="2022-01-04T20:32:16.785" v="125" actId="20577"/>
          <ac:spMkLst>
            <pc:docMk/>
            <pc:sldMk cId="863628216" sldId="256"/>
            <ac:spMk id="55" creationId="{E0C75D11-FA61-4138-BC13-F55508F61B3B}"/>
          </ac:spMkLst>
        </pc:spChg>
        <pc:spChg chg="add del mod">
          <ac:chgData name="Giovanni Lopez-Quezada" userId="d444c8ac-3606-446b-ab90-a96ed9b696ec" providerId="ADAL" clId="{7A96108B-2EBF-4DEF-BCEC-9909130E6D5C}" dt="2022-01-04T20:32:24.728" v="126" actId="478"/>
          <ac:spMkLst>
            <pc:docMk/>
            <pc:sldMk cId="863628216" sldId="256"/>
            <ac:spMk id="64" creationId="{9F6B1922-6895-4972-8C1E-3C5696601C2E}"/>
          </ac:spMkLst>
        </pc:spChg>
        <pc:spChg chg="add mod">
          <ac:chgData name="Giovanni Lopez-Quezada" userId="d444c8ac-3606-446b-ab90-a96ed9b696ec" providerId="ADAL" clId="{7A96108B-2EBF-4DEF-BCEC-9909130E6D5C}" dt="2022-01-04T20:32:31.780" v="128" actId="1076"/>
          <ac:spMkLst>
            <pc:docMk/>
            <pc:sldMk cId="863628216" sldId="256"/>
            <ac:spMk id="67" creationId="{D73B1652-ECAC-4FDC-B9CB-A59636E661F9}"/>
          </ac:spMkLst>
        </pc:spChg>
        <pc:grpChg chg="del">
          <ac:chgData name="Giovanni Lopez-Quezada" userId="d444c8ac-3606-446b-ab90-a96ed9b696ec" providerId="ADAL" clId="{7A96108B-2EBF-4DEF-BCEC-9909130E6D5C}" dt="2022-01-04T20:27:51.331" v="43" actId="478"/>
          <ac:grpSpMkLst>
            <pc:docMk/>
            <pc:sldMk cId="863628216" sldId="256"/>
            <ac:grpSpMk id="6" creationId="{80508315-2B8A-4C88-9B33-E109AB188D6D}"/>
          </ac:grpSpMkLst>
        </pc:grpChg>
        <pc:grpChg chg="mod">
          <ac:chgData name="Giovanni Lopez-Quezada" userId="d444c8ac-3606-446b-ab90-a96ed9b696ec" providerId="ADAL" clId="{7A96108B-2EBF-4DEF-BCEC-9909130E6D5C}" dt="2022-01-04T20:31:26.165" v="111" actId="1076"/>
          <ac:grpSpMkLst>
            <pc:docMk/>
            <pc:sldMk cId="863628216" sldId="256"/>
            <ac:grpSpMk id="19" creationId="{4C91DD64-7D1C-451E-8C1E-F1856CD7D85A}"/>
          </ac:grpSpMkLst>
        </pc:grpChg>
        <pc:grpChg chg="mod">
          <ac:chgData name="Giovanni Lopez-Quezada" userId="d444c8ac-3606-446b-ab90-a96ed9b696ec" providerId="ADAL" clId="{7A96108B-2EBF-4DEF-BCEC-9909130E6D5C}" dt="2022-01-04T20:28:05.273" v="47" actId="12788"/>
          <ac:grpSpMkLst>
            <pc:docMk/>
            <pc:sldMk cId="863628216" sldId="256"/>
            <ac:grpSpMk id="47" creationId="{06833B9E-E49C-4329-9D8D-978623D904FE}"/>
          </ac:grpSpMkLst>
        </pc:grpChg>
        <pc:grpChg chg="mod">
          <ac:chgData name="Giovanni Lopez-Quezada" userId="d444c8ac-3606-446b-ab90-a96ed9b696ec" providerId="ADAL" clId="{7A96108B-2EBF-4DEF-BCEC-9909130E6D5C}" dt="2022-01-04T20:29:41.481" v="76" actId="1076"/>
          <ac:grpSpMkLst>
            <pc:docMk/>
            <pc:sldMk cId="863628216" sldId="256"/>
            <ac:grpSpMk id="62" creationId="{503162DE-EE2F-4932-BA80-75C07F2CBE25}"/>
          </ac:grpSpMkLst>
        </pc:grpChg>
        <pc:picChg chg="del">
          <ac:chgData name="Giovanni Lopez-Quezada" userId="d444c8ac-3606-446b-ab90-a96ed9b696ec" providerId="ADAL" clId="{7A96108B-2EBF-4DEF-BCEC-9909130E6D5C}" dt="2022-01-04T20:27:51.331" v="43" actId="478"/>
          <ac:picMkLst>
            <pc:docMk/>
            <pc:sldMk cId="863628216" sldId="256"/>
            <ac:picMk id="3" creationId="{A50977FE-DA38-4C0C-BF94-1FCDEEA6A3C4}"/>
          </ac:picMkLst>
        </pc:picChg>
        <pc:picChg chg="add mod ord">
          <ac:chgData name="Giovanni Lopez-Quezada" userId="d444c8ac-3606-446b-ab90-a96ed9b696ec" providerId="ADAL" clId="{7A96108B-2EBF-4DEF-BCEC-9909130E6D5C}" dt="2022-01-04T22:25:57.946" v="140" actId="1036"/>
          <ac:picMkLst>
            <pc:docMk/>
            <pc:sldMk cId="863628216" sldId="256"/>
            <ac:picMk id="45" creationId="{BB438C15-EAE3-4B06-9978-F4228B400A6B}"/>
          </ac:picMkLst>
        </pc:picChg>
        <pc:picChg chg="add del mod">
          <ac:chgData name="Giovanni Lopez-Quezada" userId="d444c8ac-3606-446b-ab90-a96ed9b696ec" providerId="ADAL" clId="{7A96108B-2EBF-4DEF-BCEC-9909130E6D5C}" dt="2022-01-04T22:25:34.093" v="133" actId="21"/>
          <ac:picMkLst>
            <pc:docMk/>
            <pc:sldMk cId="863628216" sldId="256"/>
            <ac:picMk id="46" creationId="{A0B4951F-A714-417D-9E72-E6D08B77B7BA}"/>
          </ac:picMkLst>
        </pc:picChg>
        <pc:picChg chg="mod">
          <ac:chgData name="Giovanni Lopez-Quezada" userId="d444c8ac-3606-446b-ab90-a96ed9b696ec" providerId="ADAL" clId="{7A96108B-2EBF-4DEF-BCEC-9909130E6D5C}" dt="2022-01-04T20:29:15.188" v="65" actId="1076"/>
          <ac:picMkLst>
            <pc:docMk/>
            <pc:sldMk cId="863628216" sldId="256"/>
            <ac:picMk id="56" creationId="{40F4A587-3396-4982-A76B-91D881D51520}"/>
          </ac:picMkLst>
        </pc:picChg>
        <pc:picChg chg="add del mod">
          <ac:chgData name="Giovanni Lopez-Quezada" userId="d444c8ac-3606-446b-ab90-a96ed9b696ec" providerId="ADAL" clId="{7A96108B-2EBF-4DEF-BCEC-9909130E6D5C}" dt="2022-01-04T20:32:24.728" v="126" actId="478"/>
          <ac:picMkLst>
            <pc:docMk/>
            <pc:sldMk cId="863628216" sldId="256"/>
            <ac:picMk id="58" creationId="{E8018527-3460-4F1B-A40B-BC102FA47A44}"/>
          </ac:picMkLst>
        </pc:picChg>
        <pc:picChg chg="mod">
          <ac:chgData name="Giovanni Lopez-Quezada" userId="d444c8ac-3606-446b-ab90-a96ed9b696ec" providerId="ADAL" clId="{7A96108B-2EBF-4DEF-BCEC-9909130E6D5C}" dt="2022-01-04T20:29:43.468" v="77" actId="1076"/>
          <ac:picMkLst>
            <pc:docMk/>
            <pc:sldMk cId="863628216" sldId="256"/>
            <ac:picMk id="60" creationId="{062A7F32-5726-4D86-A239-C9420B849FCC}"/>
          </ac:picMkLst>
        </pc:picChg>
        <pc:picChg chg="add del mod">
          <ac:chgData name="Giovanni Lopez-Quezada" userId="d444c8ac-3606-446b-ab90-a96ed9b696ec" providerId="ADAL" clId="{7A96108B-2EBF-4DEF-BCEC-9909130E6D5C}" dt="2022-01-04T20:32:24.728" v="126" actId="478"/>
          <ac:picMkLst>
            <pc:docMk/>
            <pc:sldMk cId="863628216" sldId="256"/>
            <ac:picMk id="63" creationId="{F585892B-3DF6-4B0B-A363-489DB3E998A1}"/>
          </ac:picMkLst>
        </pc:picChg>
        <pc:picChg chg="add del mod">
          <ac:chgData name="Giovanni Lopez-Quezada" userId="d444c8ac-3606-446b-ab90-a96ed9b696ec" providerId="ADAL" clId="{7A96108B-2EBF-4DEF-BCEC-9909130E6D5C}" dt="2022-01-04T22:25:30.623" v="131" actId="478"/>
          <ac:picMkLst>
            <pc:docMk/>
            <pc:sldMk cId="863628216" sldId="256"/>
            <ac:picMk id="65" creationId="{A6AB6920-E520-451C-A0D9-D3368CF25CDB}"/>
          </ac:picMkLst>
        </pc:picChg>
        <pc:picChg chg="add mod">
          <ac:chgData name="Giovanni Lopez-Quezada" userId="d444c8ac-3606-446b-ab90-a96ed9b696ec" providerId="ADAL" clId="{7A96108B-2EBF-4DEF-BCEC-9909130E6D5C}" dt="2022-01-04T22:25:51.487" v="138" actId="14100"/>
          <ac:picMkLst>
            <pc:docMk/>
            <pc:sldMk cId="863628216" sldId="256"/>
            <ac:picMk id="66" creationId="{3F351B26-7184-420E-9B02-C5C15C30CC02}"/>
          </ac:picMkLst>
        </pc:picChg>
      </pc:sldChg>
      <pc:sldChg chg="addSp delSp modSp mod">
        <pc:chgData name="Giovanni Lopez-Quezada" userId="d444c8ac-3606-446b-ab90-a96ed9b696ec" providerId="ADAL" clId="{7A96108B-2EBF-4DEF-BCEC-9909130E6D5C}" dt="2022-01-04T20:27:34.706" v="42" actId="1036"/>
        <pc:sldMkLst>
          <pc:docMk/>
          <pc:sldMk cId="2314076300" sldId="257"/>
        </pc:sldMkLst>
        <pc:spChg chg="mod">
          <ac:chgData name="Giovanni Lopez-Quezada" userId="d444c8ac-3606-446b-ab90-a96ed9b696ec" providerId="ADAL" clId="{7A96108B-2EBF-4DEF-BCEC-9909130E6D5C}" dt="2022-01-04T20:26:48.438" v="28" actId="404"/>
          <ac:spMkLst>
            <pc:docMk/>
            <pc:sldMk cId="2314076300" sldId="257"/>
            <ac:spMk id="52" creationId="{6E25588B-FE07-48CB-A7BA-42DD444F277B}"/>
          </ac:spMkLst>
        </pc:spChg>
        <pc:spChg chg="del">
          <ac:chgData name="Giovanni Lopez-Quezada" userId="d444c8ac-3606-446b-ab90-a96ed9b696ec" providerId="ADAL" clId="{7A96108B-2EBF-4DEF-BCEC-9909130E6D5C}" dt="2022-01-04T20:25:09.951" v="0" actId="478"/>
          <ac:spMkLst>
            <pc:docMk/>
            <pc:sldMk cId="2314076300" sldId="257"/>
            <ac:spMk id="83" creationId="{1735CC34-D572-43CE-83E5-2771B5B8BC28}"/>
          </ac:spMkLst>
        </pc:spChg>
        <pc:spChg chg="add mod">
          <ac:chgData name="Giovanni Lopez-Quezada" userId="d444c8ac-3606-446b-ab90-a96ed9b696ec" providerId="ADAL" clId="{7A96108B-2EBF-4DEF-BCEC-9909130E6D5C}" dt="2022-01-04T20:27:07.682" v="33" actId="1035"/>
          <ac:spMkLst>
            <pc:docMk/>
            <pc:sldMk cId="2314076300" sldId="257"/>
            <ac:spMk id="85" creationId="{FA5936CF-7FFE-4954-8396-D0BDD460396E}"/>
          </ac:spMkLst>
        </pc:spChg>
        <pc:spChg chg="mod">
          <ac:chgData name="Giovanni Lopez-Quezada" userId="d444c8ac-3606-446b-ab90-a96ed9b696ec" providerId="ADAL" clId="{7A96108B-2EBF-4DEF-BCEC-9909130E6D5C}" dt="2022-01-04T20:27:34.706" v="42" actId="1036"/>
          <ac:spMkLst>
            <pc:docMk/>
            <pc:sldMk cId="2314076300" sldId="257"/>
            <ac:spMk id="86" creationId="{CA5D6EFA-D2CA-4604-A90C-877E24577BAE}"/>
          </ac:spMkLst>
        </pc:spChg>
        <pc:spChg chg="mod">
          <ac:chgData name="Giovanni Lopez-Quezada" userId="d444c8ac-3606-446b-ab90-a96ed9b696ec" providerId="ADAL" clId="{7A96108B-2EBF-4DEF-BCEC-9909130E6D5C}" dt="2022-01-04T20:27:16.154" v="36" actId="14100"/>
          <ac:spMkLst>
            <pc:docMk/>
            <pc:sldMk cId="2314076300" sldId="257"/>
            <ac:spMk id="98" creationId="{C62ECA56-D4B1-45D1-AEE7-3F1E9A0C9971}"/>
          </ac:spMkLst>
        </pc:spChg>
        <pc:spChg chg="mod">
          <ac:chgData name="Giovanni Lopez-Quezada" userId="d444c8ac-3606-446b-ab90-a96ed9b696ec" providerId="ADAL" clId="{7A96108B-2EBF-4DEF-BCEC-9909130E6D5C}" dt="2022-01-04T20:27:07.682" v="33" actId="1035"/>
          <ac:spMkLst>
            <pc:docMk/>
            <pc:sldMk cId="2314076300" sldId="257"/>
            <ac:spMk id="99" creationId="{42080F90-F0EE-4EBF-9D6B-D5EBA6ADAA9A}"/>
          </ac:spMkLst>
        </pc:spChg>
        <pc:spChg chg="mod">
          <ac:chgData name="Giovanni Lopez-Quezada" userId="d444c8ac-3606-446b-ab90-a96ed9b696ec" providerId="ADAL" clId="{7A96108B-2EBF-4DEF-BCEC-9909130E6D5C}" dt="2022-01-04T20:26:42.234" v="27" actId="20577"/>
          <ac:spMkLst>
            <pc:docMk/>
            <pc:sldMk cId="2314076300" sldId="257"/>
            <ac:spMk id="100" creationId="{70DB9AF7-CFC5-4DFA-ABD1-D22CBDA07F11}"/>
          </ac:spMkLst>
        </pc:spChg>
        <pc:spChg chg="mod">
          <ac:chgData name="Giovanni Lopez-Quezada" userId="d444c8ac-3606-446b-ab90-a96ed9b696ec" providerId="ADAL" clId="{7A96108B-2EBF-4DEF-BCEC-9909130E6D5C}" dt="2022-01-04T20:27:25.098" v="37" actId="14100"/>
          <ac:spMkLst>
            <pc:docMk/>
            <pc:sldMk cId="2314076300" sldId="257"/>
            <ac:spMk id="104" creationId="{AE17B11B-52C6-47D5-B28A-E51F8EAE0034}"/>
          </ac:spMkLst>
        </pc:spChg>
        <pc:spChg chg="mod">
          <ac:chgData name="Giovanni Lopez-Quezada" userId="d444c8ac-3606-446b-ab90-a96ed9b696ec" providerId="ADAL" clId="{7A96108B-2EBF-4DEF-BCEC-9909130E6D5C}" dt="2022-01-04T20:26:59.834" v="29" actId="1076"/>
          <ac:spMkLst>
            <pc:docMk/>
            <pc:sldMk cId="2314076300" sldId="257"/>
            <ac:spMk id="105" creationId="{8E8BE779-ED93-43C1-B2DC-1EDC1AE0F920}"/>
          </ac:spMkLst>
        </pc:spChg>
        <pc:spChg chg="mod">
          <ac:chgData name="Giovanni Lopez-Quezada" userId="d444c8ac-3606-446b-ab90-a96ed9b696ec" providerId="ADAL" clId="{7A96108B-2EBF-4DEF-BCEC-9909130E6D5C}" dt="2022-01-04T20:27:31.762" v="39" actId="1036"/>
          <ac:spMkLst>
            <pc:docMk/>
            <pc:sldMk cId="2314076300" sldId="257"/>
            <ac:spMk id="106" creationId="{73482495-BD14-4B94-8405-C95646A5FC7A}"/>
          </ac:spMkLst>
        </pc:spChg>
        <pc:spChg chg="mod">
          <ac:chgData name="Giovanni Lopez-Quezada" userId="d444c8ac-3606-446b-ab90-a96ed9b696ec" providerId="ADAL" clId="{7A96108B-2EBF-4DEF-BCEC-9909130E6D5C}" dt="2022-01-04T20:26:59.834" v="29" actId="1076"/>
          <ac:spMkLst>
            <pc:docMk/>
            <pc:sldMk cId="2314076300" sldId="257"/>
            <ac:spMk id="107" creationId="{0D224C6D-E8EF-4211-9756-6DC6C615AA6C}"/>
          </ac:spMkLst>
        </pc:spChg>
        <pc:grpChg chg="add mod">
          <ac:chgData name="Giovanni Lopez-Quezada" userId="d444c8ac-3606-446b-ab90-a96ed9b696ec" providerId="ADAL" clId="{7A96108B-2EBF-4DEF-BCEC-9909130E6D5C}" dt="2022-01-04T20:27:07.682" v="33" actId="1035"/>
          <ac:grpSpMkLst>
            <pc:docMk/>
            <pc:sldMk cId="2314076300" sldId="257"/>
            <ac:grpSpMk id="9" creationId="{11049B7D-8669-4052-AD8A-907E764C2223}"/>
          </ac:grpSpMkLst>
        </pc:grpChg>
        <pc:picChg chg="del">
          <ac:chgData name="Giovanni Lopez-Quezada" userId="d444c8ac-3606-446b-ab90-a96ed9b696ec" providerId="ADAL" clId="{7A96108B-2EBF-4DEF-BCEC-9909130E6D5C}" dt="2022-01-04T20:25:09.951" v="0" actId="478"/>
          <ac:picMkLst>
            <pc:docMk/>
            <pc:sldMk cId="2314076300" sldId="257"/>
            <ac:picMk id="10" creationId="{48327673-9E8E-4077-BE91-0AD3CEB10EF1}"/>
          </ac:picMkLst>
        </pc:picChg>
        <pc:picChg chg="del">
          <ac:chgData name="Giovanni Lopez-Quezada" userId="d444c8ac-3606-446b-ab90-a96ed9b696ec" providerId="ADAL" clId="{7A96108B-2EBF-4DEF-BCEC-9909130E6D5C}" dt="2022-01-04T20:25:09.951" v="0" actId="478"/>
          <ac:picMkLst>
            <pc:docMk/>
            <pc:sldMk cId="2314076300" sldId="257"/>
            <ac:picMk id="12" creationId="{AEEBAE74-1A50-425C-8A82-17BF8B72AF23}"/>
          </ac:picMkLst>
        </pc:picChg>
        <pc:picChg chg="add mod">
          <ac:chgData name="Giovanni Lopez-Quezada" userId="d444c8ac-3606-446b-ab90-a96ed9b696ec" providerId="ADAL" clId="{7A96108B-2EBF-4DEF-BCEC-9909130E6D5C}" dt="2022-01-04T20:25:43.858" v="11" actId="164"/>
          <ac:picMkLst>
            <pc:docMk/>
            <pc:sldMk cId="2314076300" sldId="257"/>
            <ac:picMk id="84" creationId="{A6E462BA-DF19-42E5-B568-3C9CFB9C4E3E}"/>
          </ac:picMkLst>
        </pc:picChg>
        <pc:picChg chg="add mod">
          <ac:chgData name="Giovanni Lopez-Quezada" userId="d444c8ac-3606-446b-ab90-a96ed9b696ec" providerId="ADAL" clId="{7A96108B-2EBF-4DEF-BCEC-9909130E6D5C}" dt="2022-01-04T20:25:43.858" v="11" actId="164"/>
          <ac:picMkLst>
            <pc:docMk/>
            <pc:sldMk cId="2314076300" sldId="257"/>
            <ac:picMk id="87" creationId="{2F161775-B467-40C2-988B-B8899AA78D04}"/>
          </ac:picMkLst>
        </pc:picChg>
      </pc:sldChg>
    </pc:docChg>
  </pc:docChgLst>
  <pc:docChgLst>
    <pc:chgData name="Alma Galvan" userId="S::agalvan@migrantclinician.org::82bfc8be-73ed-4017-b250-fad6233e8710" providerId="AD" clId="Web-{933BC4B4-7597-8FE3-1039-5A841C1F4847}"/>
    <pc:docChg chg="modSld">
      <pc:chgData name="Alma Galvan" userId="S::agalvan@migrantclinician.org::82bfc8be-73ed-4017-b250-fad6233e8710" providerId="AD" clId="Web-{933BC4B4-7597-8FE3-1039-5A841C1F4847}" dt="2021-12-16T22:11:35.998" v="8"/>
      <pc:docMkLst>
        <pc:docMk/>
      </pc:docMkLst>
      <pc:sldChg chg="delSp">
        <pc:chgData name="Alma Galvan" userId="S::agalvan@migrantclinician.org::82bfc8be-73ed-4017-b250-fad6233e8710" providerId="AD" clId="Web-{933BC4B4-7597-8FE3-1039-5A841C1F4847}" dt="2021-12-16T22:11:35.998" v="8"/>
        <pc:sldMkLst>
          <pc:docMk/>
          <pc:sldMk cId="863628216" sldId="256"/>
        </pc:sldMkLst>
        <pc:spChg chg="del">
          <ac:chgData name="Alma Galvan" userId="S::agalvan@migrantclinician.org::82bfc8be-73ed-4017-b250-fad6233e8710" providerId="AD" clId="Web-{933BC4B4-7597-8FE3-1039-5A841C1F4847}" dt="2021-12-16T22:11:35.998" v="8"/>
          <ac:spMkLst>
            <pc:docMk/>
            <pc:sldMk cId="863628216" sldId="256"/>
            <ac:spMk id="3" creationId="{46DB2C90-56EA-436A-AF6C-B55E202A5FC7}"/>
          </ac:spMkLst>
        </pc:spChg>
      </pc:sldChg>
      <pc:sldChg chg="modSp">
        <pc:chgData name="Alma Galvan" userId="S::agalvan@migrantclinician.org::82bfc8be-73ed-4017-b250-fad6233e8710" providerId="AD" clId="Web-{933BC4B4-7597-8FE3-1039-5A841C1F4847}" dt="2021-12-16T22:11:26.451" v="7" actId="20577"/>
        <pc:sldMkLst>
          <pc:docMk/>
          <pc:sldMk cId="2314076300" sldId="257"/>
        </pc:sldMkLst>
        <pc:spChg chg="mod">
          <ac:chgData name="Alma Galvan" userId="S::agalvan@migrantclinician.org::82bfc8be-73ed-4017-b250-fad6233e8710" providerId="AD" clId="Web-{933BC4B4-7597-8FE3-1039-5A841C1F4847}" dt="2021-12-16T22:11:26.451" v="7" actId="20577"/>
          <ac:spMkLst>
            <pc:docMk/>
            <pc:sldMk cId="2314076300" sldId="257"/>
            <ac:spMk id="86" creationId="{CA5D6EFA-D2CA-4604-A90C-877E24577BAE}"/>
          </ac:spMkLst>
        </pc:spChg>
      </pc:sldChg>
    </pc:docChg>
  </pc:docChgLst>
  <pc:docChgLst>
    <pc:chgData name="Alma Galvan" userId="S::agalvan@migrantclinician.org::82bfc8be-73ed-4017-b250-fad6233e8710" providerId="AD" clId="Web-{677D69BC-8ED6-FC00-8CCA-BB4113CC4BDE}"/>
    <pc:docChg chg="mod modSld">
      <pc:chgData name="Alma Galvan" userId="S::agalvan@migrantclinician.org::82bfc8be-73ed-4017-b250-fad6233e8710" providerId="AD" clId="Web-{677D69BC-8ED6-FC00-8CCA-BB4113CC4BDE}" dt="2021-12-22T23:58:08.368" v="55" actId="14100"/>
      <pc:docMkLst>
        <pc:docMk/>
      </pc:docMkLst>
      <pc:sldChg chg="modSp addCm">
        <pc:chgData name="Alma Galvan" userId="S::agalvan@migrantclinician.org::82bfc8be-73ed-4017-b250-fad6233e8710" providerId="AD" clId="Web-{677D69BC-8ED6-FC00-8CCA-BB4113CC4BDE}" dt="2021-12-22T23:17:27.476" v="48"/>
        <pc:sldMkLst>
          <pc:docMk/>
          <pc:sldMk cId="863628216" sldId="256"/>
        </pc:sldMkLst>
        <pc:spChg chg="mod">
          <ac:chgData name="Alma Galvan" userId="S::agalvan@migrantclinician.org::82bfc8be-73ed-4017-b250-fad6233e8710" providerId="AD" clId="Web-{677D69BC-8ED6-FC00-8CCA-BB4113CC4BDE}" dt="2021-12-22T15:12:09.096" v="41" actId="20577"/>
          <ac:spMkLst>
            <pc:docMk/>
            <pc:sldMk cId="863628216" sldId="256"/>
            <ac:spMk id="18" creationId="{D1114FBF-5AE4-42F5-8AE8-A5207B89C7FF}"/>
          </ac:spMkLst>
        </pc:spChg>
        <pc:spChg chg="mod">
          <ac:chgData name="Alma Galvan" userId="S::agalvan@migrantclinician.org::82bfc8be-73ed-4017-b250-fad6233e8710" providerId="AD" clId="Web-{677D69BC-8ED6-FC00-8CCA-BB4113CC4BDE}" dt="2021-12-22T15:09:55.327" v="37" actId="20577"/>
          <ac:spMkLst>
            <pc:docMk/>
            <pc:sldMk cId="863628216" sldId="256"/>
            <ac:spMk id="23" creationId="{BF6D7C19-40A1-477B-B740-37809A43A22C}"/>
          </ac:spMkLst>
        </pc:spChg>
        <pc:spChg chg="mod">
          <ac:chgData name="Alma Galvan" userId="S::agalvan@migrantclinician.org::82bfc8be-73ed-4017-b250-fad6233e8710" providerId="AD" clId="Web-{677D69BC-8ED6-FC00-8CCA-BB4113CC4BDE}" dt="2021-12-22T14:58:57.156" v="2" actId="20577"/>
          <ac:spMkLst>
            <pc:docMk/>
            <pc:sldMk cId="863628216" sldId="256"/>
            <ac:spMk id="32" creationId="{5C378755-848F-424C-8701-301742D24FA5}"/>
          </ac:spMkLst>
        </pc:spChg>
        <pc:spChg chg="mod">
          <ac:chgData name="Alma Galvan" userId="S::agalvan@migrantclinician.org::82bfc8be-73ed-4017-b250-fad6233e8710" providerId="AD" clId="Web-{677D69BC-8ED6-FC00-8CCA-BB4113CC4BDE}" dt="2021-12-22T22:58:17.003" v="47" actId="20577"/>
          <ac:spMkLst>
            <pc:docMk/>
            <pc:sldMk cId="863628216" sldId="256"/>
            <ac:spMk id="55" creationId="{E0C75D11-FA61-4138-BC13-F55508F61B3B}"/>
          </ac:spMkLst>
        </pc:spChg>
      </pc:sldChg>
      <pc:sldChg chg="modSp">
        <pc:chgData name="Alma Galvan" userId="S::agalvan@migrantclinician.org::82bfc8be-73ed-4017-b250-fad6233e8710" providerId="AD" clId="Web-{677D69BC-8ED6-FC00-8CCA-BB4113CC4BDE}" dt="2021-12-22T23:58:08.368" v="55" actId="14100"/>
        <pc:sldMkLst>
          <pc:docMk/>
          <pc:sldMk cId="2314076300" sldId="257"/>
        </pc:sldMkLst>
        <pc:spChg chg="mod">
          <ac:chgData name="Alma Galvan" userId="S::agalvan@migrantclinician.org::82bfc8be-73ed-4017-b250-fad6233e8710" providerId="AD" clId="Web-{677D69BC-8ED6-FC00-8CCA-BB4113CC4BDE}" dt="2021-12-22T23:58:08.368" v="55" actId="14100"/>
          <ac:spMkLst>
            <pc:docMk/>
            <pc:sldMk cId="2314076300" sldId="257"/>
            <ac:spMk id="86" creationId="{CA5D6EFA-D2CA-4604-A90C-877E24577BAE}"/>
          </ac:spMkLst>
        </pc:spChg>
        <pc:spChg chg="mod">
          <ac:chgData name="Alma Galvan" userId="S::agalvan@migrantclinician.org::82bfc8be-73ed-4017-b250-fad6233e8710" providerId="AD" clId="Web-{677D69BC-8ED6-FC00-8CCA-BB4113CC4BDE}" dt="2021-12-22T15:06:24.401" v="16" actId="20577"/>
          <ac:spMkLst>
            <pc:docMk/>
            <pc:sldMk cId="2314076300" sldId="257"/>
            <ac:spMk id="92" creationId="{202A308C-7CEE-4935-B621-3628895777AE}"/>
          </ac:spMkLst>
        </pc:spChg>
        <pc:spChg chg="mod">
          <ac:chgData name="Alma Galvan" userId="S::agalvan@migrantclinician.org::82bfc8be-73ed-4017-b250-fad6233e8710" providerId="AD" clId="Web-{677D69BC-8ED6-FC00-8CCA-BB4113CC4BDE}" dt="2021-12-22T15:07:59.434" v="18" actId="20577"/>
          <ac:spMkLst>
            <pc:docMk/>
            <pc:sldMk cId="2314076300" sldId="257"/>
            <ac:spMk id="97" creationId="{44FF3B32-BCBB-4E36-AA4F-850C58A6E173}"/>
          </ac:spMkLst>
        </pc:spChg>
      </pc:sldChg>
    </pc:docChg>
  </pc:docChgLst>
  <pc:docChgLst>
    <pc:chgData name="Alma Galvan" userId="S::agalvan@migrantclinician.org::82bfc8be-73ed-4017-b250-fad6233e8710" providerId="AD" clId="Web-{935AEA71-11FF-432A-AD02-F57C5B66A14B}"/>
    <pc:docChg chg="modSld">
      <pc:chgData name="Alma Galvan" userId="S::agalvan@migrantclinician.org::82bfc8be-73ed-4017-b250-fad6233e8710" providerId="AD" clId="Web-{935AEA71-11FF-432A-AD02-F57C5B66A14B}" dt="2022-01-04T21:37:55.736" v="18" actId="20577"/>
      <pc:docMkLst>
        <pc:docMk/>
      </pc:docMkLst>
      <pc:sldChg chg="modSp">
        <pc:chgData name="Alma Galvan" userId="S::agalvan@migrantclinician.org::82bfc8be-73ed-4017-b250-fad6233e8710" providerId="AD" clId="Web-{935AEA71-11FF-432A-AD02-F57C5B66A14B}" dt="2022-01-04T21:37:55.736" v="18" actId="20577"/>
        <pc:sldMkLst>
          <pc:docMk/>
          <pc:sldMk cId="863628216" sldId="256"/>
        </pc:sldMkLst>
        <pc:spChg chg="mod">
          <ac:chgData name="Alma Galvan" userId="S::agalvan@migrantclinician.org::82bfc8be-73ed-4017-b250-fad6233e8710" providerId="AD" clId="Web-{935AEA71-11FF-432A-AD02-F57C5B66A14B}" dt="2022-01-04T21:37:55.736" v="18" actId="20577"/>
          <ac:spMkLst>
            <pc:docMk/>
            <pc:sldMk cId="863628216" sldId="256"/>
            <ac:spMk id="55" creationId="{E0C75D11-FA61-4138-BC13-F55508F61B3B}"/>
          </ac:spMkLst>
        </pc:spChg>
        <pc:spChg chg="mod">
          <ac:chgData name="Alma Galvan" userId="S::agalvan@migrantclinician.org::82bfc8be-73ed-4017-b250-fad6233e8710" providerId="AD" clId="Web-{935AEA71-11FF-432A-AD02-F57C5B66A14B}" dt="2022-01-04T21:36:55.828" v="13" actId="20577"/>
          <ac:spMkLst>
            <pc:docMk/>
            <pc:sldMk cId="863628216" sldId="256"/>
            <ac:spMk id="57" creationId="{F8D3850C-DBFB-45CD-853C-FDB6CC70CDC7}"/>
          </ac:spMkLst>
        </pc:spChg>
      </pc:sldChg>
    </pc:docChg>
  </pc:docChgLst>
  <pc:docChgLst>
    <pc:chgData name="Usuario invitado" userId="S::urn:spo:anon#81788e2e4dac1f8804a18c0f64974735d1ea16abdc39b2d08a0426b4c9eac6c7::" providerId="AD" clId="Web-{89D4BA2F-D844-232F-BAE6-7BC34B439265}"/>
    <pc:docChg chg="modSld">
      <pc:chgData name="Usuario invitado" userId="S::urn:spo:anon#81788e2e4dac1f8804a18c0f64974735d1ea16abdc39b2d08a0426b4c9eac6c7::" providerId="AD" clId="Web-{89D4BA2F-D844-232F-BAE6-7BC34B439265}" dt="2021-12-20T18:40:12.119" v="9" actId="20577"/>
      <pc:docMkLst>
        <pc:docMk/>
      </pc:docMkLst>
      <pc:sldChg chg="delSp modSp">
        <pc:chgData name="Usuario invitado" userId="S::urn:spo:anon#81788e2e4dac1f8804a18c0f64974735d1ea16abdc39b2d08a0426b4c9eac6c7::" providerId="AD" clId="Web-{89D4BA2F-D844-232F-BAE6-7BC34B439265}" dt="2021-12-20T18:40:12.119" v="9" actId="20577"/>
        <pc:sldMkLst>
          <pc:docMk/>
          <pc:sldMk cId="863628216" sldId="256"/>
        </pc:sldMkLst>
        <pc:spChg chg="mod">
          <ac:chgData name="Usuario invitado" userId="S::urn:spo:anon#81788e2e4dac1f8804a18c0f64974735d1ea16abdc39b2d08a0426b4c9eac6c7::" providerId="AD" clId="Web-{89D4BA2F-D844-232F-BAE6-7BC34B439265}" dt="2021-12-20T18:40:12.119" v="9" actId="20577"/>
          <ac:spMkLst>
            <pc:docMk/>
            <pc:sldMk cId="863628216" sldId="256"/>
            <ac:spMk id="10" creationId="{1A5F4A01-344D-4EE3-A0A1-9301F64A6BB1}"/>
          </ac:spMkLst>
        </pc:spChg>
        <pc:cxnChg chg="mod">
          <ac:chgData name="Usuario invitado" userId="S::urn:spo:anon#81788e2e4dac1f8804a18c0f64974735d1ea16abdc39b2d08a0426b4c9eac6c7::" providerId="AD" clId="Web-{89D4BA2F-D844-232F-BAE6-7BC34B439265}" dt="2021-12-20T18:39:30.507" v="3" actId="1076"/>
          <ac:cxnSpMkLst>
            <pc:docMk/>
            <pc:sldMk cId="863628216" sldId="256"/>
            <ac:cxnSpMk id="14" creationId="{15094B6B-EDAB-4DA8-AA65-B105A3E353A4}"/>
          </ac:cxnSpMkLst>
        </pc:cxnChg>
        <pc:cxnChg chg="del">
          <ac:chgData name="Usuario invitado" userId="S::urn:spo:anon#81788e2e4dac1f8804a18c0f64974735d1ea16abdc39b2d08a0426b4c9eac6c7::" providerId="AD" clId="Web-{89D4BA2F-D844-232F-BAE6-7BC34B439265}" dt="2021-12-20T18:38:59.318" v="0"/>
          <ac:cxnSpMkLst>
            <pc:docMk/>
            <pc:sldMk cId="863628216" sldId="256"/>
            <ac:cxnSpMk id="64" creationId="{8773363D-349F-4B39-BF85-09242992255E}"/>
          </ac:cxnSpMkLst>
        </pc:cxnChg>
      </pc:sldChg>
    </pc:docChg>
  </pc:docChgLst>
  <pc:docChgLst>
    <pc:chgData name="Alma Galvan" userId="S::agalvan@migrantclinician.org::82bfc8be-73ed-4017-b250-fad6233e8710" providerId="AD" clId="Web-{C1C448FF-7CE7-47A1-E129-DE44BED2EDE7}"/>
    <pc:docChg chg="modSld">
      <pc:chgData name="Alma Galvan" userId="S::agalvan@migrantclinician.org::82bfc8be-73ed-4017-b250-fad6233e8710" providerId="AD" clId="Web-{C1C448FF-7CE7-47A1-E129-DE44BED2EDE7}" dt="2022-01-05T21:49:05.652" v="2" actId="20577"/>
      <pc:docMkLst>
        <pc:docMk/>
      </pc:docMkLst>
      <pc:sldChg chg="modSp">
        <pc:chgData name="Alma Galvan" userId="S::agalvan@migrantclinician.org::82bfc8be-73ed-4017-b250-fad6233e8710" providerId="AD" clId="Web-{C1C448FF-7CE7-47A1-E129-DE44BED2EDE7}" dt="2022-01-05T21:49:05.652" v="2" actId="20577"/>
        <pc:sldMkLst>
          <pc:docMk/>
          <pc:sldMk cId="863628216" sldId="256"/>
        </pc:sldMkLst>
        <pc:spChg chg="mod">
          <ac:chgData name="Alma Galvan" userId="S::agalvan@migrantclinician.org::82bfc8be-73ed-4017-b250-fad6233e8710" providerId="AD" clId="Web-{C1C448FF-7CE7-47A1-E129-DE44BED2EDE7}" dt="2022-01-05T21:49:05.652" v="2" actId="20577"/>
          <ac:spMkLst>
            <pc:docMk/>
            <pc:sldMk cId="863628216" sldId="256"/>
            <ac:spMk id="18" creationId="{D1114FBF-5AE4-42F5-8AE8-A5207B89C7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image" Target="../media/image12.jpeg"/><Relationship Id="rId16" Type="http://schemas.openxmlformats.org/officeDocument/2006/relationships/image" Target="../media/image26.sv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Qr code&#10;&#10;Description automatically generated">
            <a:extLst>
              <a:ext uri="{FF2B5EF4-FFF2-40B4-BE49-F238E27FC236}">
                <a16:creationId xmlns:a16="http://schemas.microsoft.com/office/drawing/2014/main" id="{BB438C15-EAE3-4B06-9978-F4228B400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69" y="6307828"/>
            <a:ext cx="951912" cy="951912"/>
          </a:xfrm>
          <a:prstGeom prst="rect">
            <a:avLst/>
          </a:prstGeom>
        </p:spPr>
      </p:pic>
      <p:pic>
        <p:nvPicPr>
          <p:cNvPr id="49" name="Picture 48" descr="A picture containing sky, ground, outdoor, person&#10;&#10;Description automatically generated">
            <a:extLst>
              <a:ext uri="{FF2B5EF4-FFF2-40B4-BE49-F238E27FC236}">
                <a16:creationId xmlns:a16="http://schemas.microsoft.com/office/drawing/2014/main" id="{42ADC207-3D30-4715-A8DF-BB62603FCA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6546" y="0"/>
            <a:ext cx="3371852" cy="46867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C91DD64-7D1C-451E-8C1E-F1856CD7D85A}"/>
              </a:ext>
            </a:extLst>
          </p:cNvPr>
          <p:cNvGrpSpPr/>
          <p:nvPr/>
        </p:nvGrpSpPr>
        <p:grpSpPr>
          <a:xfrm>
            <a:off x="464807" y="5589075"/>
            <a:ext cx="594122" cy="748574"/>
            <a:chOff x="593949" y="5126893"/>
            <a:chExt cx="676139" cy="901015"/>
          </a:xfrm>
        </p:grpSpPr>
        <p:pic>
          <p:nvPicPr>
            <p:cNvPr id="13" name="Picture 12" descr="A person wearing a mask&#10;&#10;Description automatically generated with medium confidence">
              <a:extLst>
                <a:ext uri="{FF2B5EF4-FFF2-40B4-BE49-F238E27FC236}">
                  <a16:creationId xmlns:a16="http://schemas.microsoft.com/office/drawing/2014/main" id="{53F6A97A-7F3B-4052-B321-BFC017807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420" y="5126893"/>
              <a:ext cx="641668" cy="84934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AFF405-67C9-4D07-AE37-10D55DA3C91C}"/>
                </a:ext>
              </a:extLst>
            </p:cNvPr>
            <p:cNvSpPr/>
            <p:nvPr/>
          </p:nvSpPr>
          <p:spPr>
            <a:xfrm>
              <a:off x="593949" y="5784850"/>
              <a:ext cx="641668" cy="24305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39257" y="1"/>
            <a:ext cx="3347289" cy="798935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25BEA7-74A3-426F-9423-80D6622F86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22" r="26222" b="42984"/>
          <a:stretch/>
        </p:blipFill>
        <p:spPr>
          <a:xfrm>
            <a:off x="6695733" y="4153719"/>
            <a:ext cx="3371852" cy="35907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8BBB72-9924-4B51-98AE-0EBBD037D7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134" r="25085" b="44384"/>
          <a:stretch/>
        </p:blipFill>
        <p:spPr>
          <a:xfrm>
            <a:off x="6695734" y="4463697"/>
            <a:ext cx="3371851" cy="330925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4A26E8-40C4-4F86-A709-BE045139E941}"/>
              </a:ext>
            </a:extLst>
          </p:cNvPr>
          <p:cNvSpPr txBox="1"/>
          <p:nvPr/>
        </p:nvSpPr>
        <p:spPr>
          <a:xfrm>
            <a:off x="505888" y="103991"/>
            <a:ext cx="2346326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>
                <a:solidFill>
                  <a:srgbClr val="0E5299"/>
                </a:solidFill>
              </a:rPr>
              <a:t>LAS VACUNAS SON </a:t>
            </a:r>
            <a:br>
              <a:rPr lang="es-ES" sz="1600" b="1"/>
            </a:br>
            <a:r>
              <a:rPr lang="es-ES" sz="1600" b="1">
                <a:solidFill>
                  <a:srgbClr val="0E5299"/>
                </a:solidFill>
              </a:rPr>
              <a:t>SEGURAS Y EFECTIVAS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114FBF-5AE4-42F5-8AE8-A5207B89C7FF}"/>
              </a:ext>
            </a:extLst>
          </p:cNvPr>
          <p:cNvSpPr txBox="1"/>
          <p:nvPr/>
        </p:nvSpPr>
        <p:spPr>
          <a:xfrm>
            <a:off x="149597" y="6335769"/>
            <a:ext cx="3189660" cy="11387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419" sz="1150" dirty="0">
                <a:cs typeface="Calibri"/>
              </a:rPr>
              <a:t>Si están embarazadas, amamantando o intentando embarazarse, la vacuna es muy importante </a:t>
            </a:r>
            <a:r>
              <a:rPr lang="es-419" sz="1150">
                <a:cs typeface="Calibri"/>
              </a:rPr>
              <a:t>para mantenerse saludables tanto ellas como sus </a:t>
            </a:r>
            <a:r>
              <a:rPr lang="es-419" sz="1150" dirty="0">
                <a:cs typeface="Calibri"/>
              </a:rPr>
              <a:t>bebés.</a:t>
            </a:r>
            <a:endParaRPr lang="es-ES" sz="1150" dirty="0">
              <a:ea typeface="+mn-lt"/>
              <a:cs typeface="+mn-lt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150" b="1" dirty="0"/>
              <a:t>Entre 18 y 60 años</a:t>
            </a:r>
            <a:r>
              <a:rPr lang="es-ES" sz="1150" dirty="0"/>
              <a:t> recomendamos las  vacunas de Pfizer o Moderna.  </a:t>
            </a:r>
            <a:endParaRPr lang="es-ES" sz="1150" dirty="0">
              <a:cs typeface="Calibri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D580481-7DAC-4EB7-BA56-D40A9FE54935}"/>
              </a:ext>
            </a:extLst>
          </p:cNvPr>
          <p:cNvGrpSpPr/>
          <p:nvPr/>
        </p:nvGrpSpPr>
        <p:grpSpPr>
          <a:xfrm>
            <a:off x="7038210" y="5698532"/>
            <a:ext cx="2711450" cy="1506458"/>
            <a:chOff x="6995452" y="5893044"/>
            <a:chExt cx="2711450" cy="15064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6995452" y="5993989"/>
              <a:ext cx="2711450" cy="140551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s-ES" sz="1600" b="1">
                  <a:solidFill>
                    <a:schemeClr val="bg1"/>
                  </a:solidFill>
                  <a:ea typeface="+mn-lt"/>
                  <a:cs typeface="+mn-lt"/>
                </a:rPr>
                <a:t>¡VACUNESE!</a:t>
              </a:r>
              <a:endParaRPr lang="es-E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s-ES" sz="1600" b="1">
                  <a:solidFill>
                    <a:schemeClr val="bg1"/>
                  </a:solidFill>
                </a:rPr>
                <a:t>Use cubrebocas</a:t>
              </a:r>
              <a:endParaRPr lang="es-E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s-ES" sz="1600" b="1">
                  <a:solidFill>
                    <a:schemeClr val="bg1"/>
                  </a:solidFill>
                </a:rPr>
                <a:t>Distanciamiento social</a:t>
              </a:r>
              <a:endParaRPr lang="es-E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s-ES" sz="1600" b="1">
                  <a:solidFill>
                    <a:schemeClr val="bg1"/>
                  </a:solidFill>
                </a:rPr>
                <a:t>Lávese las manos</a:t>
              </a:r>
              <a:endParaRPr lang="es-E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endParaRPr lang="es-ES" sz="1600" b="1">
                <a:solidFill>
                  <a:schemeClr val="bg1"/>
                </a:solidFill>
                <a:cs typeface="Calibri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74153" y="5893044"/>
              <a:ext cx="2334057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183410"/>
            <a:ext cx="2862036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</a:rPr>
              <a:t>¿CÓMO CONSIGO UNA VACUNA CONTRA COVID-19?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44001" y="843936"/>
            <a:ext cx="2942879" cy="31393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 typeface="Wingdings"/>
              <a:buChar char="ü"/>
            </a:pPr>
            <a:r>
              <a:rPr lang="es-419" sz="1200" b="1">
                <a:ea typeface="+mn-lt"/>
                <a:cs typeface="+mn-lt"/>
              </a:rPr>
              <a:t>Contacte</a:t>
            </a:r>
            <a:r>
              <a:rPr lang="es-419" sz="1200">
                <a:ea typeface="+mn-lt"/>
                <a:cs typeface="+mn-lt"/>
              </a:rPr>
              <a:t> </a:t>
            </a:r>
            <a:r>
              <a:rPr lang="es-419" sz="1200" b="1">
                <a:ea typeface="+mn-lt"/>
                <a:cs typeface="+mn-lt"/>
              </a:rPr>
              <a:t>a su departamento de </a:t>
            </a:r>
            <a:r>
              <a:rPr lang="es-419" sz="1100" b="1">
                <a:ea typeface="+mn-lt"/>
                <a:cs typeface="+mn-lt"/>
              </a:rPr>
              <a:t>salud</a:t>
            </a:r>
            <a:r>
              <a:rPr lang="es-419" sz="1200">
                <a:ea typeface="+mn-lt"/>
                <a:cs typeface="+mn-lt"/>
              </a:rPr>
              <a:t> local para hacer una cita o preguntar dónde se encuentran las clínicas móviles de vacunación. </a:t>
            </a:r>
            <a:endParaRPr lang="es-ES"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endParaRPr lang="es-419" sz="1200" b="1"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r>
              <a:rPr lang="es-419" sz="1200" b="1">
                <a:ea typeface="+mn-lt"/>
                <a:cs typeface="+mn-lt"/>
              </a:rPr>
              <a:t>Visite</a:t>
            </a:r>
            <a:r>
              <a:rPr lang="es-419" sz="1200">
                <a:ea typeface="+mn-lt"/>
                <a:cs typeface="+mn-lt"/>
              </a:rPr>
              <a:t> </a:t>
            </a:r>
            <a:r>
              <a:rPr lang="es-419" sz="1200" b="1">
                <a:ea typeface="+mn-lt"/>
                <a:cs typeface="+mn-lt"/>
              </a:rPr>
              <a:t>su farmacia local</a:t>
            </a:r>
            <a:r>
              <a:rPr lang="es-419" sz="1200">
                <a:ea typeface="+mn-lt"/>
                <a:cs typeface="+mn-lt"/>
              </a:rPr>
              <a:t>. Ellos podrían estar ofreciendo las vacunas.</a:t>
            </a:r>
            <a:r>
              <a:rPr lang="es-ES" sz="1200">
                <a:ea typeface="+mn-lt"/>
                <a:cs typeface="+mn-lt"/>
              </a:rPr>
              <a:t> </a:t>
            </a:r>
            <a:endParaRPr lang="es-ES"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endParaRPr lang="es-419" sz="1200" b="1"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r>
              <a:rPr lang="es-419" sz="1200" b="1">
                <a:ea typeface="+mn-lt"/>
                <a:cs typeface="+mn-lt"/>
              </a:rPr>
              <a:t>Contacte su centro comunitario</a:t>
            </a:r>
            <a:r>
              <a:rPr lang="es-419" sz="1200">
                <a:ea typeface="+mn-lt"/>
                <a:cs typeface="+mn-lt"/>
              </a:rPr>
              <a:t> de salud para hacer una cita.</a:t>
            </a:r>
            <a:endParaRPr lang="es-ES"/>
          </a:p>
          <a:p>
            <a:pPr marL="171450" indent="-171450">
              <a:buFont typeface="Wingdings"/>
              <a:buChar char="ü"/>
            </a:pPr>
            <a:endParaRPr lang="es-ES" sz="1200" b="1"/>
          </a:p>
          <a:p>
            <a:pPr marL="171450" indent="-171450">
              <a:buFont typeface="Wingdings"/>
              <a:buChar char="ü"/>
            </a:pPr>
            <a:r>
              <a:rPr lang="es-ES" sz="1200" b="1"/>
              <a:t>Hable con su patrón</a:t>
            </a:r>
            <a:r>
              <a:rPr lang="es-ES" sz="1200"/>
              <a:t> de su interés en vacunarse dando sus razones personales y el beneficio que ambos tendrán de estar protegidos y continuar trabajando. Y si necesita apoyo en hacer la llamada, háblenos. </a:t>
            </a:r>
            <a:endParaRPr lang="es-ES"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378755-848F-424C-8701-301742D24FA5}"/>
              </a:ext>
            </a:extLst>
          </p:cNvPr>
          <p:cNvSpPr txBox="1"/>
          <p:nvPr/>
        </p:nvSpPr>
        <p:spPr>
          <a:xfrm>
            <a:off x="3526345" y="3971025"/>
            <a:ext cx="2951843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b="1"/>
              <a:t>Anime a sus compañeros para que </a:t>
            </a:r>
            <a:r>
              <a:rPr lang="es-ES" sz="1100" b="1"/>
              <a:t>se</a:t>
            </a:r>
            <a:r>
              <a:rPr lang="es-ES" sz="1200" b="1"/>
              <a:t> vacunen</a:t>
            </a:r>
            <a:r>
              <a:rPr lang="es-ES" sz="1200"/>
              <a:t> y que toda nuestra comunidad esté a salvo.</a:t>
            </a:r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833B9E-E49C-4329-9D8D-978623D904FE}"/>
              </a:ext>
            </a:extLst>
          </p:cNvPr>
          <p:cNvGrpSpPr/>
          <p:nvPr/>
        </p:nvGrpSpPr>
        <p:grpSpPr>
          <a:xfrm>
            <a:off x="3667042" y="4463290"/>
            <a:ext cx="2691718" cy="332341"/>
            <a:chOff x="3652352" y="4550212"/>
            <a:chExt cx="2691718" cy="33234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12BEDF-938B-4552-A838-8D513795A6C4}"/>
                </a:ext>
              </a:extLst>
            </p:cNvPr>
            <p:cNvSpPr txBox="1"/>
            <p:nvPr/>
          </p:nvSpPr>
          <p:spPr>
            <a:xfrm>
              <a:off x="3729116" y="4550212"/>
              <a:ext cx="258446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b="1"/>
                <a:t>PARA MÁS INFORMACIÓN</a:t>
              </a:r>
              <a:endParaRPr lang="es-ES" sz="1600" b="1">
                <a:cs typeface="Calibri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1B9FDB4-492B-471F-AA2B-648877AF1225}"/>
                </a:ext>
              </a:extLst>
            </p:cNvPr>
            <p:cNvCxnSpPr>
              <a:cxnSpLocks/>
            </p:cNvCxnSpPr>
            <p:nvPr/>
          </p:nvCxnSpPr>
          <p:spPr>
            <a:xfrm>
              <a:off x="3652352" y="4882553"/>
              <a:ext cx="2691718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06FD5C7-82A7-4814-91FD-962FC0EC1877}"/>
              </a:ext>
            </a:extLst>
          </p:cNvPr>
          <p:cNvSpPr/>
          <p:nvPr/>
        </p:nvSpPr>
        <p:spPr>
          <a:xfrm>
            <a:off x="-4280" y="2648508"/>
            <a:ext cx="3343538" cy="412088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6CE72B4-5053-434F-BAD0-E2473CB6CA17}"/>
              </a:ext>
            </a:extLst>
          </p:cNvPr>
          <p:cNvSpPr txBox="1"/>
          <p:nvPr/>
        </p:nvSpPr>
        <p:spPr>
          <a:xfrm>
            <a:off x="534803" y="2732920"/>
            <a:ext cx="2292310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</a:rPr>
              <a:t>RECOMENDACIONES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C75D11-FA61-4138-BC13-F55508F61B3B}"/>
              </a:ext>
            </a:extLst>
          </p:cNvPr>
          <p:cNvSpPr txBox="1"/>
          <p:nvPr/>
        </p:nvSpPr>
        <p:spPr>
          <a:xfrm>
            <a:off x="149597" y="3169984"/>
            <a:ext cx="3202771" cy="23288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4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150"/>
              <a:t>Vacúnese y póngase el refuerzo o dosis adicional lo más pronto posible</a:t>
            </a:r>
            <a:endParaRPr lang="es-MX" sz="1150">
              <a:cs typeface="Calibri"/>
            </a:endParaRPr>
          </a:p>
          <a:p>
            <a:pPr marL="171450" indent="-171450">
              <a:spcAft>
                <a:spcPts val="4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150">
                <a:cs typeface="Calibri"/>
              </a:rPr>
              <a:t>Asegúrese que su familia se vacune y se ponga el refuerzo o dosis adicional.</a:t>
            </a:r>
          </a:p>
          <a:p>
            <a:pPr marL="171450" indent="-171450">
              <a:spcAft>
                <a:spcPts val="4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150">
                <a:cs typeface="Calibri"/>
              </a:rPr>
              <a:t>Se recomiendan Pfizer o Moderna si tiene la opción de decidir.</a:t>
            </a:r>
          </a:p>
          <a:p>
            <a:pPr marL="171450" indent="-171450">
              <a:spcAft>
                <a:spcPts val="4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150">
                <a:cs typeface="Calibri"/>
              </a:rPr>
              <a:t>Use cubrebocas en interiores y exteriores, aunque ya este vacunado o este al día con sus vacunas.</a:t>
            </a:r>
          </a:p>
          <a:p>
            <a:pPr marL="171450" indent="-171450">
              <a:spcAft>
                <a:spcPts val="4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419" sz="1150">
                <a:ea typeface="+mn-lt"/>
                <a:cs typeface="+mn-lt"/>
              </a:rPr>
              <a:t>Si usted está al día con su vacuna, pero estuvo expuesto al COVID-19, siga las pautas establecidas por los CDC y hágase una prueba de 5-7 días después de la exposición. </a:t>
            </a:r>
            <a:endParaRPr lang="es-ES" sz="1150"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271352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6A11825-4985-4013-B0CA-05334A7C2540}"/>
              </a:ext>
            </a:extLst>
          </p:cNvPr>
          <p:cNvSpPr txBox="1"/>
          <p:nvPr/>
        </p:nvSpPr>
        <p:spPr>
          <a:xfrm>
            <a:off x="1148100" y="5659003"/>
            <a:ext cx="2206319" cy="5909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" b="1"/>
              <a:t>Recomendaciones para mujeres</a:t>
            </a:r>
            <a:endParaRPr lang="es-ES" b="1"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6D7C19-40A1-477B-B740-37809A43A22C}"/>
              </a:ext>
            </a:extLst>
          </p:cNvPr>
          <p:cNvSpPr txBox="1"/>
          <p:nvPr/>
        </p:nvSpPr>
        <p:spPr>
          <a:xfrm>
            <a:off x="908725" y="1694181"/>
            <a:ext cx="2348645" cy="8463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100"/>
              <a:t>¡Póngase su primera dosis ya!. La protección se activa después de </a:t>
            </a:r>
            <a:r>
              <a:rPr lang="es-ES" sz="1100" b="1"/>
              <a:t>2 semanas</a:t>
            </a:r>
            <a:r>
              <a:rPr lang="es-ES" sz="1100"/>
              <a:t> . Se necesita una dosis adicional o refuerzo varios meses después de completar su esquema inicial.</a:t>
            </a:r>
            <a:endParaRPr lang="es-ES" sz="1100">
              <a:cs typeface="Calibri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03162DE-EE2F-4932-BA80-75C07F2CBE25}"/>
              </a:ext>
            </a:extLst>
          </p:cNvPr>
          <p:cNvGrpSpPr/>
          <p:nvPr/>
        </p:nvGrpSpPr>
        <p:grpSpPr>
          <a:xfrm>
            <a:off x="190440" y="621970"/>
            <a:ext cx="2819330" cy="984885"/>
            <a:chOff x="260762" y="765242"/>
            <a:chExt cx="2830652" cy="106125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0AC4BE-D12D-4492-ABC3-A97A056DED9B}"/>
                </a:ext>
              </a:extLst>
            </p:cNvPr>
            <p:cNvSpPr txBox="1"/>
            <p:nvPr/>
          </p:nvSpPr>
          <p:spPr>
            <a:xfrm>
              <a:off x="1077311" y="765242"/>
              <a:ext cx="2014103" cy="106125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ES" sz="1200" b="1"/>
                <a:t>Tipos de vacunas disponibles en EUA:</a:t>
              </a:r>
            </a:p>
            <a:p>
              <a:pPr marL="171450" indent="-171450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200"/>
                <a:t>Pfizer</a:t>
              </a:r>
              <a:endParaRPr lang="es-ES" sz="1200">
                <a:cs typeface="Calibri"/>
              </a:endParaRPr>
            </a:p>
            <a:p>
              <a:pPr marL="171450" indent="-171450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200"/>
                <a:t>Moderna</a:t>
              </a:r>
              <a:endParaRPr lang="es-ES" sz="1200">
                <a:cs typeface="Calibri"/>
              </a:endParaRPr>
            </a:p>
            <a:p>
              <a:pPr marL="171450" indent="-171450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200"/>
                <a:t>Johnson &amp; Johnson (J&amp;J)</a:t>
              </a:r>
              <a:endParaRPr lang="es-ES" sz="1200">
                <a:cs typeface="Calibri"/>
              </a:endParaRPr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062A7F32-5726-4D86-A239-C9420B849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482120">
              <a:off x="260762" y="931905"/>
              <a:ext cx="691491" cy="681797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A0964E-4B62-4220-A51F-EF5496501B9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563" t="8242" r="5563" b="41028"/>
          <a:stretch/>
        </p:blipFill>
        <p:spPr>
          <a:xfrm>
            <a:off x="7043718" y="4796141"/>
            <a:ext cx="2675882" cy="73165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207089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200">
                <a:solidFill>
                  <a:schemeClr val="bg1"/>
                </a:solidFill>
              </a:rPr>
              <a:t>Campaña de comunicación sobre COVID-19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8D3850C-DBFB-45CD-853C-FDB6CC70CDC7}"/>
              </a:ext>
            </a:extLst>
          </p:cNvPr>
          <p:cNvSpPr txBox="1"/>
          <p:nvPr/>
        </p:nvSpPr>
        <p:spPr>
          <a:xfrm>
            <a:off x="3650322" y="7324646"/>
            <a:ext cx="269171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419" sz="1200" b="0" i="0">
                <a:solidFill>
                  <a:srgbClr val="000000"/>
                </a:solidFill>
                <a:effectLst/>
              </a:rPr>
              <a:t> Revisado el </a:t>
            </a:r>
            <a:r>
              <a:rPr lang="es-419" sz="1200">
                <a:solidFill>
                  <a:srgbClr val="000000"/>
                </a:solidFill>
              </a:rPr>
              <a:t>6 de enero del</a:t>
            </a:r>
            <a:r>
              <a:rPr lang="es-419" sz="1200" b="0" i="0">
                <a:solidFill>
                  <a:srgbClr val="000000"/>
                </a:solidFill>
                <a:effectLst/>
              </a:rPr>
              <a:t> </a:t>
            </a:r>
            <a:r>
              <a:rPr lang="es-419" sz="1200">
                <a:solidFill>
                  <a:srgbClr val="000000"/>
                </a:solidFill>
              </a:rPr>
              <a:t>2022</a:t>
            </a:r>
            <a:endParaRPr lang="es-419" sz="1200">
              <a:cs typeface="Calibri"/>
            </a:endParaRPr>
          </a:p>
        </p:txBody>
      </p:sp>
      <p:sp>
        <p:nvSpPr>
          <p:cNvPr id="50" name="Google Shape;55;p13">
            <a:extLst>
              <a:ext uri="{FF2B5EF4-FFF2-40B4-BE49-F238E27FC236}">
                <a16:creationId xmlns:a16="http://schemas.microsoft.com/office/drawing/2014/main" id="{C5621182-59AF-46D0-BB97-9FCEDB869F55}"/>
              </a:ext>
            </a:extLst>
          </p:cNvPr>
          <p:cNvSpPr/>
          <p:nvPr/>
        </p:nvSpPr>
        <p:spPr>
          <a:xfrm>
            <a:off x="10927603" y="343424"/>
            <a:ext cx="3371852" cy="816675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</a:p>
          <a:p>
            <a:pPr>
              <a:lnSpc>
                <a:spcPct val="115000"/>
              </a:lnSpc>
              <a:buSzPts val="1100"/>
            </a:pPr>
            <a:endParaRPr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4D08814-C4A6-43E2-A352-4F7BF759AF27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Google Shape;56;p13">
            <a:extLst>
              <a:ext uri="{FF2B5EF4-FFF2-40B4-BE49-F238E27FC236}">
                <a16:creationId xmlns:a16="http://schemas.microsoft.com/office/drawing/2014/main" id="{365836BF-07E5-48A6-A831-95D047ECE737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" name="Google Shape;55;p13">
            <a:extLst>
              <a:ext uri="{FF2B5EF4-FFF2-40B4-BE49-F238E27FC236}">
                <a16:creationId xmlns:a16="http://schemas.microsoft.com/office/drawing/2014/main" id="{97C9AE48-AD5B-487D-A3ED-8F6695B1D3FB}"/>
              </a:ext>
            </a:extLst>
          </p:cNvPr>
          <p:cNvSpPr/>
          <p:nvPr/>
        </p:nvSpPr>
        <p:spPr>
          <a:xfrm>
            <a:off x="1609544" y="8410461"/>
            <a:ext cx="6861995" cy="12111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</a:p>
        </p:txBody>
      </p:sp>
      <p:sp>
        <p:nvSpPr>
          <p:cNvPr id="68" name="Google Shape;56;p13">
            <a:extLst>
              <a:ext uri="{FF2B5EF4-FFF2-40B4-BE49-F238E27FC236}">
                <a16:creationId xmlns:a16="http://schemas.microsoft.com/office/drawing/2014/main" id="{95C9A9CA-D1A8-48D1-B494-F591F329258D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7ACD0B0-6FCC-41DD-91A9-8BC889F28D69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Google Shape;56;p13">
            <a:extLst>
              <a:ext uri="{FF2B5EF4-FFF2-40B4-BE49-F238E27FC236}">
                <a16:creationId xmlns:a16="http://schemas.microsoft.com/office/drawing/2014/main" id="{D6A1928E-2F89-4E7B-895C-67FC11921563}"/>
              </a:ext>
            </a:extLst>
          </p:cNvPr>
          <p:cNvSpPr/>
          <p:nvPr/>
        </p:nvSpPr>
        <p:spPr>
          <a:xfrm>
            <a:off x="1560419" y="-3574512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23EC02F-F116-43EF-BD31-4AECFA5E43BF}"/>
              </a:ext>
            </a:extLst>
          </p:cNvPr>
          <p:cNvCxnSpPr>
            <a:cxnSpLocks/>
          </p:cNvCxnSpPr>
          <p:nvPr/>
        </p:nvCxnSpPr>
        <p:spPr>
          <a:xfrm flipH="1">
            <a:off x="5016919" y="-577856"/>
            <a:ext cx="24562" cy="5778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Google Shape;55;p13">
            <a:extLst>
              <a:ext uri="{FF2B5EF4-FFF2-40B4-BE49-F238E27FC236}">
                <a16:creationId xmlns:a16="http://schemas.microsoft.com/office/drawing/2014/main" id="{9F1D4D9E-14C2-49D2-BAB2-4FEB946367CB}"/>
              </a:ext>
            </a:extLst>
          </p:cNvPr>
          <p:cNvSpPr/>
          <p:nvPr/>
        </p:nvSpPr>
        <p:spPr>
          <a:xfrm>
            <a:off x="1560419" y="-3218014"/>
            <a:ext cx="6837432" cy="263704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6" name="Graphic 1">
            <a:extLst>
              <a:ext uri="{FF2B5EF4-FFF2-40B4-BE49-F238E27FC236}">
                <a16:creationId xmlns:a16="http://schemas.microsoft.com/office/drawing/2014/main" id="{40F4A587-3396-4982-A76B-91D881D515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3090" y="1773556"/>
            <a:ext cx="505596" cy="505594"/>
          </a:xfrm>
          <a:prstGeom prst="rect">
            <a:avLst/>
          </a:prstGeom>
        </p:spPr>
      </p:pic>
      <p:pic>
        <p:nvPicPr>
          <p:cNvPr id="66" name="Picture 65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3F351B26-7184-420E-9B02-C5C15C30CC0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025" y="6482995"/>
            <a:ext cx="1129218" cy="606176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D73B1652-ECAC-4FDC-B9CB-A59636E661F9}"/>
              </a:ext>
            </a:extLst>
          </p:cNvPr>
          <p:cNvSpPr txBox="1"/>
          <p:nvPr/>
        </p:nvSpPr>
        <p:spPr>
          <a:xfrm>
            <a:off x="3581543" y="5900699"/>
            <a:ext cx="2951392" cy="4362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50"/>
              <a:t>Para </a:t>
            </a:r>
            <a:r>
              <a:rPr lang="en-US" sz="1050" err="1"/>
              <a:t>respuestas</a:t>
            </a:r>
            <a:r>
              <a:rPr lang="en-US" sz="1050"/>
              <a:t> a </a:t>
            </a:r>
            <a:r>
              <a:rPr lang="en-US" sz="1050" err="1"/>
              <a:t>preguntas</a:t>
            </a:r>
            <a:r>
              <a:rPr lang="en-US" sz="1050"/>
              <a:t> </a:t>
            </a:r>
            <a:r>
              <a:rPr lang="en-US" sz="1050" err="1"/>
              <a:t>frecuentes</a:t>
            </a:r>
            <a:r>
              <a:rPr lang="en-US" sz="1050"/>
              <a:t> </a:t>
            </a:r>
            <a:r>
              <a:rPr lang="en-US" sz="1050" err="1"/>
              <a:t>sobre</a:t>
            </a:r>
            <a:r>
              <a:rPr lang="en-US" sz="1050"/>
              <a:t> </a:t>
            </a:r>
            <a:br>
              <a:rPr lang="en-US" sz="1050"/>
            </a:br>
            <a:r>
              <a:rPr lang="en-US" sz="1050"/>
              <a:t>COVID-19 </a:t>
            </a:r>
            <a:r>
              <a:rPr lang="en-US" sz="1050" err="1"/>
              <a:t>visite</a:t>
            </a:r>
            <a:r>
              <a:rPr lang="en-US" sz="1050"/>
              <a:t> </a:t>
            </a:r>
            <a:r>
              <a:rPr lang="en-US" sz="1050" b="1"/>
              <a:t>Migrant Clinicians Network</a:t>
            </a:r>
            <a:r>
              <a:rPr lang="en-US" sz="1050"/>
              <a:t> (MCN):</a:t>
            </a:r>
            <a:br>
              <a:rPr lang="en-US" sz="1050"/>
            </a:br>
            <a:r>
              <a:rPr lang="es-MX" sz="1050">
                <a:ea typeface="+mn-lt"/>
                <a:cs typeface="+mn-lt"/>
              </a:rPr>
              <a:t>https://bit.ly/3Cf3dTk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0D224C6D-E8EF-4211-9756-6DC6C615AA6C}"/>
              </a:ext>
            </a:extLst>
          </p:cNvPr>
          <p:cNvSpPr/>
          <p:nvPr/>
        </p:nvSpPr>
        <p:spPr>
          <a:xfrm>
            <a:off x="6752666" y="2862376"/>
            <a:ext cx="3314700" cy="795954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E17B11B-52C6-47D5-B28A-E51F8EAE0034}"/>
              </a:ext>
            </a:extLst>
          </p:cNvPr>
          <p:cNvSpPr/>
          <p:nvPr/>
        </p:nvSpPr>
        <p:spPr>
          <a:xfrm>
            <a:off x="6743700" y="-2345"/>
            <a:ext cx="3314700" cy="884253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7F08F341-63C8-4E34-8EF8-33FB31D3C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2198" r="5067" b="27522"/>
          <a:stretch/>
        </p:blipFill>
        <p:spPr>
          <a:xfrm>
            <a:off x="-4" y="-1"/>
            <a:ext cx="3371851" cy="1672135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851" cy="88425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871329" y="252490"/>
            <a:ext cx="2372892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>
                <a:solidFill>
                  <a:schemeClr val="bg1"/>
                </a:solidFill>
              </a:rPr>
              <a:t>¿QUÉ ESPERAR DESPUÉS </a:t>
            </a:r>
            <a:br>
              <a:rPr lang="es-ES" sz="1600" b="1">
                <a:solidFill>
                  <a:schemeClr val="bg1"/>
                </a:solidFill>
              </a:rPr>
            </a:br>
            <a:r>
              <a:rPr lang="es-ES" sz="1600" b="1">
                <a:solidFill>
                  <a:schemeClr val="bg1"/>
                </a:solidFill>
              </a:rPr>
              <a:t>DE VACUNARSE?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BBF0A7-42AA-441B-9459-4E90008DF69A}"/>
              </a:ext>
            </a:extLst>
          </p:cNvPr>
          <p:cNvGrpSpPr/>
          <p:nvPr/>
        </p:nvGrpSpPr>
        <p:grpSpPr>
          <a:xfrm>
            <a:off x="3571589" y="1056291"/>
            <a:ext cx="3133700" cy="6516732"/>
            <a:chOff x="3613604" y="1017379"/>
            <a:chExt cx="3133700" cy="651673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E219E5C-240E-4E38-9050-D19698E7D036}"/>
                </a:ext>
              </a:extLst>
            </p:cNvPr>
            <p:cNvGrpSpPr/>
            <p:nvPr/>
          </p:nvGrpSpPr>
          <p:grpSpPr>
            <a:xfrm>
              <a:off x="3643289" y="4356288"/>
              <a:ext cx="3104015" cy="1410724"/>
              <a:chOff x="3643289" y="4315161"/>
              <a:chExt cx="3104015" cy="141072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FD3EC11-B334-473F-BCC6-24366A951BED}"/>
                  </a:ext>
                </a:extLst>
              </p:cNvPr>
              <p:cNvGrpSpPr/>
              <p:nvPr/>
            </p:nvGrpSpPr>
            <p:grpSpPr>
              <a:xfrm>
                <a:off x="3643289" y="4315161"/>
                <a:ext cx="1286764" cy="1256853"/>
                <a:chOff x="3643289" y="4315161"/>
                <a:chExt cx="1286764" cy="1256853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4C3BAA96-8C90-41D8-A7B5-0119B6C9224E}"/>
                    </a:ext>
                  </a:extLst>
                </p:cNvPr>
                <p:cNvGrpSpPr/>
                <p:nvPr/>
              </p:nvGrpSpPr>
              <p:grpSpPr>
                <a:xfrm>
                  <a:off x="3830342" y="4315161"/>
                  <a:ext cx="912659" cy="912659"/>
                  <a:chOff x="4125623" y="3537465"/>
                  <a:chExt cx="1906877" cy="1906877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475462CB-7506-47B5-BEF3-D13CAE4F1353}"/>
                      </a:ext>
                    </a:extLst>
                  </p:cNvPr>
                  <p:cNvSpPr/>
                  <p:nvPr/>
                </p:nvSpPr>
                <p:spPr>
                  <a:xfrm>
                    <a:off x="4125623" y="3537465"/>
                    <a:ext cx="1906877" cy="1906877"/>
                  </a:xfrm>
                  <a:prstGeom prst="rect">
                    <a:avLst/>
                  </a:prstGeom>
                  <a:solidFill>
                    <a:srgbClr val="1565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64" name="Graphic 63">
                    <a:extLst>
                      <a:ext uri="{FF2B5EF4-FFF2-40B4-BE49-F238E27FC236}">
                        <a16:creationId xmlns:a16="http://schemas.microsoft.com/office/drawing/2014/main" id="{5CABCE15-D27A-47DA-946E-92F6653B15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93589" y="3691146"/>
                    <a:ext cx="1599516" cy="159951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A34D6256-75F4-4D11-9E4D-F4ABDB12E451}"/>
                    </a:ext>
                  </a:extLst>
                </p:cNvPr>
                <p:cNvSpPr txBox="1"/>
                <p:nvPr/>
              </p:nvSpPr>
              <p:spPr>
                <a:xfrm>
                  <a:off x="3643289" y="5267315"/>
                  <a:ext cx="1286764" cy="3046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s-ES" sz="1100" b="1"/>
                    <a:t>Se sentirá mejor </a:t>
                  </a:r>
                  <a:br>
                    <a:rPr lang="es-ES" sz="1100" b="1"/>
                  </a:br>
                  <a:r>
                    <a:rPr lang="es-ES" sz="1100" b="1"/>
                    <a:t>después de unos días.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D2CB385-2E8F-4957-A6FF-8EAA8DF3FEDC}"/>
                  </a:ext>
                </a:extLst>
              </p:cNvPr>
              <p:cNvGrpSpPr/>
              <p:nvPr/>
            </p:nvGrpSpPr>
            <p:grpSpPr>
              <a:xfrm>
                <a:off x="4970996" y="4315758"/>
                <a:ext cx="1776308" cy="1410127"/>
                <a:chOff x="4970996" y="4315758"/>
                <a:chExt cx="1776308" cy="1410127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E53BD4F8-AFAC-4BB2-8D4D-6D1B2FDADE7F}"/>
                    </a:ext>
                  </a:extLst>
                </p:cNvPr>
                <p:cNvGrpSpPr/>
                <p:nvPr/>
              </p:nvGrpSpPr>
              <p:grpSpPr>
                <a:xfrm>
                  <a:off x="5406247" y="4315758"/>
                  <a:ext cx="912659" cy="912659"/>
                  <a:chOff x="5310651" y="3880938"/>
                  <a:chExt cx="1906877" cy="1906877"/>
                </a:xfrm>
              </p:grpSpPr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4D389D62-A03D-46AE-B379-DEA9A654EFD2}"/>
                      </a:ext>
                    </a:extLst>
                  </p:cNvPr>
                  <p:cNvSpPr/>
                  <p:nvPr/>
                </p:nvSpPr>
                <p:spPr>
                  <a:xfrm>
                    <a:off x="5310651" y="3880938"/>
                    <a:ext cx="1906877" cy="1906877"/>
                  </a:xfrm>
                  <a:prstGeom prst="rect">
                    <a:avLst/>
                  </a:prstGeom>
                  <a:solidFill>
                    <a:srgbClr val="FBC0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66" name="Graphic 65">
                    <a:extLst>
                      <a:ext uri="{FF2B5EF4-FFF2-40B4-BE49-F238E27FC236}">
                        <a16:creationId xmlns:a16="http://schemas.microsoft.com/office/drawing/2014/main" id="{2982380A-5821-4881-8F72-A31E399D9B3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78794" y="3931315"/>
                    <a:ext cx="1806122" cy="180612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494E1F9-E0B9-48F3-A35C-C638E094663E}"/>
                    </a:ext>
                  </a:extLst>
                </p:cNvPr>
                <p:cNvSpPr txBox="1"/>
                <p:nvPr/>
              </p:nvSpPr>
              <p:spPr>
                <a:xfrm>
                  <a:off x="4970996" y="5268837"/>
                  <a:ext cx="1776308" cy="4570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s-ES" sz="1100" b="1"/>
                    <a:t> Pasarán dos semanas</a:t>
                  </a:r>
                  <a:br>
                    <a:rPr lang="es-ES" sz="1100" b="1"/>
                  </a:br>
                  <a:r>
                    <a:rPr lang="es-ES" sz="1100" b="1"/>
                    <a:t>antes de que la vacuna</a:t>
                  </a:r>
                  <a:br>
                    <a:rPr lang="es-ES" sz="1100" b="1"/>
                  </a:br>
                  <a:r>
                    <a:rPr lang="es-ES" sz="1100" b="1"/>
                    <a:t>le proteja completamente.</a:t>
                  </a: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0E48A02-8458-475B-8BCE-CF41ED4A85EA}"/>
                </a:ext>
              </a:extLst>
            </p:cNvPr>
            <p:cNvGrpSpPr/>
            <p:nvPr/>
          </p:nvGrpSpPr>
          <p:grpSpPr>
            <a:xfrm>
              <a:off x="3613604" y="5959628"/>
              <a:ext cx="2911798" cy="1574483"/>
              <a:chOff x="3613604" y="5978678"/>
              <a:chExt cx="2911798" cy="157448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DDE8E62-6C13-40D3-B7FE-BEC4C648D3A7}"/>
                  </a:ext>
                </a:extLst>
              </p:cNvPr>
              <p:cNvGrpSpPr/>
              <p:nvPr/>
            </p:nvGrpSpPr>
            <p:grpSpPr>
              <a:xfrm>
                <a:off x="3613604" y="5981826"/>
                <a:ext cx="1346135" cy="1571335"/>
                <a:chOff x="3613604" y="5981826"/>
                <a:chExt cx="1346135" cy="1571335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8583C2F-7784-4FCC-BD67-F89B45AAAB25}"/>
                    </a:ext>
                  </a:extLst>
                </p:cNvPr>
                <p:cNvGrpSpPr/>
                <p:nvPr/>
              </p:nvGrpSpPr>
              <p:grpSpPr>
                <a:xfrm>
                  <a:off x="3830342" y="5981826"/>
                  <a:ext cx="912658" cy="912658"/>
                  <a:chOff x="551043" y="6616319"/>
                  <a:chExt cx="1906877" cy="1906877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0D9D98DC-A3DE-4819-BACD-1451DB23D2BA}"/>
                      </a:ext>
                    </a:extLst>
                  </p:cNvPr>
                  <p:cNvSpPr/>
                  <p:nvPr/>
                </p:nvSpPr>
                <p:spPr>
                  <a:xfrm>
                    <a:off x="551043" y="6616319"/>
                    <a:ext cx="1906877" cy="1906877"/>
                  </a:xfrm>
                  <a:prstGeom prst="rect">
                    <a:avLst/>
                  </a:prstGeom>
                  <a:solidFill>
                    <a:srgbClr val="FBC0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68" name="Graphic 67">
                    <a:extLst>
                      <a:ext uri="{FF2B5EF4-FFF2-40B4-BE49-F238E27FC236}">
                        <a16:creationId xmlns:a16="http://schemas.microsoft.com/office/drawing/2014/main" id="{108C51B7-80EA-4AA9-9180-F79C7FB586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9878" y="6689124"/>
                    <a:ext cx="1580314" cy="176126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5AAC854-2E22-419D-B132-096B2F209976}"/>
                    </a:ext>
                  </a:extLst>
                </p:cNvPr>
                <p:cNvSpPr txBox="1"/>
                <p:nvPr/>
              </p:nvSpPr>
              <p:spPr>
                <a:xfrm>
                  <a:off x="3613604" y="6943763"/>
                  <a:ext cx="1346135" cy="6093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s-ES" sz="1100" b="1"/>
                    <a:t>Debe seguir usando </a:t>
                  </a:r>
                  <a:br>
                    <a:rPr lang="es-ES" sz="1100" b="1"/>
                  </a:br>
                  <a:r>
                    <a:rPr lang="es-ES" sz="1100" b="1"/>
                    <a:t>mascarillas, </a:t>
                  </a:r>
                  <a:br>
                    <a:rPr lang="es-ES" sz="1100" b="1"/>
                  </a:br>
                  <a:r>
                    <a:rPr lang="es-ES" sz="1100" b="1"/>
                    <a:t>lavarse las manos y </a:t>
                  </a:r>
                  <a:br>
                    <a:rPr lang="es-ES" sz="1100" b="1"/>
                  </a:br>
                  <a:r>
                    <a:rPr lang="es-ES" sz="1100" b="1"/>
                    <a:t>mantener distancia.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FD9E393-0A72-457D-A10E-4A652B5FDD1C}"/>
                  </a:ext>
                </a:extLst>
              </p:cNvPr>
              <p:cNvGrpSpPr/>
              <p:nvPr/>
            </p:nvGrpSpPr>
            <p:grpSpPr>
              <a:xfrm>
                <a:off x="5212354" y="5978678"/>
                <a:ext cx="1313048" cy="1574483"/>
                <a:chOff x="5212354" y="5978678"/>
                <a:chExt cx="1313048" cy="1574483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6A300940-612E-4434-A90A-166319E03B88}"/>
                    </a:ext>
                  </a:extLst>
                </p:cNvPr>
                <p:cNvGrpSpPr/>
                <p:nvPr/>
              </p:nvGrpSpPr>
              <p:grpSpPr>
                <a:xfrm>
                  <a:off x="5406247" y="5978678"/>
                  <a:ext cx="910394" cy="950687"/>
                  <a:chOff x="5310651" y="6616319"/>
                  <a:chExt cx="1906877" cy="1991273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4ECC08A2-238A-4CB1-8AE0-794CADCFE2CA}"/>
                      </a:ext>
                    </a:extLst>
                  </p:cNvPr>
                  <p:cNvSpPr/>
                  <p:nvPr/>
                </p:nvSpPr>
                <p:spPr>
                  <a:xfrm>
                    <a:off x="5310651" y="6616319"/>
                    <a:ext cx="1906877" cy="1906877"/>
                  </a:xfrm>
                  <a:prstGeom prst="rect">
                    <a:avLst/>
                  </a:prstGeom>
                  <a:solidFill>
                    <a:srgbClr val="96CF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70" name="Graphic 69">
                    <a:extLst>
                      <a:ext uri="{FF2B5EF4-FFF2-40B4-BE49-F238E27FC236}">
                        <a16:creationId xmlns:a16="http://schemas.microsoft.com/office/drawing/2014/main" id="{A5138267-2CC7-4BD0-98E1-87BB31AA73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8062" y="6700715"/>
                    <a:ext cx="1496071" cy="190687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450DF418-A625-4960-A393-2A15BFEA09B0}"/>
                    </a:ext>
                  </a:extLst>
                </p:cNvPr>
                <p:cNvSpPr txBox="1"/>
                <p:nvPr/>
              </p:nvSpPr>
              <p:spPr>
                <a:xfrm>
                  <a:off x="5212354" y="6943763"/>
                  <a:ext cx="1313048" cy="6093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s-ES" sz="1100" b="1"/>
                    <a:t>¡Felicitaciones, ya hizo su parte para mantenerse a usted y </a:t>
                  </a:r>
                  <a:br>
                    <a:rPr lang="es-ES" sz="1100" b="1"/>
                  </a:br>
                  <a:r>
                    <a:rPr lang="es-ES" sz="1100" b="1"/>
                    <a:t>a los demás a salvo!</a:t>
                  </a: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7326A80-958E-4B0F-8FA4-13F32A48FD5D}"/>
                </a:ext>
              </a:extLst>
            </p:cNvPr>
            <p:cNvGrpSpPr/>
            <p:nvPr/>
          </p:nvGrpSpPr>
          <p:grpSpPr>
            <a:xfrm>
              <a:off x="3709655" y="2615193"/>
              <a:ext cx="2854296" cy="1548479"/>
              <a:chOff x="3709655" y="2652212"/>
              <a:chExt cx="2854296" cy="154847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D77C0E5-23FA-49E5-BF97-77E73A22E292}"/>
                  </a:ext>
                </a:extLst>
              </p:cNvPr>
              <p:cNvGrpSpPr/>
              <p:nvPr/>
            </p:nvGrpSpPr>
            <p:grpSpPr>
              <a:xfrm>
                <a:off x="3709655" y="2655956"/>
                <a:ext cx="1154032" cy="1544735"/>
                <a:chOff x="3709655" y="2655956"/>
                <a:chExt cx="1154032" cy="1544735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8C92E1F6-CB79-4454-8F75-4337B1CD1240}"/>
                    </a:ext>
                  </a:extLst>
                </p:cNvPr>
                <p:cNvGrpSpPr/>
                <p:nvPr/>
              </p:nvGrpSpPr>
              <p:grpSpPr>
                <a:xfrm>
                  <a:off x="3830342" y="2655956"/>
                  <a:ext cx="912659" cy="904573"/>
                  <a:chOff x="5308054" y="1151350"/>
                  <a:chExt cx="1912070" cy="1895129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18E70612-92D9-41E3-A0B5-16C06E125376}"/>
                      </a:ext>
                    </a:extLst>
                  </p:cNvPr>
                  <p:cNvSpPr/>
                  <p:nvPr/>
                </p:nvSpPr>
                <p:spPr>
                  <a:xfrm>
                    <a:off x="5308054" y="1151350"/>
                    <a:ext cx="1912070" cy="1895129"/>
                  </a:xfrm>
                  <a:prstGeom prst="rect">
                    <a:avLst/>
                  </a:prstGeom>
                  <a:solidFill>
                    <a:srgbClr val="96CF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60" name="Graphic 59">
                    <a:extLst>
                      <a:ext uri="{FF2B5EF4-FFF2-40B4-BE49-F238E27FC236}">
                        <a16:creationId xmlns:a16="http://schemas.microsoft.com/office/drawing/2014/main" id="{897F88EE-9380-4C72-87E9-2CFBA51EAA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14345" y="1244342"/>
                    <a:ext cx="1266835" cy="174766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72B83FDF-F93F-4618-9DBE-B31F40A0657A}"/>
                    </a:ext>
                  </a:extLst>
                </p:cNvPr>
                <p:cNvSpPr txBox="1"/>
                <p:nvPr/>
              </p:nvSpPr>
              <p:spPr>
                <a:xfrm>
                  <a:off x="3709655" y="3591293"/>
                  <a:ext cx="1154032" cy="6093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s-ES" sz="1100" b="1"/>
                    <a:t>Hay varias vacunas. Unas requieren dos dosis. Todas son </a:t>
                  </a:r>
                  <a:br>
                    <a:rPr lang="es-ES" sz="1100" b="1"/>
                  </a:br>
                  <a:r>
                    <a:rPr lang="es-ES" sz="1100" b="1"/>
                    <a:t>seguras y eficaces.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CD5A2D8-73F6-409F-A288-22E919A88FB5}"/>
                  </a:ext>
                </a:extLst>
              </p:cNvPr>
              <p:cNvGrpSpPr/>
              <p:nvPr/>
            </p:nvGrpSpPr>
            <p:grpSpPr>
              <a:xfrm>
                <a:off x="5183121" y="2652212"/>
                <a:ext cx="1380830" cy="1548479"/>
                <a:chOff x="5183121" y="2652212"/>
                <a:chExt cx="1380830" cy="1548479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2DD5FC86-05F0-48AB-93B0-64165CAF5FD6}"/>
                    </a:ext>
                  </a:extLst>
                </p:cNvPr>
                <p:cNvGrpSpPr/>
                <p:nvPr/>
              </p:nvGrpSpPr>
              <p:grpSpPr>
                <a:xfrm>
                  <a:off x="5406248" y="2652212"/>
                  <a:ext cx="912658" cy="912658"/>
                  <a:chOff x="3973660" y="2739932"/>
                  <a:chExt cx="1906877" cy="1906877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F3FB5EBF-5B72-4C2E-BA7D-BD4FB9A8E362}"/>
                      </a:ext>
                    </a:extLst>
                  </p:cNvPr>
                  <p:cNvSpPr/>
                  <p:nvPr/>
                </p:nvSpPr>
                <p:spPr>
                  <a:xfrm>
                    <a:off x="3973660" y="2739932"/>
                    <a:ext cx="1906877" cy="1906877"/>
                  </a:xfrm>
                  <a:prstGeom prst="rect">
                    <a:avLst/>
                  </a:prstGeom>
                  <a:solidFill>
                    <a:srgbClr val="FF738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62" name="Graphic 61">
                    <a:extLst>
                      <a:ext uri="{FF2B5EF4-FFF2-40B4-BE49-F238E27FC236}">
                        <a16:creationId xmlns:a16="http://schemas.microsoft.com/office/drawing/2014/main" id="{49D3CE87-0927-415E-8FD8-75F7856FBF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96DAC541-7B7A-43D3-8B79-37D633B846F1}">
                        <asvg:svgBlip xmlns:asvg="http://schemas.microsoft.com/office/drawing/2016/SVG/main" r:embed="rId1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44229" y="2842702"/>
                    <a:ext cx="1360976" cy="172036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952BE9E-FE66-4F25-BCCB-70DDF04034C7}"/>
                    </a:ext>
                  </a:extLst>
                </p:cNvPr>
                <p:cNvSpPr txBox="1"/>
                <p:nvPr/>
              </p:nvSpPr>
              <p:spPr>
                <a:xfrm>
                  <a:off x="5183121" y="3591293"/>
                  <a:ext cx="1380830" cy="6093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s" sz="1100" b="1">
                      <a:cs typeface="Calibri"/>
                    </a:rPr>
                    <a:t>Después</a:t>
                  </a:r>
                  <a:r>
                    <a:rPr lang="es" sz="1100" b="1">
                      <a:ea typeface="+mn-lt"/>
                      <a:cs typeface="+mn-lt"/>
                    </a:rPr>
                    <a:t> de vacunarse</a:t>
                  </a:r>
                  <a:r>
                    <a:rPr lang="es" sz="1100" b="1">
                      <a:ea typeface="+mn-lt"/>
                      <a:cs typeface="Calibri"/>
                    </a:rPr>
                    <a:t> p</a:t>
                  </a:r>
                  <a:r>
                    <a:rPr lang="en-US" sz="1100" b="1" err="1">
                      <a:ea typeface="+mn-lt"/>
                      <a:cs typeface="Calibri Light"/>
                    </a:rPr>
                    <a:t>uede</a:t>
                  </a:r>
                  <a:r>
                    <a:rPr lang="en-US" sz="1100" b="1">
                      <a:ea typeface="+mn-lt"/>
                      <a:cs typeface="Calibri Light"/>
                    </a:rPr>
                    <a:t> </a:t>
                  </a:r>
                  <a:r>
                    <a:rPr lang="en-US" sz="1100" b="1" err="1">
                      <a:ea typeface="+mn-lt"/>
                      <a:cs typeface="Calibri Light"/>
                    </a:rPr>
                    <a:t>tener</a:t>
                  </a:r>
                  <a:r>
                    <a:rPr lang="en-US" sz="1100" b="1">
                      <a:ea typeface="+mn-lt"/>
                      <a:cs typeface="Calibri Light"/>
                    </a:rPr>
                    <a:t> dolor de </a:t>
                  </a:r>
                  <a:r>
                    <a:rPr lang="en-US" sz="1100" b="1" err="1">
                      <a:ea typeface="+mn-lt"/>
                      <a:cs typeface="Calibri Light"/>
                    </a:rPr>
                    <a:t>brazo</a:t>
                  </a:r>
                  <a:r>
                    <a:rPr lang="en-US" sz="1100" b="1">
                      <a:ea typeface="+mn-lt"/>
                      <a:cs typeface="Calibri Light"/>
                    </a:rPr>
                    <a:t>, </a:t>
                  </a:r>
                  <a:r>
                    <a:rPr lang="es" sz="1100" b="1">
                      <a:ea typeface="+mn-lt"/>
                      <a:cs typeface="Calibri Light"/>
                    </a:rPr>
                    <a:t>dolor de cabeza, fiebre o escalofr</a:t>
                  </a:r>
                  <a:r>
                    <a:rPr lang="en-US" sz="1100" b="1">
                      <a:effectLst/>
                      <a:ea typeface="Times New Roman" panose="02020603050405020304" pitchFamily="18" charset="0"/>
                    </a:rPr>
                    <a:t>í</a:t>
                  </a:r>
                  <a:r>
                    <a:rPr lang="es" sz="1100" b="1">
                      <a:ea typeface="+mn-lt"/>
                      <a:cs typeface="Calibri Light"/>
                    </a:rPr>
                    <a:t>os.</a:t>
                  </a:r>
                  <a:endParaRPr lang="es" sz="1100" b="1">
                    <a:ea typeface="+mn-lt"/>
                    <a:cs typeface="+mn-lt"/>
                  </a:endParaRPr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2EC6D6F-779F-464B-AEE8-86623CA061A6}"/>
                </a:ext>
              </a:extLst>
            </p:cNvPr>
            <p:cNvGrpSpPr/>
            <p:nvPr/>
          </p:nvGrpSpPr>
          <p:grpSpPr>
            <a:xfrm>
              <a:off x="3613604" y="1017379"/>
              <a:ext cx="2975315" cy="1405198"/>
              <a:chOff x="3613604" y="1017379"/>
              <a:chExt cx="2975315" cy="140519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1C43B50-56B9-48F4-A242-AA07131EB20F}"/>
                  </a:ext>
                </a:extLst>
              </p:cNvPr>
              <p:cNvGrpSpPr/>
              <p:nvPr/>
            </p:nvGrpSpPr>
            <p:grpSpPr>
              <a:xfrm>
                <a:off x="3613604" y="1017380"/>
                <a:ext cx="1346135" cy="1404632"/>
                <a:chOff x="3613604" y="1017380"/>
                <a:chExt cx="1346135" cy="140463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924410D2-E053-4B13-9AF3-7AB02607E8E3}"/>
                    </a:ext>
                  </a:extLst>
                </p:cNvPr>
                <p:cNvGrpSpPr/>
                <p:nvPr/>
              </p:nvGrpSpPr>
              <p:grpSpPr>
                <a:xfrm>
                  <a:off x="3830342" y="1017380"/>
                  <a:ext cx="912658" cy="912658"/>
                  <a:chOff x="3715046" y="1230483"/>
                  <a:chExt cx="1906877" cy="1906877"/>
                </a:xfrm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FC1CE315-88D0-4FAB-B917-12F8669FFDDA}"/>
                      </a:ext>
                    </a:extLst>
                  </p:cNvPr>
                  <p:cNvSpPr/>
                  <p:nvPr/>
                </p:nvSpPr>
                <p:spPr>
                  <a:xfrm>
                    <a:off x="3715046" y="1230483"/>
                    <a:ext cx="1906877" cy="1906877"/>
                  </a:xfrm>
                  <a:prstGeom prst="rect">
                    <a:avLst/>
                  </a:prstGeom>
                  <a:solidFill>
                    <a:srgbClr val="1565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54" name="Graphic 53">
                    <a:extLst>
                      <a:ext uri="{FF2B5EF4-FFF2-40B4-BE49-F238E27FC236}">
                        <a16:creationId xmlns:a16="http://schemas.microsoft.com/office/drawing/2014/main" id="{4EA2C26A-014B-4A02-8B74-A5A9C7085E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>
                    <a:extLs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10661" y="1298402"/>
                    <a:ext cx="1508158" cy="17494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8B8A546D-0D96-41A8-AF3B-4B63418BEC93}"/>
                    </a:ext>
                  </a:extLst>
                </p:cNvPr>
                <p:cNvSpPr txBox="1"/>
                <p:nvPr/>
              </p:nvSpPr>
              <p:spPr>
                <a:xfrm>
                  <a:off x="3613604" y="1964964"/>
                  <a:ext cx="1346135" cy="4570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s-ES" sz="1100" b="1"/>
                    <a:t>Es importante vacunarse, aunque ya haya tenido COVID-19.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1546944-53D9-49C3-8563-441BE1BF866E}"/>
                  </a:ext>
                </a:extLst>
              </p:cNvPr>
              <p:cNvGrpSpPr/>
              <p:nvPr/>
            </p:nvGrpSpPr>
            <p:grpSpPr>
              <a:xfrm>
                <a:off x="5130195" y="1017379"/>
                <a:ext cx="1458724" cy="1405198"/>
                <a:chOff x="5130195" y="1017379"/>
                <a:chExt cx="1458724" cy="1405198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F4A7293B-75CF-4A9D-BF15-1AA3A90F80EF}"/>
                    </a:ext>
                  </a:extLst>
                </p:cNvPr>
                <p:cNvGrpSpPr/>
                <p:nvPr/>
              </p:nvGrpSpPr>
              <p:grpSpPr>
                <a:xfrm>
                  <a:off x="5406247" y="1017379"/>
                  <a:ext cx="912659" cy="912659"/>
                  <a:chOff x="2932763" y="1151350"/>
                  <a:chExt cx="1906877" cy="1906877"/>
                </a:xfrm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482EC1C3-0E80-45C7-B781-D237CC6D5E82}"/>
                      </a:ext>
                    </a:extLst>
                  </p:cNvPr>
                  <p:cNvSpPr/>
                  <p:nvPr/>
                </p:nvSpPr>
                <p:spPr>
                  <a:xfrm>
                    <a:off x="2932763" y="1151350"/>
                    <a:ext cx="1906877" cy="1906877"/>
                  </a:xfrm>
                  <a:prstGeom prst="rect">
                    <a:avLst/>
                  </a:prstGeom>
                  <a:solidFill>
                    <a:srgbClr val="FBC0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D3CEE380-ED31-4686-8766-175B44A0857D}"/>
                      </a:ext>
                    </a:extLst>
                  </p:cNvPr>
                  <p:cNvGrpSpPr/>
                  <p:nvPr/>
                </p:nvGrpSpPr>
                <p:grpSpPr>
                  <a:xfrm>
                    <a:off x="3099945" y="1305653"/>
                    <a:ext cx="1598270" cy="1598270"/>
                    <a:chOff x="3087066" y="1180601"/>
                    <a:chExt cx="1598270" cy="1598270"/>
                  </a:xfrm>
                </p:grpSpPr>
                <p:pic>
                  <p:nvPicPr>
                    <p:cNvPr id="57" name="Graphic 56">
                      <a:extLst>
                        <a:ext uri="{FF2B5EF4-FFF2-40B4-BE49-F238E27FC236}">
                          <a16:creationId xmlns:a16="http://schemas.microsoft.com/office/drawing/2014/main" id="{AFFC318B-A2A2-472C-A734-5ADEA79C36C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96DAC541-7B7A-43D3-8B79-37D633B846F1}">
                          <asvg:svgBlip xmlns:asvg="http://schemas.microsoft.com/office/drawing/2016/SVG/main" r:embed="rId1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308538" y="1637169"/>
                      <a:ext cx="1155326" cy="68513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8" name="&quot;Not Allowed&quot; Symbol 57">
                      <a:extLst>
                        <a:ext uri="{FF2B5EF4-FFF2-40B4-BE49-F238E27FC236}">
                          <a16:creationId xmlns:a16="http://schemas.microsoft.com/office/drawing/2014/main" id="{3A6B56FC-26C3-4FEC-AF05-0EC230BE25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87066" y="1180601"/>
                      <a:ext cx="1598270" cy="1598270"/>
                    </a:xfrm>
                    <a:prstGeom prst="noSmoking">
                      <a:avLst>
                        <a:gd name="adj" fmla="val 6984"/>
                      </a:avLst>
                    </a:prstGeom>
                    <a:solidFill>
                      <a:srgbClr val="FF0000">
                        <a:alpha val="65098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3A254BB-728B-46FC-AE36-69A08FD9FC00}"/>
                    </a:ext>
                  </a:extLst>
                </p:cNvPr>
                <p:cNvSpPr txBox="1"/>
                <p:nvPr/>
              </p:nvSpPr>
              <p:spPr>
                <a:xfrm>
                  <a:off x="5130195" y="1965529"/>
                  <a:ext cx="1458724" cy="4570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s-ES" sz="1100" b="1"/>
                    <a:t>Es gratis para todos. NO se requiere documentos de identificación.</a:t>
                  </a:r>
                </a:p>
              </p:txBody>
            </p:sp>
          </p:grp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0" y="1654969"/>
            <a:ext cx="3371849" cy="392495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400048" y="1751830"/>
            <a:ext cx="2571752" cy="235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</a:rPr>
              <a:t>BENEFICIOS DE VACUNARSE</a:t>
            </a:r>
            <a:endParaRPr lang="es-ES" sz="170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853C5B-71E8-462D-BBC5-9F1EA8E301E6}"/>
              </a:ext>
            </a:extLst>
          </p:cNvPr>
          <p:cNvGrpSpPr/>
          <p:nvPr/>
        </p:nvGrpSpPr>
        <p:grpSpPr>
          <a:xfrm>
            <a:off x="1" y="5364993"/>
            <a:ext cx="3371850" cy="392494"/>
            <a:chOff x="1" y="5374518"/>
            <a:chExt cx="3371850" cy="392494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180C783-5033-41A5-818F-D7E275EF2D0F}"/>
                </a:ext>
              </a:extLst>
            </p:cNvPr>
            <p:cNvSpPr/>
            <p:nvPr/>
          </p:nvSpPr>
          <p:spPr>
            <a:xfrm>
              <a:off x="1" y="5374518"/>
              <a:ext cx="3371850" cy="39249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alpha val="78000"/>
                  </a:srgbClr>
                </a:gs>
                <a:gs pos="63000">
                  <a:srgbClr val="C00000">
                    <a:alpha val="85000"/>
                  </a:srgbClr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B90134A-2100-44CE-B08A-1B5B56D1DA59}"/>
                </a:ext>
              </a:extLst>
            </p:cNvPr>
            <p:cNvSpPr txBox="1"/>
            <p:nvPr/>
          </p:nvSpPr>
          <p:spPr>
            <a:xfrm>
              <a:off x="284792" y="5469364"/>
              <a:ext cx="2792278" cy="2354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s-ES" sz="1700" b="1">
                  <a:solidFill>
                    <a:schemeClr val="bg1"/>
                  </a:solidFill>
                </a:rPr>
                <a:t>RIESGOS DE NO VACUNARSE</a:t>
              </a:r>
              <a:endParaRPr lang="es-ES" sz="1700">
                <a:solidFill>
                  <a:schemeClr val="bg1"/>
                </a:solidFill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282224" y="5870717"/>
            <a:ext cx="2821366" cy="16312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s-ES" sz="1200"/>
              <a:t>Más peligro de infectarse.</a:t>
            </a:r>
            <a:endParaRPr lang="es-ES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s-ES" sz="1200"/>
              <a:t>Enfermarse gravemente, ir al hospital, </a:t>
            </a:r>
            <a:br>
              <a:rPr lang="es-ES" sz="1200"/>
            </a:br>
            <a:r>
              <a:rPr lang="es-ES" sz="1200"/>
              <a:t>o morir.</a:t>
            </a:r>
            <a:endParaRPr lang="es-ES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s-ES" sz="1200"/>
              <a:t>Si mucha gente </a:t>
            </a:r>
            <a:r>
              <a:rPr lang="es-ES" sz="1200" b="1"/>
              <a:t>NO se vacuna</a:t>
            </a:r>
            <a:r>
              <a:rPr lang="es-ES" sz="1200"/>
              <a:t> seguiremos </a:t>
            </a:r>
            <a:br>
              <a:rPr lang="es-ES" sz="1200"/>
            </a:br>
            <a:r>
              <a:rPr lang="es-ES" sz="1200"/>
              <a:t>con más gente que enferme gravemente </a:t>
            </a:r>
            <a:br>
              <a:rPr lang="es-ES" sz="1200"/>
            </a:br>
            <a:r>
              <a:rPr lang="es-ES" sz="1200"/>
              <a:t>y con riesgo de que el virus desarrolle mutaciones más peligrosas  y </a:t>
            </a:r>
            <a:r>
              <a:rPr lang="es-ES" sz="1200">
                <a:ea typeface="+mn-lt"/>
                <a:cs typeface="+mn-lt"/>
              </a:rPr>
              <a:t>más </a:t>
            </a:r>
            <a:r>
              <a:rPr lang="es-ES" sz="1200"/>
              <a:t> </a:t>
            </a:r>
            <a:br>
              <a:rPr lang="es-ES" sz="1200"/>
            </a:br>
            <a:r>
              <a:rPr lang="es-ES" sz="1200"/>
              <a:t>difíciles de controlar.</a:t>
            </a:r>
            <a:endParaRPr lang="es-ES" sz="1200">
              <a:cs typeface="Calibri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0DB9AF7-CFC5-4DFA-ABD1-D22CBDA07F11}"/>
              </a:ext>
            </a:extLst>
          </p:cNvPr>
          <p:cNvSpPr txBox="1"/>
          <p:nvPr/>
        </p:nvSpPr>
        <p:spPr>
          <a:xfrm>
            <a:off x="7138616" y="152728"/>
            <a:ext cx="2524868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>
                <a:solidFill>
                  <a:schemeClr val="bg1"/>
                </a:solidFill>
                <a:ea typeface="+mn-lt"/>
                <a:cs typeface="+mn-lt"/>
              </a:rPr>
              <a:t>¿CÓMO SÉ CUÁNDO O SI NECESITO OTRA DOSIS DE </a:t>
            </a:r>
            <a:br>
              <a:rPr lang="es-ES" sz="1400" b="1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s-ES" sz="1400" b="1">
                <a:solidFill>
                  <a:schemeClr val="bg1"/>
                </a:solidFill>
                <a:ea typeface="+mn-lt"/>
                <a:cs typeface="+mn-lt"/>
              </a:rPr>
              <a:t>LA VACUNA?</a:t>
            </a:r>
            <a:endParaRPr lang="en-US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8BE779-ED93-43C1-B2DC-1EDC1AE0F920}"/>
              </a:ext>
            </a:extLst>
          </p:cNvPr>
          <p:cNvSpPr txBox="1"/>
          <p:nvPr/>
        </p:nvSpPr>
        <p:spPr>
          <a:xfrm>
            <a:off x="7043545" y="2959059"/>
            <a:ext cx="2732631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300" b="1">
                <a:solidFill>
                  <a:schemeClr val="bg1"/>
                </a:solidFill>
              </a:rPr>
              <a:t>¿QUÉ HAGO SI ME PUSE LA PRIMERA DOSIS DE LA VACUNA EN OTRO PAÍS, Y ESA VACUNA NO SE CONSIGUE EN EUA?</a:t>
            </a:r>
            <a:endParaRPr lang="es-ES" sz="130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3482495-BD14-4B94-8405-C95646A5FC7A}"/>
              </a:ext>
            </a:extLst>
          </p:cNvPr>
          <p:cNvSpPr txBox="1"/>
          <p:nvPr/>
        </p:nvSpPr>
        <p:spPr>
          <a:xfrm>
            <a:off x="6937728" y="3751434"/>
            <a:ext cx="2838450" cy="160556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200"/>
              <a:t>No todos los países han aprobado las mismas vacunas que en EUA.</a:t>
            </a: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200"/>
              <a:t>Si ya recibió una dosis de cualquier vacuna contra COVID-19 que no esté aprobada en EUA, entonces le pueden ofrecer la vacuna Pfizer, Moderna o J&amp;J, ya estando en este país.  Para ponérsela debe esperar al menos 28 días desde su última dosis.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282224" y="2165862"/>
            <a:ext cx="2838450" cy="30777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1200"/>
              <a:t>Le protege a usted, a su familia y a sus compañeros de trabajo de enfermarse con COVID-19 grave o ir al hospital.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419" sz="1200">
                <a:ea typeface="+mn-lt"/>
                <a:cs typeface="+mn-lt"/>
              </a:rPr>
              <a:t>La vacunación protege a los hospitales y médicos de saturarse por pacientes gravemente enfermos con COVID-19.</a:t>
            </a:r>
            <a:r>
              <a:rPr lang="es-ES" sz="1200">
                <a:ea typeface="+mn-lt"/>
                <a:cs typeface="+mn-lt"/>
              </a:rPr>
              <a:t> </a:t>
            </a:r>
            <a:endParaRPr lang="es-ES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1200"/>
              <a:t>Entre más gente participemos en la vacunación más rápido podemos vivir </a:t>
            </a:r>
            <a:br>
              <a:rPr lang="es-ES" sz="1200"/>
            </a:br>
            <a:r>
              <a:rPr lang="es-ES" sz="1200"/>
              <a:t>sin preocuparnos por COVID-19 o sus nuevas variantes.</a:t>
            </a:r>
            <a:endParaRPr lang="es-ES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1200"/>
              <a:t>Las vacunas disminuyen los números </a:t>
            </a:r>
            <a:br>
              <a:rPr lang="es-ES" sz="1200"/>
            </a:br>
            <a:r>
              <a:rPr lang="es-ES" sz="1200"/>
              <a:t>de casos nuevos y casos más graves en </a:t>
            </a:r>
            <a:br>
              <a:rPr lang="es-ES" sz="1200"/>
            </a:br>
            <a:r>
              <a:rPr lang="es-ES" sz="1200"/>
              <a:t>la comunidad. </a:t>
            </a:r>
            <a:endParaRPr lang="es-ES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1200"/>
              <a:t>Regresar a sus actividades normales más rápido, si más gente se vacuna.</a:t>
            </a:r>
            <a:endParaRPr lang="es-ES" sz="1200">
              <a:cs typeface="Calibri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A5D6EFA-D2CA-4604-A90C-877E24577BAE}"/>
              </a:ext>
            </a:extLst>
          </p:cNvPr>
          <p:cNvSpPr txBox="1"/>
          <p:nvPr/>
        </p:nvSpPr>
        <p:spPr>
          <a:xfrm>
            <a:off x="6953611" y="973219"/>
            <a:ext cx="2990993" cy="17338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419" sz="1200">
                <a:ea typeface="+mn-lt"/>
                <a:cs typeface="+mn-lt"/>
              </a:rPr>
              <a:t>Personas inmunodeprimidas necesitan dosis adicionales de la vacuna.</a:t>
            </a:r>
            <a:r>
              <a:rPr lang="es-ES" sz="1200">
                <a:ea typeface="+mn-lt"/>
                <a:cs typeface="+mn-lt"/>
              </a:rPr>
              <a:t> </a:t>
            </a:r>
            <a:endParaRPr lang="es-ES" sz="1200" b="1">
              <a:ea typeface="+mn-lt"/>
              <a:cs typeface="+mn-lt"/>
            </a:endParaRP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419" sz="1200">
                <a:ea typeface="+mn-lt"/>
                <a:cs typeface="+mn-lt"/>
              </a:rPr>
              <a:t>Se recomienda una dosis de refuerzo varios meses después de recibir la</a:t>
            </a:r>
            <a:br>
              <a:rPr lang="es-419" sz="1200">
                <a:ea typeface="+mn-lt"/>
                <a:cs typeface="+mn-lt"/>
              </a:rPr>
            </a:br>
            <a:r>
              <a:rPr lang="es-419" sz="1200">
                <a:ea typeface="+mn-lt"/>
                <a:cs typeface="+mn-lt"/>
              </a:rPr>
              <a:t>dosis inicial completa.</a:t>
            </a:r>
            <a:r>
              <a:rPr lang="es-ES" sz="1200">
                <a:ea typeface="+mn-lt"/>
                <a:cs typeface="+mn-lt"/>
              </a:rPr>
              <a:t> </a:t>
            </a:r>
            <a:endParaRPr lang="es-ES" sz="1200">
              <a:cs typeface="Calibri"/>
            </a:endParaRP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419" sz="1200">
                <a:ea typeface="+mn-lt"/>
                <a:cs typeface="+mn-lt"/>
              </a:rPr>
              <a:t>Manténgase informado sobre las últimas recomendaciones de las dosis adicionales o de refuerzo.</a:t>
            </a:r>
            <a:endParaRPr lang="es-419" sz="1200"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62ECA56-D4B1-45D1-AEE7-3F1E9A0C9971}"/>
              </a:ext>
            </a:extLst>
          </p:cNvPr>
          <p:cNvSpPr/>
          <p:nvPr/>
        </p:nvSpPr>
        <p:spPr>
          <a:xfrm>
            <a:off x="6743698" y="5515130"/>
            <a:ext cx="3314702" cy="594828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080F90-F0EE-4EBF-9D6B-D5EBA6ADAA9A}"/>
              </a:ext>
            </a:extLst>
          </p:cNvPr>
          <p:cNvSpPr txBox="1"/>
          <p:nvPr/>
        </p:nvSpPr>
        <p:spPr>
          <a:xfrm>
            <a:off x="7321314" y="5597101"/>
            <a:ext cx="215934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>
                <a:solidFill>
                  <a:schemeClr val="bg1"/>
                </a:solidFill>
              </a:rPr>
              <a:t>¿DONDE PUEDO OBTENER </a:t>
            </a:r>
            <a:br>
              <a:rPr lang="es-ES" sz="1400" b="1">
                <a:solidFill>
                  <a:schemeClr val="bg1"/>
                </a:solidFill>
              </a:rPr>
            </a:br>
            <a:r>
              <a:rPr lang="es-ES" sz="1400" b="1">
                <a:solidFill>
                  <a:schemeClr val="bg1"/>
                </a:solidFill>
              </a:rPr>
              <a:t>MÁS INFORMACIÓN?</a:t>
            </a:r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82" name="Google Shape;55;p13">
            <a:extLst>
              <a:ext uri="{FF2B5EF4-FFF2-40B4-BE49-F238E27FC236}">
                <a16:creationId xmlns:a16="http://schemas.microsoft.com/office/drawing/2014/main" id="{D457A685-558E-4475-821D-4FFB1E46DE64}"/>
              </a:ext>
            </a:extLst>
          </p:cNvPr>
          <p:cNvSpPr/>
          <p:nvPr/>
        </p:nvSpPr>
        <p:spPr>
          <a:xfrm>
            <a:off x="10927602" y="-190722"/>
            <a:ext cx="3818912" cy="405775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Address Concerns in the Community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This panel is intended to provide information addressing the concerns specific to the community receiving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brochure.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boxes with the questions and answers can be edited, copied or deleted so you can customize this panel to fit your needs.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Here you can include links to relevant resources or more information addressing the community’s concerns.</a:t>
            </a:r>
          </a:p>
        </p:txBody>
      </p:sp>
      <p:sp>
        <p:nvSpPr>
          <p:cNvPr id="93" name="Google Shape;56;p13">
            <a:extLst>
              <a:ext uri="{FF2B5EF4-FFF2-40B4-BE49-F238E27FC236}">
                <a16:creationId xmlns:a16="http://schemas.microsoft.com/office/drawing/2014/main" id="{F9D1FCB4-50A5-4753-9E51-E630FC8A48D7}"/>
              </a:ext>
            </a:extLst>
          </p:cNvPr>
          <p:cNvSpPr/>
          <p:nvPr/>
        </p:nvSpPr>
        <p:spPr>
          <a:xfrm>
            <a:off x="10927602" y="-570303"/>
            <a:ext cx="1119255" cy="380312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9544A2D-D5FA-4CC6-809B-83CE1428AAE5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1237626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Google Shape;55;p13">
            <a:extLst>
              <a:ext uri="{FF2B5EF4-FFF2-40B4-BE49-F238E27FC236}">
                <a16:creationId xmlns:a16="http://schemas.microsoft.com/office/drawing/2014/main" id="{295C95AE-0452-466D-B8B4-D516F671B5AC}"/>
              </a:ext>
            </a:extLst>
          </p:cNvPr>
          <p:cNvSpPr/>
          <p:nvPr/>
        </p:nvSpPr>
        <p:spPr>
          <a:xfrm>
            <a:off x="10927602" y="4590256"/>
            <a:ext cx="3818912" cy="298276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400" b="1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4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1" name="Google Shape;56;p13">
            <a:extLst>
              <a:ext uri="{FF2B5EF4-FFF2-40B4-BE49-F238E27FC236}">
                <a16:creationId xmlns:a16="http://schemas.microsoft.com/office/drawing/2014/main" id="{39CF0B94-C21B-49B3-A71C-0B94B9F2F8F1}"/>
              </a:ext>
            </a:extLst>
          </p:cNvPr>
          <p:cNvSpPr/>
          <p:nvPr/>
        </p:nvSpPr>
        <p:spPr>
          <a:xfrm>
            <a:off x="10927602" y="423607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A5936CF-7FFE-4954-8396-D0BDD460396E}"/>
              </a:ext>
            </a:extLst>
          </p:cNvPr>
          <p:cNvSpPr txBox="1"/>
          <p:nvPr/>
        </p:nvSpPr>
        <p:spPr>
          <a:xfrm>
            <a:off x="6835554" y="6183792"/>
            <a:ext cx="3098890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s-ES" sz="1000" b="1">
                <a:ea typeface="+mn-lt"/>
                <a:cs typeface="+mn-lt"/>
              </a:rPr>
              <a:t>Visite los Centros para el Control y </a:t>
            </a:r>
            <a:br>
              <a:rPr lang="es-ES" sz="1000" b="1">
                <a:ea typeface="+mn-lt"/>
                <a:cs typeface="+mn-lt"/>
              </a:rPr>
            </a:br>
            <a:r>
              <a:rPr lang="es-ES" sz="1000" b="1">
                <a:ea typeface="+mn-lt"/>
                <a:cs typeface="+mn-lt"/>
              </a:rPr>
              <a:t>la Prevención de Enfermedades: </a:t>
            </a:r>
            <a:br>
              <a:rPr lang="es-ES" sz="1000" b="1">
                <a:ea typeface="+mn-lt"/>
                <a:cs typeface="+mn-lt"/>
              </a:rPr>
            </a:br>
            <a:r>
              <a:rPr lang="en-US" sz="1000">
                <a:ea typeface="+mn-lt"/>
                <a:cs typeface="+mn-lt"/>
              </a:rPr>
              <a:t>https://espanol.cdc.gov/coronavirus/2019-ncov/index.html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049B7D-8669-4052-AD8A-907E764C2223}"/>
              </a:ext>
            </a:extLst>
          </p:cNvPr>
          <p:cNvGrpSpPr/>
          <p:nvPr/>
        </p:nvGrpSpPr>
        <p:grpSpPr>
          <a:xfrm>
            <a:off x="7422087" y="6657810"/>
            <a:ext cx="1985816" cy="891966"/>
            <a:chOff x="7625037" y="6657902"/>
            <a:chExt cx="1772378" cy="796096"/>
          </a:xfrm>
        </p:grpSpPr>
        <p:pic>
          <p:nvPicPr>
            <p:cNvPr id="84" name="Picture 83" descr="Qr code&#10;&#10;Description automatically generated">
              <a:extLst>
                <a:ext uri="{FF2B5EF4-FFF2-40B4-BE49-F238E27FC236}">
                  <a16:creationId xmlns:a16="http://schemas.microsoft.com/office/drawing/2014/main" id="{A6E462BA-DF19-42E5-B568-3C9CFB9C4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1319" y="6657902"/>
              <a:ext cx="796096" cy="796096"/>
            </a:xfrm>
            <a:prstGeom prst="rect">
              <a:avLst/>
            </a:prstGeom>
          </p:spPr>
        </p:pic>
        <p:pic>
          <p:nvPicPr>
            <p:cNvPr id="87" name="Picture 86" descr="Logo&#10;&#10;Description automatically generated">
              <a:extLst>
                <a:ext uri="{FF2B5EF4-FFF2-40B4-BE49-F238E27FC236}">
                  <a16:creationId xmlns:a16="http://schemas.microsoft.com/office/drawing/2014/main" id="{2F161775-B467-40C2-988B-B8899AA78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037" y="6778673"/>
              <a:ext cx="746883" cy="564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3" ma:contentTypeDescription="Create a new document." ma:contentTypeScope="" ma:versionID="f8068b3cfb54ae2ce38b7492163f9300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824ae8ba6e1c02e580807f3ae3c66c46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CA2A10-4EDF-4690-BF97-84D33F2E567A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C616B41-EC9E-431F-A7A7-D5469406C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25C690-92FE-43A8-B996-9E1A96B7E9B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revision>3</cp:revision>
  <dcterms:created xsi:type="dcterms:W3CDTF">2021-06-09T15:49:13Z</dcterms:created>
  <dcterms:modified xsi:type="dcterms:W3CDTF">2022-01-07T15:51:53Z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</Properties>
</file>