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576CB-38B5-4D17-BD95-270E63F9E4F7}" v="1" dt="2022-09-12T17:45:12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08" y="4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Lopez-Quezada" userId="d444c8ac-3606-446b-ab90-a96ed9b696ec" providerId="ADAL" clId="{0D2339BA-D62B-456C-B252-8235FF4881D2}"/>
    <pc:docChg chg="undo custSel modSld">
      <pc:chgData name="Giovanni Lopez-Quezada" userId="d444c8ac-3606-446b-ab90-a96ed9b696ec" providerId="ADAL" clId="{0D2339BA-D62B-456C-B252-8235FF4881D2}" dt="2022-09-09T18:31:33.774" v="153" actId="1036"/>
      <pc:docMkLst>
        <pc:docMk/>
      </pc:docMkLst>
      <pc:sldChg chg="modSp mod">
        <pc:chgData name="Giovanni Lopez-Quezada" userId="d444c8ac-3606-446b-ab90-a96ed9b696ec" providerId="ADAL" clId="{0D2339BA-D62B-456C-B252-8235FF4881D2}" dt="2022-09-08T20:29:14.359" v="148" actId="1035"/>
        <pc:sldMkLst>
          <pc:docMk/>
          <pc:sldMk cId="863628216" sldId="256"/>
        </pc:sldMkLst>
        <pc:spChg chg="mod ord">
          <ac:chgData name="Giovanni Lopez-Quezada" userId="d444c8ac-3606-446b-ab90-a96ed9b696ec" providerId="ADAL" clId="{0D2339BA-D62B-456C-B252-8235FF4881D2}" dt="2022-09-08T20:28:49.892" v="145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0D2339BA-D62B-456C-B252-8235FF4881D2}" dt="2022-09-08T20:29:14.359" v="148" actId="1035"/>
          <ac:spMkLst>
            <pc:docMk/>
            <pc:sldMk cId="863628216" sldId="256"/>
            <ac:spMk id="40" creationId="{65F239E6-4419-4ED1-9D01-216CFBD58666}"/>
          </ac:spMkLst>
        </pc:spChg>
        <pc:spChg chg="mod">
          <ac:chgData name="Giovanni Lopez-Quezada" userId="d444c8ac-3606-446b-ab90-a96ed9b696ec" providerId="ADAL" clId="{0D2339BA-D62B-456C-B252-8235FF4881D2}" dt="2022-09-08T20:28:08.301" v="129" actId="948"/>
          <ac:spMkLst>
            <pc:docMk/>
            <pc:sldMk cId="863628216" sldId="256"/>
            <ac:spMk id="42" creationId="{3BAAE0B9-82C8-49D6-8961-B55D7BE678DB}"/>
          </ac:spMkLst>
        </pc:spChg>
        <pc:spChg chg="mod">
          <ac:chgData name="Giovanni Lopez-Quezada" userId="d444c8ac-3606-446b-ab90-a96ed9b696ec" providerId="ADAL" clId="{0D2339BA-D62B-456C-B252-8235FF4881D2}" dt="2022-09-08T20:27:53.598" v="128" actId="948"/>
          <ac:spMkLst>
            <pc:docMk/>
            <pc:sldMk cId="863628216" sldId="256"/>
            <ac:spMk id="69" creationId="{8BAAB775-307E-4729-8AB5-CF0DE8A46729}"/>
          </ac:spMkLst>
        </pc:spChg>
        <pc:spChg chg="mod">
          <ac:chgData name="Giovanni Lopez-Quezada" userId="d444c8ac-3606-446b-ab90-a96ed9b696ec" providerId="ADAL" clId="{0D2339BA-D62B-456C-B252-8235FF4881D2}" dt="2022-09-08T20:28:13.670" v="132" actId="1035"/>
          <ac:spMkLst>
            <pc:docMk/>
            <pc:sldMk cId="863628216" sldId="256"/>
            <ac:spMk id="70" creationId="{0D3ADBE8-63EB-44E9-A52A-758B6FB9CB81}"/>
          </ac:spMkLst>
        </pc:spChg>
        <pc:grpChg chg="mod">
          <ac:chgData name="Giovanni Lopez-Quezada" userId="d444c8ac-3606-446b-ab90-a96ed9b696ec" providerId="ADAL" clId="{0D2339BA-D62B-456C-B252-8235FF4881D2}" dt="2022-09-08T20:28:17.902" v="138" actId="1035"/>
          <ac:grpSpMkLst>
            <pc:docMk/>
            <pc:sldMk cId="863628216" sldId="256"/>
            <ac:grpSpMk id="5" creationId="{F942A534-137E-4FE1-BC47-8DCDA87278EE}"/>
          </ac:grpSpMkLst>
        </pc:grpChg>
        <pc:grpChg chg="mod">
          <ac:chgData name="Giovanni Lopez-Quezada" userId="d444c8ac-3606-446b-ab90-a96ed9b696ec" providerId="ADAL" clId="{0D2339BA-D62B-456C-B252-8235FF4881D2}" dt="2022-09-08T20:29:09.581" v="147" actId="1035"/>
          <ac:grpSpMkLst>
            <pc:docMk/>
            <pc:sldMk cId="863628216" sldId="256"/>
            <ac:grpSpMk id="6" creationId="{80508315-2B8A-4C88-9B33-E109AB188D6D}"/>
          </ac:grpSpMkLst>
        </pc:grpChg>
        <pc:grpChg chg="mod">
          <ac:chgData name="Giovanni Lopez-Quezada" userId="d444c8ac-3606-446b-ab90-a96ed9b696ec" providerId="ADAL" clId="{0D2339BA-D62B-456C-B252-8235FF4881D2}" dt="2022-09-08T20:28:22.787" v="140" actId="1035"/>
          <ac:grpSpMkLst>
            <pc:docMk/>
            <pc:sldMk cId="863628216" sldId="256"/>
            <ac:grpSpMk id="13" creationId="{C12FF0B3-C930-465A-93C1-A85B582D899E}"/>
          </ac:grpSpMkLst>
        </pc:grpChg>
      </pc:sldChg>
      <pc:sldChg chg="addSp delSp modSp mod">
        <pc:chgData name="Giovanni Lopez-Quezada" userId="d444c8ac-3606-446b-ab90-a96ed9b696ec" providerId="ADAL" clId="{0D2339BA-D62B-456C-B252-8235FF4881D2}" dt="2022-09-09T18:31:33.774" v="153" actId="1036"/>
        <pc:sldMkLst>
          <pc:docMk/>
          <pc:sldMk cId="2314076300" sldId="257"/>
        </pc:sldMkLst>
        <pc:spChg chg="mod">
          <ac:chgData name="Giovanni Lopez-Quezada" userId="d444c8ac-3606-446b-ab90-a96ed9b696ec" providerId="ADAL" clId="{0D2339BA-D62B-456C-B252-8235FF4881D2}" dt="2022-09-08T20:27:13.775" v="124" actId="20577"/>
          <ac:spMkLst>
            <pc:docMk/>
            <pc:sldMk cId="2314076300" sldId="257"/>
            <ac:spMk id="75" creationId="{9494E1F9-E0B9-48F3-A35C-C638E094663E}"/>
          </ac:spMkLst>
        </pc:spChg>
        <pc:spChg chg="mod">
          <ac:chgData name="Giovanni Lopez-Quezada" userId="d444c8ac-3606-446b-ab90-a96ed9b696ec" providerId="ADAL" clId="{0D2339BA-D62B-456C-B252-8235FF4881D2}" dt="2022-09-09T18:30:48.565" v="152" actId="1036"/>
          <ac:spMkLst>
            <pc:docMk/>
            <pc:sldMk cId="2314076300" sldId="257"/>
            <ac:spMk id="81" creationId="{25469997-340E-4E4D-9DDD-329EFC5C9422}"/>
          </ac:spMkLst>
        </pc:spChg>
        <pc:spChg chg="mod topLvl">
          <ac:chgData name="Giovanni Lopez-Quezada" userId="d444c8ac-3606-446b-ab90-a96ed9b696ec" providerId="ADAL" clId="{0D2339BA-D62B-456C-B252-8235FF4881D2}" dt="2022-09-08T20:26:31.634" v="119" actId="164"/>
          <ac:spMkLst>
            <pc:docMk/>
            <pc:sldMk cId="2314076300" sldId="257"/>
            <ac:spMk id="84" creationId="{5B2C679D-640B-483C-B754-0E536CDB39F1}"/>
          </ac:spMkLst>
        </pc:spChg>
        <pc:spChg chg="mod">
          <ac:chgData name="Giovanni Lopez-Quezada" userId="d444c8ac-3606-446b-ab90-a96ed9b696ec" providerId="ADAL" clId="{0D2339BA-D62B-456C-B252-8235FF4881D2}" dt="2022-09-08T20:25:39.708" v="81" actId="1076"/>
          <ac:spMkLst>
            <pc:docMk/>
            <pc:sldMk cId="2314076300" sldId="257"/>
            <ac:spMk id="95" creationId="{9F5F32ED-BA3F-4570-8A07-AC8AB4B9934F}"/>
          </ac:spMkLst>
        </pc:spChg>
        <pc:spChg chg="mod">
          <ac:chgData name="Giovanni Lopez-Quezada" userId="d444c8ac-3606-446b-ab90-a96ed9b696ec" providerId="ADAL" clId="{0D2339BA-D62B-456C-B252-8235FF4881D2}" dt="2022-09-08T20:24:52.074" v="74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0D2339BA-D62B-456C-B252-8235FF4881D2}" dt="2022-09-09T18:31:33.774" v="153" actId="103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0D2339BA-D62B-456C-B252-8235FF4881D2}" dt="2022-09-09T18:29:11.171" v="149" actId="103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0D2339BA-D62B-456C-B252-8235FF4881D2}" dt="2022-09-08T20:27:01.380" v="123" actId="1035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Giovanni Lopez-Quezada" userId="d444c8ac-3606-446b-ab90-a96ed9b696ec" providerId="ADAL" clId="{0D2339BA-D62B-456C-B252-8235FF4881D2}" dt="2022-09-09T18:29:11.171" v="149" actId="1037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Giovanni Lopez-Quezada" userId="d444c8ac-3606-446b-ab90-a96ed9b696ec" providerId="ADAL" clId="{0D2339BA-D62B-456C-B252-8235FF4881D2}" dt="2022-09-08T20:27:01.380" v="123" actId="1035"/>
          <ac:spMkLst>
            <pc:docMk/>
            <pc:sldMk cId="2314076300" sldId="257"/>
            <ac:spMk id="110" creationId="{BF247A29-5D55-4E85-ABEB-BD2C8E643642}"/>
          </ac:spMkLst>
        </pc:spChg>
        <pc:grpChg chg="add mod">
          <ac:chgData name="Giovanni Lopez-Quezada" userId="d444c8ac-3606-446b-ab90-a96ed9b696ec" providerId="ADAL" clId="{0D2339BA-D62B-456C-B252-8235FF4881D2}" dt="2022-09-08T20:26:34.173" v="120" actId="1076"/>
          <ac:grpSpMkLst>
            <pc:docMk/>
            <pc:sldMk cId="2314076300" sldId="257"/>
            <ac:grpSpMk id="8" creationId="{768D504F-2ED1-8066-936C-183490EA0E7C}"/>
          </ac:grpSpMkLst>
        </pc:grpChg>
        <pc:grpChg chg="del mod">
          <ac:chgData name="Giovanni Lopez-Quezada" userId="d444c8ac-3606-446b-ab90-a96ed9b696ec" providerId="ADAL" clId="{0D2339BA-D62B-456C-B252-8235FF4881D2}" dt="2022-09-08T20:25:42.750" v="82" actId="165"/>
          <ac:grpSpMkLst>
            <pc:docMk/>
            <pc:sldMk cId="2314076300" sldId="257"/>
            <ac:grpSpMk id="14" creationId="{B71EAE3D-8BC6-4BE4-AEAB-551640CC1F10}"/>
          </ac:grpSpMkLst>
        </pc:grpChg>
        <pc:picChg chg="mod topLvl">
          <ac:chgData name="Giovanni Lopez-Quezada" userId="d444c8ac-3606-446b-ab90-a96ed9b696ec" providerId="ADAL" clId="{0D2339BA-D62B-456C-B252-8235FF4881D2}" dt="2022-09-08T20:26:31.634" v="119" actId="164"/>
          <ac:picMkLst>
            <pc:docMk/>
            <pc:sldMk cId="2314076300" sldId="257"/>
            <ac:picMk id="13" creationId="{85B1DA52-FBFA-4429-B379-81F0D7BB0618}"/>
          </ac:picMkLst>
        </pc:picChg>
      </pc:sldChg>
    </pc:docChg>
  </pc:docChgLst>
  <pc:docChgLst>
    <pc:chgData name="Robert Kinnaird" userId="5454d6ce-c87e-4a43-b146-049436c2edd4" providerId="ADAL" clId="{309576CB-38B5-4D17-BD95-270E63F9E4F7}"/>
    <pc:docChg chg="undo custSel modSld">
      <pc:chgData name="Robert Kinnaird" userId="5454d6ce-c87e-4a43-b146-049436c2edd4" providerId="ADAL" clId="{309576CB-38B5-4D17-BD95-270E63F9E4F7}" dt="2022-09-07T21:57:21.972" v="38"/>
      <pc:docMkLst>
        <pc:docMk/>
      </pc:docMkLst>
      <pc:sldChg chg="modSp mod">
        <pc:chgData name="Robert Kinnaird" userId="5454d6ce-c87e-4a43-b146-049436c2edd4" providerId="ADAL" clId="{309576CB-38B5-4D17-BD95-270E63F9E4F7}" dt="2022-09-07T21:57:21.972" v="38"/>
        <pc:sldMkLst>
          <pc:docMk/>
          <pc:sldMk cId="863628216" sldId="256"/>
        </pc:sldMkLst>
        <pc:spChg chg="mod">
          <ac:chgData name="Robert Kinnaird" userId="5454d6ce-c87e-4a43-b146-049436c2edd4" providerId="ADAL" clId="{309576CB-38B5-4D17-BD95-270E63F9E4F7}" dt="2022-09-07T21:54:12.214" v="13" actId="1035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Robert Kinnaird" userId="5454d6ce-c87e-4a43-b146-049436c2edd4" providerId="ADAL" clId="{309576CB-38B5-4D17-BD95-270E63F9E4F7}" dt="2022-09-07T21:57:21.972" v="38"/>
          <ac:spMkLst>
            <pc:docMk/>
            <pc:sldMk cId="863628216" sldId="256"/>
            <ac:spMk id="46" creationId="{F87D3526-D69E-4C75-B1DE-74710FE54D16}"/>
          </ac:spMkLst>
        </pc:spChg>
      </pc:sldChg>
      <pc:sldChg chg="delSp modSp mod">
        <pc:chgData name="Robert Kinnaird" userId="5454d6ce-c87e-4a43-b146-049436c2edd4" providerId="ADAL" clId="{309576CB-38B5-4D17-BD95-270E63F9E4F7}" dt="2022-09-07T21:57:05.058" v="37"/>
        <pc:sldMkLst>
          <pc:docMk/>
          <pc:sldMk cId="2314076300" sldId="257"/>
        </pc:sldMkLst>
        <pc:spChg chg="mod">
          <ac:chgData name="Robert Kinnaird" userId="5454d6ce-c87e-4a43-b146-049436c2edd4" providerId="ADAL" clId="{309576CB-38B5-4D17-BD95-270E63F9E4F7}" dt="2022-09-07T21:57:05.058" v="37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Robert Kinnaird" userId="5454d6ce-c87e-4a43-b146-049436c2edd4" providerId="ADAL" clId="{309576CB-38B5-4D17-BD95-270E63F9E4F7}" dt="2022-09-07T21:56:31.635" v="36" actId="1076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Robert Kinnaird" userId="5454d6ce-c87e-4a43-b146-049436c2edd4" providerId="ADAL" clId="{309576CB-38B5-4D17-BD95-270E63F9E4F7}" dt="2022-09-07T21:56:11.037" v="33" actId="1076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Robert Kinnaird" userId="5454d6ce-c87e-4a43-b146-049436c2edd4" providerId="ADAL" clId="{309576CB-38B5-4D17-BD95-270E63F9E4F7}" dt="2022-09-07T21:55:47.684" v="27" actId="1076"/>
          <ac:spMkLst>
            <pc:docMk/>
            <pc:sldMk cId="2314076300" sldId="257"/>
            <ac:spMk id="110" creationId="{BF247A29-5D55-4E85-ABEB-BD2C8E643642}"/>
          </ac:spMkLst>
        </pc:spChg>
        <pc:grpChg chg="del">
          <ac:chgData name="Robert Kinnaird" userId="5454d6ce-c87e-4a43-b146-049436c2edd4" providerId="ADAL" clId="{309576CB-38B5-4D17-BD95-270E63F9E4F7}" dt="2022-09-07T21:56:22.646" v="35" actId="478"/>
          <ac:grpSpMkLst>
            <pc:docMk/>
            <pc:sldMk cId="2314076300" sldId="257"/>
            <ac:grpSpMk id="8" creationId="{1C18D8D7-88CA-4EA5-B0B0-B08CEA1E951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hyperlink" Target="https://bit.ly/3zcBgw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1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1380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VAKSEN!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692906" y="146233"/>
            <a:ext cx="2613513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</a:rPr>
              <a:t>KISA POU KONNEN LÈ W GEN TIMOUN K AP PRAN VAKSEN COVID-19 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56836"/>
            <a:ext cx="2895669" cy="3467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Mande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ofri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>
                <a:ea typeface="+mn-lt"/>
                <a:cs typeface="+mn-lt"/>
              </a:rPr>
              <a:t>COVID-19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lekòl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pran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lekòl</a:t>
            </a:r>
            <a:r>
              <a:rPr lang="en-US" sz="1200">
                <a:ea typeface="+mn-lt"/>
                <a:cs typeface="+mn-lt"/>
              </a:rPr>
              <a:t> la.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Gen </a:t>
            </a:r>
            <a:r>
              <a:rPr lang="en-US" sz="1200" err="1">
                <a:cs typeface="Calibri"/>
              </a:rPr>
              <a:t>kèk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ke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ekzije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prezan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pitit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Chache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apwè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tanpore</a:t>
            </a:r>
            <a:r>
              <a:rPr lang="en-US" sz="1200">
                <a:cs typeface="Calibri"/>
              </a:rPr>
              <a:t> ap pi fasil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kap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travay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644718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4977521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08315-2B8A-4C88-9B33-E109AB188D6D}"/>
              </a:ext>
            </a:extLst>
          </p:cNvPr>
          <p:cNvGrpSpPr/>
          <p:nvPr/>
        </p:nvGrpSpPr>
        <p:grpSpPr>
          <a:xfrm>
            <a:off x="3604594" y="6056808"/>
            <a:ext cx="2807873" cy="658139"/>
            <a:chOff x="3477485" y="5949076"/>
            <a:chExt cx="2807873" cy="658139"/>
          </a:xfrm>
        </p:grpSpPr>
        <p:pic>
          <p:nvPicPr>
            <p:cNvPr id="34" name="Picture 33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EDEE0F97-3635-427A-BD00-71FB5135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85" y="6113750"/>
              <a:ext cx="919255" cy="49346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98A33C-7962-4B3C-B25B-C9892753FC58}"/>
                </a:ext>
              </a:extLst>
            </p:cNvPr>
            <p:cNvSpPr txBox="1"/>
            <p:nvPr/>
          </p:nvSpPr>
          <p:spPr>
            <a:xfrm>
              <a:off x="4546700" y="5949076"/>
              <a:ext cx="1738658" cy="6370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150" err="1"/>
                <a:t>htmlPou</a:t>
              </a:r>
              <a:r>
                <a:rPr lang="en-US" sz="1150"/>
                <a:t> </a:t>
              </a:r>
              <a:r>
                <a:rPr lang="en-US" sz="1150" err="1"/>
                <a:t>repons</a:t>
              </a:r>
              <a:r>
                <a:rPr lang="en-US" sz="1150"/>
                <a:t> </a:t>
              </a:r>
              <a:r>
                <a:rPr lang="en-US" sz="1150" err="1"/>
                <a:t>ak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yo</a:t>
              </a:r>
              <a:r>
                <a:rPr lang="en-US" sz="1150"/>
                <a:t> </a:t>
              </a:r>
              <a:r>
                <a:rPr lang="en-US" sz="1150" err="1"/>
                <a:t>Poze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Souvan</a:t>
              </a:r>
              <a:r>
                <a:rPr lang="en-US" sz="1150"/>
                <a:t>, </a:t>
              </a:r>
              <a:r>
                <a:rPr lang="en-US" sz="1150" err="1"/>
                <a:t>visite</a:t>
              </a:r>
              <a:r>
                <a:rPr lang="en-US" sz="1150"/>
                <a:t> </a:t>
              </a:r>
              <a:r>
                <a:rPr lang="en-US" sz="1150" b="1"/>
                <a:t>Migrant Clinicians Network</a:t>
              </a:r>
              <a:r>
                <a:rPr lang="en-US" sz="1150"/>
                <a:t> (MCN):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5F239E6-4419-4ED1-9D01-216CFBD58666}"/>
              </a:ext>
            </a:extLst>
          </p:cNvPr>
          <p:cNvSpPr txBox="1"/>
          <p:nvPr/>
        </p:nvSpPr>
        <p:spPr>
          <a:xfrm>
            <a:off x="4672335" y="6712713"/>
            <a:ext cx="1618108" cy="2000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300">
                <a:ea typeface="+mn-lt"/>
                <a:cs typeface="+mn-lt"/>
              </a:rPr>
              <a:t>https://bit.ly/3ki1xAI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97870"/>
            <a:ext cx="2953110" cy="1234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23576E-1B7C-4FF4-8438-582F0AA0E0C7}"/>
              </a:ext>
            </a:extLst>
          </p:cNvPr>
          <p:cNvGrpSpPr/>
          <p:nvPr/>
        </p:nvGrpSpPr>
        <p:grpSpPr>
          <a:xfrm>
            <a:off x="3618870" y="5172375"/>
            <a:ext cx="2779321" cy="707886"/>
            <a:chOff x="3633791" y="5111564"/>
            <a:chExt cx="2779321" cy="7078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8A3881D-D230-4BED-914B-A3B68A241015}"/>
                </a:ext>
              </a:extLst>
            </p:cNvPr>
            <p:cNvSpPr txBox="1"/>
            <p:nvPr/>
          </p:nvSpPr>
          <p:spPr>
            <a:xfrm>
              <a:off x="4672334" y="5111564"/>
              <a:ext cx="1740778" cy="7078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1000"/>
                </a:spcAft>
                <a:buClr>
                  <a:srgbClr val="0E5299"/>
                </a:buClr>
                <a:buSzPct val="225000"/>
              </a:pPr>
              <a:r>
                <a:rPr lang="en-US" sz="1150" b="1" err="1">
                  <a:ea typeface="+mn-lt"/>
                  <a:cs typeface="+mn-lt"/>
                </a:rPr>
                <a:t>Vizite</a:t>
              </a:r>
              <a:r>
                <a:rPr lang="en-US" sz="1150" b="1">
                  <a:ea typeface="+mn-lt"/>
                  <a:cs typeface="+mn-lt"/>
                </a:rPr>
                <a:t> Sant </a:t>
              </a:r>
              <a:r>
                <a:rPr lang="en-US" sz="1150" b="1" err="1">
                  <a:ea typeface="+mn-lt"/>
                  <a:cs typeface="+mn-lt"/>
                </a:rPr>
                <a:t>kontwòl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maladi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ak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pwevansyon</a:t>
              </a:r>
              <a:r>
                <a:rPr lang="en-US" sz="1150" b="1">
                  <a:ea typeface="+mn-lt"/>
                  <a:cs typeface="+mn-lt"/>
                </a:rPr>
                <a:t>:</a:t>
              </a:r>
              <a:br>
                <a:rPr lang="en-US" sz="1150" b="1">
                  <a:ea typeface="+mn-lt"/>
                  <a:cs typeface="+mn-lt"/>
                </a:rPr>
              </a:br>
              <a:r>
                <a:rPr lang="en-US" sz="1150">
                  <a:ea typeface="+mn-lt"/>
                  <a:cs typeface="+mn-lt"/>
                </a:rPr>
                <a:t>https://www.cdc.gov/coronavirus/</a:t>
              </a:r>
              <a:r>
                <a:rPr lang="en-US" sz="1150">
                  <a:cs typeface="Calibri" panose="020F0502020204030204"/>
                </a:rPr>
                <a:t>2019-ncov/index.html</a:t>
              </a:r>
              <a:endParaRPr lang="en-US" sz="1150">
                <a:ea typeface="+mn-lt"/>
                <a:cs typeface="+mn-lt"/>
              </a:endParaRPr>
            </a:p>
          </p:txBody>
        </p:sp>
        <p:pic>
          <p:nvPicPr>
            <p:cNvPr id="77" name="Picture 76" descr="Logo&#10;&#10;Description automatically generated">
              <a:extLst>
                <a:ext uri="{FF2B5EF4-FFF2-40B4-BE49-F238E27FC236}">
                  <a16:creationId xmlns:a16="http://schemas.microsoft.com/office/drawing/2014/main" id="{A6061258-59A6-4798-B7FC-A4B251D1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791" y="5141304"/>
              <a:ext cx="859569" cy="64945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673493"/>
            <a:chOff x="209262" y="242949"/>
            <a:chExt cx="2859216" cy="267349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774648" cy="244169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1050">
                  <a:ea typeface="+mn-lt"/>
                  <a:cs typeface="+mn-lt"/>
                </a:rPr>
                <a:t>Gen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vin </a:t>
              </a:r>
              <a:r>
                <a:rPr lang="en-US" sz="1050" err="1">
                  <a:ea typeface="+mn-lt"/>
                  <a:cs typeface="+mn-lt"/>
                </a:rPr>
                <a:t>malad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grav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kowonaviris</a:t>
              </a:r>
              <a:r>
                <a:rPr lang="en-US" sz="1050">
                  <a:ea typeface="+mn-lt"/>
                  <a:cs typeface="+mn-lt"/>
                </a:rPr>
                <a:t>. COVID-19 se </a:t>
              </a:r>
              <a:r>
                <a:rPr lang="en-US" sz="1050" err="1">
                  <a:ea typeface="+mn-lt"/>
                  <a:cs typeface="+mn-lt"/>
                </a:rPr>
                <a:t>youn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prensipal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. Li se  </a:t>
              </a:r>
              <a:r>
                <a:rPr lang="en-US" sz="1050" err="1">
                  <a:ea typeface="+mn-lt"/>
                  <a:cs typeface="+mn-lt"/>
                </a:rPr>
                <a:t>nimewo</a:t>
              </a:r>
              <a:r>
                <a:rPr lang="en-US" sz="1050">
                  <a:ea typeface="+mn-lt"/>
                  <a:cs typeface="+mn-lt"/>
                </a:rPr>
                <a:t> 1 nan </a:t>
              </a:r>
              <a:r>
                <a:rPr lang="en-US" sz="1050" err="1">
                  <a:ea typeface="+mn-lt"/>
                  <a:cs typeface="+mn-lt"/>
                </a:rPr>
                <a:t>kesyon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enfeksyon</a:t>
              </a:r>
              <a:r>
                <a:rPr lang="en-US" sz="1050">
                  <a:ea typeface="+mn-lt"/>
                  <a:cs typeface="+mn-lt"/>
                </a:rPr>
                <a:t>/</a:t>
              </a:r>
              <a:r>
                <a:rPr lang="en-US" sz="1050" err="1">
                  <a:ea typeface="+mn-lt"/>
                  <a:cs typeface="+mn-lt"/>
                </a:rPr>
                <a:t>maladi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respiratwa</a:t>
              </a:r>
              <a:r>
                <a:rPr lang="en-US" sz="1050">
                  <a:ea typeface="+mn-lt"/>
                  <a:cs typeface="+mn-lt"/>
                </a:rPr>
                <a:t>. Gen </a:t>
              </a:r>
              <a:r>
                <a:rPr lang="en-US" sz="1050" err="1">
                  <a:ea typeface="+mn-lt"/>
                  <a:cs typeface="+mn-lt"/>
                </a:rPr>
                <a:t>plizyè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milye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</a:t>
              </a:r>
              <a:r>
                <a:rPr lang="en-US" sz="1050" err="1">
                  <a:ea typeface="+mn-lt"/>
                  <a:cs typeface="+mn-lt"/>
                </a:rPr>
                <a:t>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entène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lopital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COVID. </a:t>
              </a:r>
              <a:r>
                <a:rPr lang="en-US" sz="1050" err="1">
                  <a:ea typeface="+mn-lt"/>
                  <a:cs typeface="+mn-lt"/>
                </a:rPr>
                <a:t>Pifò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 </a:t>
              </a:r>
              <a:r>
                <a:rPr lang="en-US" sz="1050" err="1">
                  <a:ea typeface="+mn-lt"/>
                  <a:cs typeface="+mn-lt"/>
                </a:rPr>
                <a:t>Anviwon</a:t>
              </a:r>
              <a:r>
                <a:rPr lang="en-US" sz="1050">
                  <a:ea typeface="+mn-lt"/>
                  <a:cs typeface="+mn-lt"/>
                </a:rPr>
                <a:t> 1/3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deja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kondisyon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tankou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dyabèt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oswa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obèz</a:t>
              </a:r>
              <a:r>
                <a:rPr lang="en-US" sz="1050">
                  <a:ea typeface="+mn-lt"/>
                  <a:cs typeface="+mn-lt"/>
                </a:rPr>
                <a:t>.</a:t>
              </a:r>
              <a:endParaRPr lang="en-US" sz="1050">
                <a:cs typeface="Calibri"/>
              </a:endParaRPr>
            </a:p>
            <a:p>
              <a:pPr>
                <a:spcAft>
                  <a:spcPts val="700"/>
                </a:spcAft>
              </a:pPr>
              <a:r>
                <a:rPr lang="fr-HT" sz="1050" err="1">
                  <a:ea typeface="+mn-lt"/>
                  <a:cs typeface="+mn-lt"/>
                </a:rPr>
                <a:t>Pifò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jan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adilt</a:t>
              </a:r>
              <a:r>
                <a:rPr lang="fr-HT" sz="1050">
                  <a:ea typeface="+mn-lt"/>
                  <a:cs typeface="+mn-lt"/>
                </a:rPr>
                <a:t> yo, </a:t>
              </a:r>
              <a:r>
                <a:rPr lang="fr-HT" sz="1050" b="1">
                  <a:ea typeface="+mn-lt"/>
                  <a:cs typeface="+mn-lt"/>
                </a:rPr>
                <a:t>men yo </a:t>
              </a:r>
              <a:r>
                <a:rPr lang="fr-HT" sz="1050" b="1" err="1">
                  <a:ea typeface="+mn-lt"/>
                  <a:cs typeface="+mn-lt"/>
                </a:rPr>
                <a:t>kapab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simaye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maladi</a:t>
              </a:r>
              <a:r>
                <a:rPr lang="fr-HT" sz="1050" b="1">
                  <a:ea typeface="+mn-lt"/>
                  <a:cs typeface="+mn-lt"/>
                </a:rPr>
                <a:t> a </a:t>
              </a:r>
              <a:r>
                <a:rPr lang="fr-HT" sz="1050" b="1" err="1">
                  <a:ea typeface="+mn-lt"/>
                  <a:cs typeface="+mn-lt"/>
                </a:rPr>
                <a:t>kanmenm</a:t>
              </a:r>
              <a:r>
                <a:rPr lang="fr-HT" sz="1050" b="1">
                  <a:ea typeface="+mn-lt"/>
                  <a:cs typeface="+mn-lt"/>
                </a:rPr>
                <a:t>.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COVID-19 yo </a:t>
              </a:r>
              <a:r>
                <a:rPr lang="fr-HT" sz="1050" err="1">
                  <a:ea typeface="+mn-lt"/>
                  <a:cs typeface="+mn-lt"/>
                </a:rPr>
                <a:t>anpeche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paran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frè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sè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jèn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lòt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moun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grav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entène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lopital</a:t>
              </a:r>
              <a:r>
                <a:rPr lang="fr-HT" sz="1050">
                  <a:ea typeface="+mn-lt"/>
                  <a:cs typeface="+mn-lt"/>
                </a:rPr>
                <a:t> </a:t>
              </a:r>
              <a:br>
                <a:rPr lang="fr-HT" sz="1050">
                  <a:ea typeface="+mn-lt"/>
                  <a:cs typeface="+mn-lt"/>
                </a:rPr>
              </a:br>
              <a:r>
                <a:rPr lang="fr-HT" sz="1050" err="1">
                  <a:ea typeface="+mn-lt"/>
                  <a:cs typeface="+mn-lt"/>
                </a:rPr>
                <a:t>epi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.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700"/>
                </a:spcAft>
              </a:pPr>
              <a:r>
                <a:rPr lang="en-US" sz="1050" err="1">
                  <a:cs typeface="Calibri"/>
                </a:rPr>
                <a:t>Fè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vaksine</a:t>
              </a:r>
              <a:r>
                <a:rPr lang="en-US" sz="1050">
                  <a:cs typeface="Calibri"/>
                </a:rPr>
                <a:t> ap </a:t>
              </a:r>
              <a:r>
                <a:rPr lang="en-US" sz="1050" err="1">
                  <a:cs typeface="Calibri"/>
                </a:rPr>
                <a:t>ede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anpeche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epidemi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pèmèt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lekòl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fèmen</a:t>
              </a:r>
              <a:r>
                <a:rPr lang="en-US" sz="105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3102703"/>
            <a:ext cx="2895669" cy="1412868"/>
            <a:chOff x="213786" y="3527356"/>
            <a:chExt cx="2895669" cy="14128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2895669" cy="11951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050">
                  <a:ea typeface="+mn-lt"/>
                  <a:cs typeface="+mn-lt"/>
                </a:rPr>
                <a:t>Rive an Jen 2022, 8,5 </a:t>
              </a:r>
              <a:r>
                <a:rPr lang="fr-HT" sz="1050" err="1">
                  <a:ea typeface="+mn-lt"/>
                  <a:cs typeface="+mn-lt"/>
                </a:rPr>
                <a:t>milyon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nan </a:t>
              </a:r>
              <a:r>
                <a:rPr lang="fr-HT" sz="1050" err="1">
                  <a:ea typeface="+mn-lt"/>
                  <a:cs typeface="+mn-lt"/>
                </a:rPr>
                <a:t>peyi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Etazini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mwens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pase</a:t>
              </a:r>
              <a:r>
                <a:rPr lang="fr-HT" sz="1050">
                  <a:ea typeface="+mn-lt"/>
                  <a:cs typeface="+mn-lt"/>
                </a:rPr>
                <a:t> 12 </a:t>
              </a:r>
              <a:r>
                <a:rPr lang="fr-HT" sz="1050" err="1">
                  <a:ea typeface="+mn-lt"/>
                  <a:cs typeface="+mn-lt"/>
                </a:rPr>
                <a:t>ane</a:t>
              </a:r>
              <a:r>
                <a:rPr lang="fr-HT" sz="1050">
                  <a:ea typeface="+mn-lt"/>
                  <a:cs typeface="+mn-lt"/>
                </a:rPr>
                <a:t>,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 (sa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se 30% nan </a:t>
              </a:r>
              <a:r>
                <a:rPr lang="fr-HT" sz="1050" err="1">
                  <a:ea typeface="+mn-lt"/>
                  <a:cs typeface="+mn-lt"/>
                </a:rPr>
                <a:t>popilasyon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Ameriken</a:t>
              </a:r>
              <a:r>
                <a:rPr lang="fr-HT" sz="1050">
                  <a:ea typeface="+mn-lt"/>
                  <a:cs typeface="+mn-lt"/>
                </a:rPr>
                <a:t> an). </a:t>
              </a:r>
              <a:r>
                <a:rPr lang="fr-HT" sz="1050" err="1">
                  <a:ea typeface="+mn-lt"/>
                  <a:cs typeface="+mn-lt"/>
                </a:rPr>
                <a:t>Prèske</a:t>
              </a:r>
              <a:r>
                <a:rPr lang="fr-HT" sz="1050">
                  <a:ea typeface="+mn-lt"/>
                  <a:cs typeface="+mn-lt"/>
                </a:rPr>
                <a:t> 60% nan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12-17 yo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. Pa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yon</a:t>
              </a:r>
              <a:r>
                <a:rPr lang="fr-HT" sz="1050">
                  <a:ea typeface="+mn-lt"/>
                  <a:cs typeface="+mn-lt"/>
                </a:rPr>
                <a:t> (1)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te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akoz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an.   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050">
                  <a:cs typeface="Calibri"/>
                </a:rPr>
                <a:t>Risk COVID-19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depase</a:t>
              </a:r>
              <a:r>
                <a:rPr lang="en-US" sz="1050">
                  <a:cs typeface="Calibri"/>
                </a:rPr>
                <a:t> tout risk </a:t>
              </a:r>
              <a:r>
                <a:rPr lang="en-US" sz="1050" err="1">
                  <a:cs typeface="Calibri"/>
                </a:rPr>
                <a:t>potansyèl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an.</a:t>
              </a:r>
              <a:endParaRPr lang="en-US" sz="1050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3" y="4719734"/>
            <a:ext cx="3008782" cy="2732667"/>
            <a:chOff x="219815" y="5095529"/>
            <a:chExt cx="3059298" cy="27326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50" err="1">
                  <a:cs typeface="Calibri"/>
                </a:rPr>
                <a:t>Aktyèlman</a:t>
              </a:r>
              <a:r>
                <a:rPr lang="en-US" sz="1050">
                  <a:cs typeface="Calibri"/>
                </a:rPr>
                <a:t>, pa gen </a:t>
              </a:r>
              <a:r>
                <a:rPr lang="en-US" sz="1050" err="1">
                  <a:cs typeface="Calibri"/>
                </a:rPr>
                <a:t>okenn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kont</a:t>
              </a:r>
              <a:r>
                <a:rPr lang="en-US" sz="1050">
                  <a:cs typeface="Calibri"/>
                </a:rPr>
                <a:t> COVID-19 ki </a:t>
              </a:r>
              <a:r>
                <a:rPr lang="en-US" sz="1050" err="1">
                  <a:cs typeface="Calibri"/>
                </a:rPr>
                <a:t>apwouve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ki </a:t>
              </a:r>
              <a:r>
                <a:rPr lang="en-US" sz="1050" err="1">
                  <a:cs typeface="Calibri"/>
                </a:rPr>
                <a:t>poko</a:t>
              </a:r>
              <a:r>
                <a:rPr lang="en-US" sz="1050">
                  <a:cs typeface="Calibri"/>
                </a:rPr>
                <a:t> gen 6 </a:t>
              </a:r>
              <a:r>
                <a:rPr lang="en-US" sz="1050" err="1">
                  <a:cs typeface="Calibri"/>
                </a:rPr>
                <a:t>mwa</a:t>
              </a:r>
              <a:r>
                <a:rPr lang="en-US" sz="1050">
                  <a:cs typeface="Calibri"/>
                </a:rPr>
                <a:t>. Men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kapab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pwoteje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pitit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poul</a:t>
              </a:r>
              <a:r>
                <a:rPr lang="en-US" sz="1050">
                  <a:cs typeface="Calibri"/>
                </a:rPr>
                <a:t> pa </a:t>
              </a:r>
              <a:r>
                <a:rPr lang="en-US" sz="1050" err="1">
                  <a:cs typeface="Calibri"/>
                </a:rPr>
                <a:t>enfekte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pwopaje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viris</a:t>
              </a:r>
              <a:r>
                <a:rPr lang="en-US" sz="1050">
                  <a:cs typeface="Calibri"/>
                </a:rPr>
                <a:t> la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lòt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moun</a:t>
              </a:r>
              <a:r>
                <a:rPr lang="en-US" sz="1050">
                  <a:cs typeface="Calibri"/>
                </a:rPr>
                <a:t>.</a:t>
              </a:r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095529"/>
              <a:ext cx="2824380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5" y="6227758"/>
              <a:ext cx="3059298" cy="16004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Asire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tout </a:t>
              </a:r>
              <a:r>
                <a:rPr lang="en-US" sz="1050" err="1">
                  <a:ea typeface="+mn-lt"/>
                  <a:cs typeface="+mn-lt"/>
                </a:rPr>
                <a:t>moun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ki gen </a:t>
              </a:r>
              <a:r>
                <a:rPr lang="en-US" sz="1050" err="1">
                  <a:ea typeface="+mn-lt"/>
                  <a:cs typeface="+mn-lt"/>
                </a:rPr>
                <a:t>plis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pase</a:t>
              </a:r>
              <a:r>
                <a:rPr lang="en-US" sz="1050">
                  <a:ea typeface="+mn-lt"/>
                  <a:cs typeface="+mn-lt"/>
                </a:rPr>
                <a:t> 6</a:t>
              </a:r>
              <a:br>
                <a:rPr lang="en-US" sz="1050">
                  <a:ea typeface="+mn-lt"/>
                  <a:cs typeface="+mn-lt"/>
                </a:rPr>
              </a:br>
              <a:r>
                <a:rPr lang="en-US" sz="1050" err="1">
                  <a:ea typeface="+mn-lt"/>
                  <a:cs typeface="+mn-lt"/>
                </a:rPr>
                <a:t>mwa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Manman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kap</a:t>
              </a:r>
              <a:r>
                <a:rPr lang="en-US" sz="1050">
                  <a:ea typeface="+mn-lt"/>
                  <a:cs typeface="+mn-lt"/>
                </a:rPr>
                <a:t> bay </a:t>
              </a:r>
              <a:r>
                <a:rPr lang="en-US" sz="1050" err="1">
                  <a:ea typeface="+mn-lt"/>
                  <a:cs typeface="+mn-lt"/>
                </a:rPr>
                <a:t>pitit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tete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, </a:t>
              </a:r>
              <a:r>
                <a:rPr lang="en-US" sz="1050" err="1">
                  <a:ea typeface="+mn-lt"/>
                  <a:cs typeface="+mn-lt"/>
                </a:rPr>
                <a:t>kapabvaksine</a:t>
              </a:r>
              <a:r>
                <a:rPr lang="en-US" sz="1050">
                  <a:ea typeface="+mn-lt"/>
                  <a:cs typeface="+mn-lt"/>
                </a:rPr>
                <a:t> </a:t>
              </a:r>
              <a:br>
                <a:rPr lang="en-US" sz="1050">
                  <a:ea typeface="+mn-lt"/>
                  <a:cs typeface="+mn-lt"/>
                </a:rPr>
              </a:b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ede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transmèt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antikò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akbebe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Ankouraje</a:t>
              </a:r>
              <a:r>
                <a:rPr lang="en-US" sz="1050">
                  <a:ea typeface="+mn-lt"/>
                  <a:cs typeface="+mn-lt"/>
                </a:rPr>
                <a:t> mete </a:t>
              </a:r>
              <a:r>
                <a:rPr lang="en-US" sz="1050" err="1">
                  <a:ea typeface="+mn-lt"/>
                  <a:cs typeface="+mn-lt"/>
                </a:rPr>
                <a:t>kashnen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anddan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akpwatike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distans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soyal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espesyalman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pamimoun</a:t>
              </a:r>
              <a:r>
                <a:rPr lang="en-US" sz="1050">
                  <a:ea typeface="+mn-lt"/>
                  <a:cs typeface="+mn-lt"/>
                </a:rPr>
                <a:t> ki pa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>
                  <a:ea typeface="+mn-lt"/>
                  <a:cs typeface="+mn-lt"/>
                </a:rPr>
                <a:t>Lave men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Siveye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mizajou</a:t>
              </a:r>
              <a:r>
                <a:rPr lang="en-US" sz="1050">
                  <a:ea typeface="+mn-lt"/>
                  <a:cs typeface="+mn-lt"/>
                </a:rPr>
                <a:t> sou </a:t>
              </a:r>
              <a:r>
                <a:rPr lang="en-US" sz="1050" err="1">
                  <a:ea typeface="+mn-lt"/>
                  <a:cs typeface="+mn-lt"/>
                </a:rPr>
                <a:t>disponiblite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poutimoun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err="1"/>
              <a:t>Mizajou</a:t>
            </a:r>
            <a:r>
              <a:rPr lang="en-US" sz="1200" b="1"/>
              <a:t>:  18 </a:t>
            </a:r>
            <a:r>
              <a:rPr lang="en-US" sz="1200" b="1" err="1"/>
              <a:t>dawout</a:t>
            </a:r>
            <a:r>
              <a:rPr lang="en-US" sz="1200" b="1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8D504F-2ED1-8066-936C-183490EA0E7C}"/>
              </a:ext>
            </a:extLst>
          </p:cNvPr>
          <p:cNvGrpSpPr/>
          <p:nvPr/>
        </p:nvGrpSpPr>
        <p:grpSpPr>
          <a:xfrm>
            <a:off x="373380" y="91320"/>
            <a:ext cx="875762" cy="955635"/>
            <a:chOff x="322934" y="91320"/>
            <a:chExt cx="875762" cy="955635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66514" y="91320"/>
              <a:ext cx="733305" cy="94834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22934" y="492957"/>
              <a:ext cx="875762" cy="5539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84947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77480"/>
            <a:ext cx="3003410" cy="1563074"/>
            <a:chOff x="3643289" y="4315161"/>
            <a:chExt cx="3003410" cy="15630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562477"/>
              <a:chOff x="5071601" y="4315758"/>
              <a:chExt cx="1575098" cy="156247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Timoun</a:t>
                </a:r>
                <a:r>
                  <a:rPr lang="en-US" sz="1100" b="1"/>
                  <a:t> ap </a:t>
                </a:r>
                <a:r>
                  <a:rPr lang="en-US" sz="1100" b="1" err="1"/>
                  <a:t>konsidere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 err="1"/>
                  <a:t>ke</a:t>
                </a:r>
                <a:r>
                  <a:rPr lang="en-US" sz="1100" b="1"/>
                  <a:t> </a:t>
                </a:r>
                <a:r>
                  <a:rPr lang="en-US" sz="1100" b="1" err="1"/>
                  <a:t>konplètman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/>
                  <a:t>2 </a:t>
                </a:r>
                <a:r>
                  <a:rPr lang="en-US" sz="1100" b="1" err="1"/>
                  <a:t>semèn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dènye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 err="1"/>
                  <a:t>dòz</a:t>
                </a:r>
                <a:r>
                  <a:rPr lang="en-US" sz="1100" b="1"/>
                  <a:t> final </a:t>
                </a:r>
                <a:r>
                  <a:rPr lang="en-US" sz="1100" b="1" err="1"/>
                  <a:t>yo</a:t>
                </a:r>
                <a:r>
                  <a:rPr lang="en-US" sz="1100" b="1"/>
                  <a:t> a.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808291" y="5997916"/>
            <a:ext cx="912658" cy="912658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580788" y="6959853"/>
            <a:ext cx="132721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da-DK" sz="1050" b="1" err="1"/>
              <a:t>Kontinye</a:t>
            </a:r>
            <a:r>
              <a:rPr lang="da-DK" sz="1050" b="1"/>
              <a:t> </a:t>
            </a:r>
            <a:r>
              <a:rPr lang="da-DK" sz="1050" b="1" err="1"/>
              <a:t>mete</a:t>
            </a:r>
            <a:r>
              <a:rPr lang="da-DK" sz="1050" b="1"/>
              <a:t> mask </a:t>
            </a:r>
            <a:r>
              <a:rPr lang="da-DK" sz="1050" b="1" err="1"/>
              <a:t>nan</a:t>
            </a:r>
            <a:r>
              <a:rPr lang="da-DK" sz="1050" b="1"/>
              <a:t> </a:t>
            </a:r>
            <a:r>
              <a:rPr lang="da-DK" sz="1050" b="1" err="1"/>
              <a:t>espas</a:t>
            </a:r>
            <a:r>
              <a:rPr lang="da-DK" sz="1050" b="1"/>
              <a:t> </a:t>
            </a:r>
            <a:r>
              <a:rPr lang="da-DK" sz="1050" b="1" err="1"/>
              <a:t>anndan</a:t>
            </a:r>
            <a:r>
              <a:rPr lang="da-DK" sz="1050" b="1"/>
              <a:t> kote </a:t>
            </a:r>
            <a:r>
              <a:rPr lang="da-DK" sz="1050" b="1" err="1"/>
              <a:t>ki</a:t>
            </a:r>
            <a:r>
              <a:rPr lang="da-DK" sz="1050" b="1"/>
              <a:t> </a:t>
            </a:r>
            <a:r>
              <a:rPr lang="da-DK" sz="1050" b="1" err="1"/>
              <a:t>chaje</a:t>
            </a:r>
            <a:r>
              <a:rPr lang="da-DK" sz="1050" b="1"/>
              <a:t> </a:t>
            </a:r>
            <a:r>
              <a:rPr lang="da-DK" sz="1050" b="1" err="1"/>
              <a:t>moun</a:t>
            </a:r>
            <a:r>
              <a:rPr lang="da-DK" sz="1050" b="1"/>
              <a:t> </a:t>
            </a:r>
            <a:r>
              <a:rPr lang="da-DK" sz="1050" b="1" err="1"/>
              <a:t>epi</a:t>
            </a:r>
            <a:r>
              <a:rPr lang="da-DK" sz="1050" b="1"/>
              <a:t> lave men </a:t>
            </a:r>
            <a:r>
              <a:rPr lang="da-DK" sz="1050" b="1" err="1"/>
              <a:t>nou</a:t>
            </a:r>
            <a:r>
              <a:rPr lang="da-DK" sz="1050" b="1"/>
              <a:t>.</a:t>
            </a:r>
            <a:endParaRPr lang="da-DK" sz="1050" b="1"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5994768"/>
            <a:ext cx="1521352" cy="1535353"/>
            <a:chOff x="5125347" y="5978678"/>
            <a:chExt cx="1521352" cy="15353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Lè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pran</a:t>
              </a:r>
              <a:r>
                <a:rPr lang="en-US" sz="1050" b="1"/>
                <a:t> </a:t>
              </a:r>
              <a:r>
                <a:rPr lang="en-US" sz="1050" b="1" err="1"/>
                <a:t>vaksen</a:t>
              </a:r>
              <a:r>
                <a:rPr lang="en-US" sz="1050" b="1"/>
                <a:t>, </a:t>
              </a:r>
              <a:r>
                <a:rPr lang="en-US" sz="1050" b="1" err="1"/>
                <a:t>sa</a:t>
              </a:r>
              <a:r>
                <a:rPr lang="en-US" sz="1050" b="1"/>
                <a:t> </a:t>
              </a:r>
              <a:r>
                <a:rPr lang="en-US" sz="1050" b="1" err="1"/>
                <a:t>pèmèt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pwoteje</a:t>
              </a:r>
              <a:r>
                <a:rPr lang="en-US" sz="1050" b="1"/>
                <a:t> </a:t>
              </a:r>
              <a:r>
                <a:rPr lang="en-US" sz="1050" b="1" err="1"/>
                <a:t>timoun</a:t>
              </a:r>
              <a:r>
                <a:rPr lang="en-US" sz="1050" b="1"/>
                <a:t> </a:t>
              </a:r>
              <a:r>
                <a:rPr lang="en-US" sz="1050" b="1" err="1"/>
                <a:t>ak</a:t>
              </a:r>
              <a:r>
                <a:rPr lang="en-US" sz="1050" b="1"/>
                <a:t> </a:t>
              </a:r>
              <a:r>
                <a:rPr lang="en-US" sz="1050" b="1" err="1"/>
                <a:t>lòt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</a:t>
              </a:r>
              <a:r>
                <a:rPr lang="en-US" sz="1050" b="1" err="1"/>
                <a:t>kont</a:t>
              </a:r>
              <a:r>
                <a:rPr lang="en-US" sz="1050" b="1"/>
                <a:t> </a:t>
              </a:r>
              <a:r>
                <a:rPr lang="en-US" sz="1050" b="1" err="1"/>
                <a:t>maladi</a:t>
              </a:r>
              <a:r>
                <a:rPr lang="en-US" sz="1050" b="1"/>
                <a:t> </a:t>
              </a:r>
              <a:r>
                <a:rPr lang="en-US" sz="1050" b="1" err="1"/>
                <a:t>grav</a:t>
              </a:r>
              <a:r>
                <a:rPr lang="en-US" sz="1050" b="1"/>
                <a:t> COVID-19 </a:t>
              </a:r>
              <a:r>
                <a:rPr lang="en-US" sz="1050" b="1" err="1"/>
                <a:t>lakoz</a:t>
              </a:r>
              <a:r>
                <a:rPr lang="en-US" sz="1050" b="1"/>
                <a:t>!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621238" y="2622662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/>
                <a:t>Vaksen COVID-19 </a:t>
              </a:r>
              <a:br>
                <a:rPr lang="it-IT" sz="1100" b="1"/>
              </a:br>
              <a:r>
                <a:rPr lang="it-IT" sz="1100" b="1"/>
                <a:t>la li san danje e li </a:t>
              </a:r>
              <a:br>
                <a:rPr lang="it-IT" sz="1100" b="1"/>
              </a:br>
              <a:r>
                <a:rPr lang="it-IT" sz="1100" b="1"/>
                <a:t>efikas pou timoun.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20156" y="2618918"/>
            <a:ext cx="1604492" cy="1551997"/>
            <a:chOff x="5042207" y="2652212"/>
            <a:chExt cx="1604492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042207" y="3594811"/>
              <a:ext cx="160449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Apwè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ponyètfèmal,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437697" y="1007155"/>
            <a:ext cx="3129171" cy="1405191"/>
            <a:chOff x="3459748" y="1017379"/>
            <a:chExt cx="3129171" cy="140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459748" y="1017380"/>
              <a:ext cx="1539548" cy="1405190"/>
              <a:chOff x="3459748" y="1017380"/>
              <a:chExt cx="1539548" cy="140519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459748" y="1965522"/>
                <a:ext cx="153954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Li </a:t>
                </a:r>
                <a:r>
                  <a:rPr lang="en-US" sz="1100" b="1" err="1"/>
                  <a:t>enpòtan</a:t>
                </a:r>
                <a:r>
                  <a:rPr lang="en-US" sz="1100" b="1"/>
                  <a:t>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timoun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r>
                  <a:rPr lang="en-US" sz="1100" b="1" err="1"/>
                  <a:t>menm</a:t>
                </a:r>
                <a:r>
                  <a:rPr lang="en-US" sz="1100" b="1"/>
                  <a:t> </a:t>
                </a:r>
                <a:r>
                  <a:rPr lang="en-US" sz="1100" b="1" err="1"/>
                  <a:t>lè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te</a:t>
                </a:r>
                <a:r>
                  <a:rPr lang="en-US" sz="1100" b="1"/>
                  <a:t> </a:t>
                </a:r>
                <a:r>
                  <a:rPr lang="en-US" sz="1100" b="1" err="1"/>
                  <a:t>genyen</a:t>
                </a:r>
                <a:r>
                  <a:rPr lang="en-US" sz="1100" b="1"/>
                  <a:t> COVID-19 la.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252849"/>
              <a:chOff x="5130195" y="1017379"/>
              <a:chExt cx="1458724" cy="125284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304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Ou</a:t>
                </a:r>
                <a:r>
                  <a:rPr lang="en-US" sz="1100" b="1">
                    <a:cs typeface="Calibri"/>
                  </a:rPr>
                  <a:t> PA </a:t>
                </a:r>
                <a:r>
                  <a:rPr lang="en-US" sz="1100" b="1" err="1">
                    <a:cs typeface="Calibri"/>
                  </a:rPr>
                  <a:t>bezwen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okenn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fòm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idantifikasyon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41767" y="1678048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225700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350904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5829019"/>
            <a:ext cx="2821366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 la vin pi wo.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</a:t>
            </a:r>
            <a:r>
              <a:rPr lang="en-US" sz="1200" err="1"/>
              <a:t>ospitalizasyon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 vin pi </a:t>
            </a:r>
            <a:r>
              <a:rPr lang="en-US" sz="1200" err="1"/>
              <a:t>grav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devlope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sinptom</a:t>
            </a:r>
            <a:r>
              <a:rPr lang="en-US" sz="1200">
                <a:ea typeface="+mn-lt"/>
                <a:cs typeface="+mn-lt"/>
              </a:rPr>
              <a:t> long </a:t>
            </a:r>
            <a:r>
              <a:rPr lang="en-US" sz="1200" err="1">
                <a:ea typeface="+mn-lt"/>
                <a:cs typeface="+mn-lt"/>
              </a:rPr>
              <a:t>tèm</a:t>
            </a:r>
            <a:r>
              <a:rPr lang="en-US" sz="120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ekspoze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nouvo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fòm</a:t>
            </a:r>
            <a:r>
              <a:rPr lang="en-US" sz="1200">
                <a:ea typeface="+mn-lt"/>
                <a:cs typeface="+mn-lt"/>
              </a:rPr>
              <a:t> de </a:t>
            </a:r>
            <a:r>
              <a:rPr lang="en-US" sz="1200" err="1">
                <a:ea typeface="+mn-lt"/>
                <a:cs typeface="+mn-lt"/>
              </a:rPr>
              <a:t>viris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vinpi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kontajye</a:t>
            </a:r>
            <a:r>
              <a:rPr lang="en-US" sz="1200">
                <a:ea typeface="+mn-lt"/>
                <a:cs typeface="+mn-lt"/>
              </a:rPr>
              <a:t> e pi </a:t>
            </a:r>
            <a:r>
              <a:rPr lang="en-US" sz="1200" err="1">
                <a:ea typeface="+mn-lt"/>
                <a:cs typeface="+mn-lt"/>
              </a:rPr>
              <a:t>danjere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28608"/>
            <a:ext cx="2838450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timoun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de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pa </a:t>
            </a:r>
            <a:r>
              <a:rPr lang="en-US" sz="1200" dirty="0" err="1">
                <a:cs typeface="Calibri"/>
              </a:rPr>
              <a:t>ospitalize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ka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 COVID-19 </a:t>
            </a:r>
            <a:r>
              <a:rPr lang="en-US" sz="1200" dirty="0" err="1">
                <a:cs typeface="Calibri"/>
              </a:rPr>
              <a:t>lakoz</a:t>
            </a:r>
            <a:r>
              <a:rPr lang="en-US" sz="1200" dirty="0">
                <a:cs typeface="Calibri"/>
              </a:rPr>
              <a:t> nan </a:t>
            </a:r>
            <a:br>
              <a:rPr lang="en-US" sz="1200" dirty="0">
                <a:cs typeface="Calibri"/>
              </a:rPr>
            </a:b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founisè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sichaje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de COVID-19 la.</a:t>
            </a:r>
            <a:endParaRPr lang="en-US" sz="1200" dirty="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Lè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a,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nap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/>
              <a:t>Timoun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ap </a:t>
            </a:r>
            <a:r>
              <a:rPr lang="en-US" sz="1200" dirty="0" err="1"/>
              <a:t>kapab</a:t>
            </a:r>
            <a:r>
              <a:rPr lang="en-US" sz="1200" dirty="0"/>
              <a:t> </a:t>
            </a:r>
            <a:r>
              <a:rPr lang="en-US" sz="1200" dirty="0" err="1"/>
              <a:t>retounen</a:t>
            </a:r>
            <a:r>
              <a:rPr lang="en-US" sz="1200" dirty="0"/>
              <a:t> nan </a:t>
            </a:r>
            <a:r>
              <a:rPr lang="en-US" sz="1200" dirty="0" err="1"/>
              <a:t>aktivite</a:t>
            </a:r>
            <a:r>
              <a:rPr lang="en-US" sz="1200" dirty="0"/>
              <a:t> </a:t>
            </a:r>
            <a:r>
              <a:rPr lang="en-US" sz="1200" dirty="0" err="1"/>
              <a:t>lekòl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pi </a:t>
            </a:r>
            <a:r>
              <a:rPr lang="en-US" sz="1200" dirty="0" err="1"/>
              <a:t>bonè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plis</a:t>
            </a:r>
            <a:r>
              <a:rPr lang="en-US" sz="1200" dirty="0"/>
              <a:t> </a:t>
            </a:r>
            <a:r>
              <a:rPr lang="en-US" sz="1200" dirty="0" err="1"/>
              <a:t>moun</a:t>
            </a:r>
            <a:r>
              <a:rPr lang="en-US" sz="1200" dirty="0"/>
              <a:t> </a:t>
            </a:r>
            <a:r>
              <a:rPr lang="en-US" sz="1200" dirty="0" err="1"/>
              <a:t>vaksine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82515" y="160470"/>
            <a:ext cx="19412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8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TIMOUN 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379218"/>
            <a:ext cx="3376878" cy="35756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69222" y="3464176"/>
            <a:ext cx="2521628" cy="2215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18020" algn="ctr">
              <a:lnSpc>
                <a:spcPct val="90000"/>
              </a:lnSpc>
            </a:pPr>
            <a:r>
              <a:rPr lang="en-US" sz="16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 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34123" y="3855509"/>
            <a:ext cx="2972417" cy="23314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/>
              <a:t>Al </a:t>
            </a:r>
            <a:r>
              <a:rPr lang="en-US" sz="1050" dirty="0" err="1"/>
              <a:t>pran</a:t>
            </a:r>
            <a:r>
              <a:rPr lang="en-US" sz="1050" dirty="0"/>
              <a:t> </a:t>
            </a:r>
            <a:r>
              <a:rPr lang="en-US" sz="1050" dirty="0" err="1"/>
              <a:t>vaksen</a:t>
            </a:r>
            <a:r>
              <a:rPr lang="en-US" sz="1050" dirty="0"/>
              <a:t> epi </a:t>
            </a:r>
            <a:r>
              <a:rPr lang="en-US" sz="1050" dirty="0" err="1"/>
              <a:t>fè</a:t>
            </a:r>
            <a:r>
              <a:rPr lang="en-US" sz="1050" dirty="0"/>
              <a:t> </a:t>
            </a:r>
            <a:r>
              <a:rPr lang="en-US" sz="1050" dirty="0" err="1"/>
              <a:t>timoun</a:t>
            </a:r>
            <a:r>
              <a:rPr lang="en-US" sz="1050" dirty="0"/>
              <a:t> </a:t>
            </a:r>
            <a:r>
              <a:rPr lang="en-US" sz="1050" dirty="0" err="1"/>
              <a:t>ou</a:t>
            </a:r>
            <a:r>
              <a:rPr lang="en-US" sz="1050" dirty="0"/>
              <a:t> </a:t>
            </a:r>
            <a:r>
              <a:rPr lang="en-US" sz="1050" dirty="0" err="1"/>
              <a:t>yo</a:t>
            </a:r>
            <a:r>
              <a:rPr lang="en-US" sz="1050" dirty="0"/>
              <a:t> ki gen 6 </a:t>
            </a:r>
            <a:r>
              <a:rPr lang="en-US" sz="1050" dirty="0" err="1"/>
              <a:t>mwa</a:t>
            </a:r>
            <a:r>
              <a:rPr lang="en-US" sz="1050" dirty="0"/>
              <a:t> </a:t>
            </a:r>
            <a:r>
              <a:rPr lang="en-US" sz="1050" dirty="0" err="1"/>
              <a:t>oswa</a:t>
            </a:r>
            <a:r>
              <a:rPr lang="en-US" sz="1050" dirty="0"/>
              <a:t> ki pi gran </a:t>
            </a:r>
            <a:r>
              <a:rPr lang="en-US" sz="1050" dirty="0" err="1"/>
              <a:t>pran</a:t>
            </a:r>
            <a:r>
              <a:rPr lang="en-US" sz="1050" dirty="0"/>
              <a:t> </a:t>
            </a:r>
            <a:r>
              <a:rPr lang="en-US" sz="1050" dirty="0" err="1"/>
              <a:t>vaksen</a:t>
            </a:r>
            <a:r>
              <a:rPr lang="en-US" sz="1050" dirty="0"/>
              <a:t>. 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Mete yon mask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lè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w </a:t>
            </a:r>
            <a:r>
              <a:rPr lang="en-US" sz="1050" dirty="0" err="1">
                <a:cs typeface="Calibri"/>
              </a:rPr>
              <a:t>anddan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menm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w</a:t>
            </a:r>
            <a:r>
              <a:rPr lang="en-US" sz="1050" dirty="0">
                <a:ea typeface="Times New Roman" panose="02020603050405020304" pitchFamily="18" charset="0"/>
              </a:rPr>
              <a:t> 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fin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tout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w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</a:t>
            </a:r>
            <a:r>
              <a:rPr lang="en-US" sz="1050" dirty="0">
                <a:ea typeface="Times New Roman" panose="02020603050405020304" pitchFamily="18" charset="0"/>
              </a:rPr>
              <a:t> 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ajou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nan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epi li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trape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br>
              <a:rPr lang="en-US" sz="1050" dirty="0">
                <a:effectLst/>
                <a:ea typeface="Times New Roman" panose="02020603050405020304" pitchFamily="18" charset="0"/>
              </a:rPr>
            </a:br>
            <a:r>
              <a:rPr lang="en-US" sz="1050" dirty="0">
                <a:effectLst/>
                <a:ea typeface="Times New Roman" panose="02020603050405020304" pitchFamily="18" charset="0"/>
              </a:rPr>
              <a:t>COVID-19: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li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touswit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 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nan 48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spcAft>
                <a:spcPts val="300"/>
              </a:spcAft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50" dirty="0">
                <a:effectLst/>
                <a:ea typeface="Times New Roman" panose="02020603050405020304" pitchFamily="18" charset="0"/>
              </a:rPr>
              <a:t>Si li pa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la,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pi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piti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5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li fin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trape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COVID-19. Si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li 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48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, epi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sa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yon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lòt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48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dezyèm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rezilta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li a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Chache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wè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yon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doktè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w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panse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 li </a:t>
            </a:r>
            <a:r>
              <a:rPr lang="en-US" sz="1050" dirty="0" err="1">
                <a:effectLst/>
                <a:ea typeface="Times New Roman" panose="02020603050405020304" pitchFamily="18" charset="0"/>
              </a:rPr>
              <a:t>malad</a:t>
            </a:r>
            <a:r>
              <a:rPr lang="en-US" sz="1050" dirty="0">
                <a:effectLst/>
                <a:ea typeface="Times New Roman" panose="02020603050405020304" pitchFamily="18" charset="0"/>
              </a:rPr>
              <a:t>.</a:t>
            </a:r>
            <a:endParaRPr lang="en-US" sz="1050" dirty="0">
              <a:effectLst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96031" y="6273364"/>
            <a:ext cx="2837438" cy="2723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300" b="1" err="1"/>
              <a:t>Konsiderasyon</a:t>
            </a:r>
            <a:r>
              <a:rPr lang="es-ES" sz="1300" b="1"/>
              <a:t> </a:t>
            </a:r>
            <a:r>
              <a:rPr lang="es-ES" sz="1300" b="1" err="1"/>
              <a:t>Espesyal</a:t>
            </a:r>
            <a:r>
              <a:rPr lang="es-ES" sz="1300" b="1"/>
              <a:t> </a:t>
            </a:r>
            <a:r>
              <a:rPr lang="es-ES" sz="1300" b="1" err="1"/>
              <a:t>pou</a:t>
            </a:r>
            <a:r>
              <a:rPr lang="es-ES" sz="1300" b="1"/>
              <a:t> </a:t>
            </a:r>
            <a:r>
              <a:rPr lang="es-ES" sz="1300" b="1" err="1"/>
              <a:t>Fanm</a:t>
            </a:r>
            <a:r>
              <a:rPr lang="es-ES" sz="1300" b="1"/>
              <a:t> yo</a:t>
            </a:r>
            <a:endParaRPr lang="en-US" sz="1300" b="1">
              <a:cs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237983" y="850342"/>
            <a:ext cx="2945279" cy="24245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err="1">
                <a:ea typeface="+mn-lt"/>
                <a:cs typeface="+mn-lt"/>
              </a:rPr>
              <a:t>Timoun</a:t>
            </a:r>
            <a:r>
              <a:rPr lang="en-US" sz="1050" b="1">
                <a:ea typeface="+mn-lt"/>
                <a:cs typeface="+mn-lt"/>
              </a:rPr>
              <a:t> 6 </a:t>
            </a:r>
            <a:r>
              <a:rPr lang="en-US" sz="1050" b="1" err="1">
                <a:ea typeface="+mn-lt"/>
                <a:cs typeface="+mn-lt"/>
              </a:rPr>
              <a:t>mwa</a:t>
            </a:r>
            <a:r>
              <a:rPr lang="en-US" sz="1050" b="1">
                <a:ea typeface="+mn-lt"/>
                <a:cs typeface="+mn-lt"/>
              </a:rPr>
              <a:t> rive 4 lane: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>
                <a:effectLst/>
                <a:ea typeface="+mn-lt"/>
                <a:cs typeface="+mn-lt"/>
              </a:rPr>
              <a:t>3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Pfizer, 2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Moderna. </a:t>
            </a:r>
            <a:r>
              <a:rPr lang="en-US" sz="1050" err="1">
                <a:ea typeface="+mn-lt"/>
                <a:cs typeface="+mn-lt"/>
              </a:rPr>
              <a:t>Okenn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boustè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kounye</a:t>
            </a:r>
            <a:r>
              <a:rPr lang="en-US" sz="1050">
                <a:ea typeface="+mn-lt"/>
                <a:cs typeface="+mn-lt"/>
              </a:rPr>
              <a:t> a.*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Timoun</a:t>
            </a:r>
            <a:r>
              <a:rPr lang="en-US" sz="1050" b="1">
                <a:cs typeface="Calibri"/>
              </a:rPr>
              <a:t> 5 lane </a:t>
            </a:r>
            <a:r>
              <a:rPr lang="en-US" sz="1050" b="1" err="1">
                <a:cs typeface="Calibri"/>
              </a:rPr>
              <a:t>oswa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plis</a:t>
            </a:r>
            <a:r>
              <a:rPr lang="en-US" sz="1050" b="1">
                <a:cs typeface="Calibri"/>
              </a:rPr>
              <a:t>:</a:t>
            </a:r>
            <a:r>
              <a:rPr lang="en-US" sz="1050">
                <a:cs typeface="Calibri"/>
              </a:rPr>
              <a:t> 2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. Pfizer, 1 boustè.*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Timoun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Sistèm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Iminitè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yo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Afebli</a:t>
            </a:r>
            <a:r>
              <a:rPr lang="en-US" sz="1050" b="1">
                <a:cs typeface="Calibri"/>
              </a:rPr>
              <a:t>: </a:t>
            </a:r>
            <a:br>
              <a:rPr lang="en-US" sz="1050">
                <a:cs typeface="Calibri"/>
              </a:rPr>
            </a:br>
            <a:r>
              <a:rPr lang="en-US" sz="1050" err="1">
                <a:cs typeface="Calibri"/>
              </a:rPr>
              <a:t>Timoun</a:t>
            </a:r>
            <a:r>
              <a:rPr lang="en-US" sz="1050">
                <a:cs typeface="Calibri"/>
              </a:rPr>
              <a:t> ant 5 </a:t>
            </a:r>
            <a:r>
              <a:rPr lang="en-US" sz="1050" err="1">
                <a:cs typeface="Calibri"/>
              </a:rPr>
              <a:t>ak</a:t>
            </a:r>
            <a:r>
              <a:rPr lang="en-US" sz="1050">
                <a:cs typeface="Calibri"/>
              </a:rPr>
              <a:t> 11 lane: 3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plis</a:t>
            </a:r>
            <a:r>
              <a:rPr lang="en-US" sz="1050">
                <a:cs typeface="Calibri"/>
              </a:rPr>
              <a:t> yon (1) </a:t>
            </a:r>
            <a:r>
              <a:rPr lang="en-US" sz="1050" err="1">
                <a:cs typeface="Calibri"/>
              </a:rPr>
              <a:t>boustè</a:t>
            </a:r>
            <a:r>
              <a:rPr lang="en-US" sz="1050">
                <a:cs typeface="Calibri"/>
              </a:rPr>
              <a:t>. </a:t>
            </a:r>
            <a:br>
              <a:rPr lang="en-US" sz="1050">
                <a:cs typeface="Calibri"/>
              </a:rPr>
            </a:br>
            <a:r>
              <a:rPr lang="en-US" sz="1050">
                <a:cs typeface="Calibri"/>
              </a:rPr>
              <a:t>12-17 </a:t>
            </a:r>
            <a:r>
              <a:rPr lang="en-US" sz="1050" err="1">
                <a:cs typeface="Calibri"/>
              </a:rPr>
              <a:t>ane</a:t>
            </a:r>
            <a:r>
              <a:rPr lang="en-US" sz="1050">
                <a:cs typeface="Calibri"/>
              </a:rPr>
              <a:t>: 3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plis</a:t>
            </a:r>
            <a:r>
              <a:rPr lang="en-US" sz="1050">
                <a:cs typeface="Calibri"/>
              </a:rPr>
              <a:t> 2 </a:t>
            </a:r>
            <a:r>
              <a:rPr lang="en-US" sz="1050" err="1">
                <a:cs typeface="Calibri"/>
              </a:rPr>
              <a:t>boustè</a:t>
            </a:r>
            <a:r>
              <a:rPr lang="en-US" sz="1050">
                <a:cs typeface="Calibri"/>
              </a:rPr>
              <a:t>. 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Entèval</a:t>
            </a:r>
            <a:r>
              <a:rPr lang="en-US" sz="1050" b="1">
                <a:cs typeface="Calibri"/>
              </a:rPr>
              <a:t> ant </a:t>
            </a:r>
            <a:r>
              <a:rPr lang="en-US" sz="1050" b="1" err="1">
                <a:cs typeface="Calibri"/>
              </a:rPr>
              <a:t>dòz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yo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varye</a:t>
            </a:r>
            <a:r>
              <a:rPr lang="en-US" sz="1050" b="1">
                <a:cs typeface="Calibri"/>
              </a:rPr>
              <a:t>, men </a:t>
            </a:r>
            <a:r>
              <a:rPr lang="en-US" sz="1050" b="1" err="1">
                <a:cs typeface="Calibri"/>
              </a:rPr>
              <a:t>pou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tigason</a:t>
            </a:r>
            <a:r>
              <a:rPr lang="en-US" sz="1050" b="1">
                <a:cs typeface="Calibri"/>
              </a:rPr>
              <a:t> 12-17 </a:t>
            </a:r>
            <a:r>
              <a:rPr lang="en-US" sz="1050" b="1" err="1">
                <a:cs typeface="Calibri"/>
              </a:rPr>
              <a:t>ane</a:t>
            </a:r>
            <a:r>
              <a:rPr lang="en-US" sz="1050" b="1">
                <a:cs typeface="Calibri"/>
              </a:rPr>
              <a:t>: </a:t>
            </a:r>
            <a:r>
              <a:rPr lang="en-US" sz="1050">
                <a:cs typeface="Calibri"/>
              </a:rPr>
              <a:t>2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8 </a:t>
            </a:r>
            <a:r>
              <a:rPr lang="en-US" sz="1050" err="1">
                <a:cs typeface="Calibri"/>
              </a:rPr>
              <a:t>semèn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.** </a:t>
            </a:r>
            <a:r>
              <a:rPr lang="en-US" sz="1050" err="1">
                <a:cs typeface="Calibri"/>
              </a:rPr>
              <a:t>Vizite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paj</a:t>
            </a:r>
            <a:r>
              <a:rPr lang="en-US" sz="1050">
                <a:cs typeface="Calibri"/>
              </a:rPr>
              <a:t> CDC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pou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: </a:t>
            </a:r>
            <a:r>
              <a:rPr lang="en-US" sz="1050">
                <a:cs typeface="Calibri"/>
                <a:hlinkClick r:id="rId20"/>
              </a:rPr>
              <a:t>https://bit.ly/3zcBgwT</a:t>
            </a:r>
            <a:r>
              <a:rPr lang="en-US" sz="1050">
                <a:cs typeface="Calibri"/>
              </a:rPr>
              <a:t> </a:t>
            </a:r>
          </a:p>
          <a:p>
            <a:r>
              <a:rPr lang="fr-HT" sz="1000">
                <a:ea typeface="+mn-lt"/>
                <a:cs typeface="+mn-lt"/>
              </a:rPr>
              <a:t>*Nou </a:t>
            </a:r>
            <a:r>
              <a:rPr lang="fr-HT" sz="1000" err="1">
                <a:ea typeface="+mn-lt"/>
                <a:cs typeface="+mn-lt"/>
              </a:rPr>
              <a:t>espere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boustè</a:t>
            </a:r>
            <a:r>
              <a:rPr lang="fr-HT" sz="1000">
                <a:ea typeface="+mn-lt"/>
                <a:cs typeface="+mn-lt"/>
              </a:rPr>
              <a:t> Moderna pou </a:t>
            </a:r>
            <a:r>
              <a:rPr lang="fr-HT" sz="1000" err="1">
                <a:ea typeface="+mn-lt"/>
                <a:cs typeface="+mn-lt"/>
              </a:rPr>
              <a:t>toude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gwoup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laj</a:t>
            </a:r>
            <a:r>
              <a:rPr lang="fr-HT" sz="1000">
                <a:ea typeface="+mn-lt"/>
                <a:cs typeface="+mn-lt"/>
              </a:rPr>
              <a:t> yo </a:t>
            </a:r>
            <a:r>
              <a:rPr lang="fr-HT" sz="1000" err="1">
                <a:ea typeface="+mn-lt"/>
                <a:cs typeface="+mn-lt"/>
              </a:rPr>
              <a:t>ap</a:t>
            </a:r>
            <a:r>
              <a:rPr lang="fr-HT" sz="1000">
                <a:ea typeface="+mn-lt"/>
                <a:cs typeface="+mn-lt"/>
              </a:rPr>
              <a:t> la </a:t>
            </a:r>
            <a:r>
              <a:rPr lang="fr-HT" sz="1000" err="1">
                <a:ea typeface="+mn-lt"/>
                <a:cs typeface="+mn-lt"/>
              </a:rPr>
              <a:t>byento</a:t>
            </a:r>
            <a:r>
              <a:rPr lang="fr-HT" sz="1000">
                <a:ea typeface="+mn-lt"/>
                <a:cs typeface="+mn-lt"/>
              </a:rPr>
              <a:t>.</a:t>
            </a:r>
            <a:endParaRPr lang="en-US" sz="1000">
              <a:ea typeface="+mn-lt"/>
              <a:cs typeface="+mn-lt"/>
            </a:endParaRPr>
          </a:p>
          <a:p>
            <a:r>
              <a:rPr lang="fr-HT" sz="1000">
                <a:ea typeface="+mn-lt"/>
                <a:cs typeface="+mn-lt"/>
              </a:rPr>
              <a:t>** CDC </a:t>
            </a:r>
            <a:r>
              <a:rPr lang="fr-HT" sz="1000" err="1">
                <a:ea typeface="+mn-lt"/>
                <a:cs typeface="+mn-lt"/>
              </a:rPr>
              <a:t>rekòmande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kalandriye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modifye</a:t>
            </a:r>
            <a:r>
              <a:rPr lang="fr-HT" sz="1000">
                <a:ea typeface="+mn-lt"/>
                <a:cs typeface="+mn-lt"/>
              </a:rPr>
              <a:t> sa a </a:t>
            </a:r>
            <a:r>
              <a:rPr lang="fr-HT" sz="1000" err="1">
                <a:ea typeface="+mn-lt"/>
                <a:cs typeface="+mn-lt"/>
              </a:rPr>
              <a:t>yon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fason</a:t>
            </a:r>
            <a:r>
              <a:rPr lang="fr-HT" sz="1000">
                <a:ea typeface="+mn-lt"/>
                <a:cs typeface="+mn-lt"/>
              </a:rPr>
              <a:t> pou </a:t>
            </a:r>
            <a:r>
              <a:rPr lang="fr-HT" sz="1000" err="1">
                <a:ea typeface="+mn-lt"/>
                <a:cs typeface="+mn-lt"/>
              </a:rPr>
              <a:t>redui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risk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ki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fèb</a:t>
            </a:r>
            <a:r>
              <a:rPr lang="fr-HT" sz="1000">
                <a:ea typeface="+mn-lt"/>
                <a:cs typeface="+mn-lt"/>
              </a:rPr>
              <a:t> pou </a:t>
            </a:r>
            <a:r>
              <a:rPr lang="fr-HT" sz="1000" err="1">
                <a:ea typeface="+mn-lt"/>
                <a:cs typeface="+mn-lt"/>
              </a:rPr>
              <a:t>tigason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adolesan</a:t>
            </a:r>
            <a:r>
              <a:rPr lang="fr-HT" sz="1000">
                <a:ea typeface="+mn-lt"/>
                <a:cs typeface="+mn-lt"/>
              </a:rPr>
              <a:t> yo </a:t>
            </a:r>
            <a:r>
              <a:rPr lang="fr-HT" sz="1000" err="1">
                <a:ea typeface="+mn-lt"/>
                <a:cs typeface="+mn-lt"/>
              </a:rPr>
              <a:t>gen</a:t>
            </a:r>
            <a:r>
              <a:rPr lang="fr-HT" sz="1000">
                <a:ea typeface="+mn-lt"/>
                <a:cs typeface="+mn-lt"/>
              </a:rPr>
              <a:t> </a:t>
            </a:r>
            <a:r>
              <a:rPr lang="fr-HT" sz="1000" err="1">
                <a:ea typeface="+mn-lt"/>
                <a:cs typeface="+mn-lt"/>
              </a:rPr>
              <a:t>miyokadit</a:t>
            </a:r>
            <a:endParaRPr lang="en-US" sz="100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45165" y="6570864"/>
            <a:ext cx="2844917" cy="8848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/>
              <a:t>Pou </a:t>
            </a:r>
            <a:r>
              <a:rPr lang="es-ES" sz="1050" err="1"/>
              <a:t>fanm</a:t>
            </a:r>
            <a:r>
              <a:rPr lang="es-ES" sz="1050"/>
              <a:t> de </a:t>
            </a:r>
            <a:r>
              <a:rPr lang="es-ES" sz="1050" err="1"/>
              <a:t>nenpòt</a:t>
            </a:r>
            <a:r>
              <a:rPr lang="es-ES" sz="1050"/>
              <a:t> </a:t>
            </a:r>
            <a:r>
              <a:rPr lang="es-ES" sz="1050" err="1"/>
              <a:t>laj</a:t>
            </a:r>
            <a:r>
              <a:rPr lang="es-ES" sz="1050"/>
              <a:t> </a:t>
            </a:r>
            <a:r>
              <a:rPr lang="es-ES" sz="1050" err="1"/>
              <a:t>ki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bay</a:t>
            </a:r>
            <a:r>
              <a:rPr lang="es-ES" sz="1050"/>
              <a:t> tete, </a:t>
            </a:r>
            <a:r>
              <a:rPr lang="es-ES" sz="1050" err="1"/>
              <a:t>oswa</a:t>
            </a:r>
            <a:r>
              <a:rPr lang="es-ES" sz="1050"/>
              <a:t>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eseye</a:t>
            </a:r>
            <a:r>
              <a:rPr lang="es-ES" sz="1050"/>
              <a:t> </a:t>
            </a:r>
            <a:r>
              <a:rPr lang="es-ES" sz="1050" err="1"/>
              <a:t>vin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vaksen</a:t>
            </a:r>
            <a:r>
              <a:rPr lang="es-ES" sz="1050"/>
              <a:t> yo </a:t>
            </a:r>
            <a:r>
              <a:rPr lang="es-ES" sz="1050" err="1"/>
              <a:t>enpòtan</a:t>
            </a:r>
            <a:r>
              <a:rPr lang="es-ES" sz="1050"/>
              <a:t> </a:t>
            </a:r>
            <a:r>
              <a:rPr lang="es-ES" sz="1050" err="1"/>
              <a:t>pou</a:t>
            </a:r>
            <a:r>
              <a:rPr lang="es-ES" sz="1050"/>
              <a:t> </a:t>
            </a:r>
            <a:r>
              <a:rPr lang="es-ES" sz="1050" err="1"/>
              <a:t>kenbe</a:t>
            </a:r>
            <a:r>
              <a:rPr lang="es-ES" sz="1050"/>
              <a:t> </a:t>
            </a:r>
            <a:r>
              <a:rPr lang="es-ES" sz="1050" err="1"/>
              <a:t>manman</a:t>
            </a:r>
            <a:r>
              <a:rPr lang="es-ES" sz="1050"/>
              <a:t> yo </a:t>
            </a:r>
            <a:r>
              <a:rPr lang="es-ES" sz="1050" err="1"/>
              <a:t>ak</a:t>
            </a:r>
            <a:r>
              <a:rPr lang="es-ES" sz="1050"/>
              <a:t> bebe yo </a:t>
            </a:r>
            <a:r>
              <a:rPr lang="es-ES" sz="1050" err="1"/>
              <a:t>an</a:t>
            </a:r>
            <a:r>
              <a:rPr lang="es-ES" sz="1050"/>
              <a:t> sante.</a:t>
            </a:r>
            <a:endParaRPr lang="en-US" sz="105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>
                <a:ea typeface="+mn-lt"/>
                <a:cs typeface="+mn-lt"/>
              </a:rPr>
              <a:t>Nou </a:t>
            </a:r>
            <a:r>
              <a:rPr lang="es-ES" sz="1050" err="1">
                <a:ea typeface="+mn-lt"/>
                <a:cs typeface="+mn-lt"/>
              </a:rPr>
              <a:t>rekòmande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adilt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ak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adolesan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ki</a:t>
            </a:r>
            <a:r>
              <a:rPr lang="es-ES" sz="1050">
                <a:ea typeface="+mn-lt"/>
                <a:cs typeface="+mn-lt"/>
              </a:rPr>
              <a:t> gen </a:t>
            </a:r>
            <a:r>
              <a:rPr lang="es-ES" sz="1050" err="1">
                <a:ea typeface="+mn-lt"/>
                <a:cs typeface="+mn-lt"/>
              </a:rPr>
              <a:t>ant</a:t>
            </a:r>
            <a:r>
              <a:rPr lang="es-ES" sz="1050">
                <a:ea typeface="+mn-lt"/>
                <a:cs typeface="+mn-lt"/>
              </a:rPr>
              <a:t> </a:t>
            </a:r>
            <a:br>
              <a:rPr lang="es-ES" sz="1050">
                <a:ea typeface="+mn-lt"/>
                <a:cs typeface="+mn-lt"/>
              </a:rPr>
            </a:br>
            <a:r>
              <a:rPr lang="es-ES" sz="1050">
                <a:ea typeface="+mn-lt"/>
                <a:cs typeface="+mn-lt"/>
              </a:rPr>
              <a:t>18-60 </a:t>
            </a:r>
            <a:r>
              <a:rPr lang="es-ES" sz="1050" err="1">
                <a:ea typeface="+mn-lt"/>
                <a:cs typeface="+mn-lt"/>
              </a:rPr>
              <a:t>ane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pou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pran</a:t>
            </a:r>
            <a:r>
              <a:rPr lang="es-ES" sz="1050">
                <a:ea typeface="+mn-lt"/>
                <a:cs typeface="+mn-lt"/>
              </a:rPr>
              <a:t> Pfizer </a:t>
            </a:r>
            <a:r>
              <a:rPr lang="es-ES" sz="1050" err="1">
                <a:ea typeface="+mn-lt"/>
                <a:cs typeface="+mn-lt"/>
              </a:rPr>
              <a:t>oswa</a:t>
            </a:r>
            <a:r>
              <a:rPr lang="es-ES" sz="1050">
                <a:ea typeface="+mn-lt"/>
                <a:cs typeface="+mn-lt"/>
              </a:rPr>
              <a:t> Moderna.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09FA7CD6-E043-05E2-6824-57DB17DE83B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47582" y="6042479"/>
            <a:ext cx="818281" cy="8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9791-0C68-4692-80D1-3058BBD0918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41a82cfb-08d0-4eac-a8a5-9ca94e9619de"/>
    <ds:schemaRef ds:uri="http://schemas.microsoft.com/office/infopath/2007/PartnerControls"/>
    <ds:schemaRef ds:uri="http://schemas.openxmlformats.org/package/2006/metadata/core-properties"/>
    <ds:schemaRef ds:uri="75afdd44-4aa4-4d0a-9dc0-7606fd3e2ef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DC147-210E-4806-A43B-AA193BBB9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1123</Words>
  <Application>Microsoft Office PowerPoint</Application>
  <PresentationFormat>Custom</PresentationFormat>
  <Paragraphs>74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Calibri,Sans-Serif</vt:lpstr>
      <vt:lpstr>Lato Black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Timoun ak Vaksen COVID 19 la Trifold Handout Template</dc:title>
  <dc:creator>Migrant Clinicians Network</dc:creator>
  <cp:lastModifiedBy>Robert Kinnaird</cp:lastModifiedBy>
  <cp:revision>1</cp:revision>
  <dcterms:created xsi:type="dcterms:W3CDTF">2021-06-09T15:49:13Z</dcterms:created>
  <dcterms:modified xsi:type="dcterms:W3CDTF">2022-09-12T17:45:59Z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