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6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8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C2A686-6988-4BD6-81AC-45A6ACFEFF19}" v="185" dt="2022-09-12T16:24:34.9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1920"/>
        <p:guide pos="2352"/>
        <p:guide pos="4032"/>
        <p:guide pos="4464"/>
        <p:guide orient="horz"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é Destinoble" userId="e95c895f-12e2-49f1-ab8f-529de446ad13" providerId="ADAL" clId="{9FA09056-83BF-4BAE-AB3E-E1B1E0D05E3C}"/>
    <pc:docChg chg="modSld">
      <pc:chgData name="Cloé Destinoble" userId="e95c895f-12e2-49f1-ab8f-529de446ad13" providerId="ADAL" clId="{9FA09056-83BF-4BAE-AB3E-E1B1E0D05E3C}" dt="2022-01-22T07:50:17.300" v="67" actId="20577"/>
      <pc:docMkLst>
        <pc:docMk/>
      </pc:docMkLst>
      <pc:sldChg chg="modSp mod">
        <pc:chgData name="Cloé Destinoble" userId="e95c895f-12e2-49f1-ab8f-529de446ad13" providerId="ADAL" clId="{9FA09056-83BF-4BAE-AB3E-E1B1E0D05E3C}" dt="2022-01-22T07:50:17.300" v="67" actId="20577"/>
        <pc:sldMkLst>
          <pc:docMk/>
          <pc:sldMk cId="2314076300" sldId="257"/>
        </pc:sldMkLst>
        <pc:spChg chg="mod">
          <ac:chgData name="Cloé Destinoble" userId="e95c895f-12e2-49f1-ab8f-529de446ad13" providerId="ADAL" clId="{9FA09056-83BF-4BAE-AB3E-E1B1E0D05E3C}" dt="2022-01-22T07:50:17.300" v="67" actId="20577"/>
          <ac:spMkLst>
            <pc:docMk/>
            <pc:sldMk cId="2314076300" sldId="257"/>
            <ac:spMk id="101" creationId="{904400D5-4235-44E3-A0F0-2183C360E0EB}"/>
          </ac:spMkLst>
        </pc:spChg>
      </pc:sldChg>
    </pc:docChg>
  </pc:docChgLst>
  <pc:docChgLst>
    <pc:chgData name="Giovanni Lopez-Quezada" userId="d444c8ac-3606-446b-ab90-a96ed9b696ec" providerId="ADAL" clId="{91C2A686-6988-4BD6-81AC-45A6ACFEFF19}"/>
    <pc:docChg chg="undo redo custSel modSld">
      <pc:chgData name="Giovanni Lopez-Quezada" userId="d444c8ac-3606-446b-ab90-a96ed9b696ec" providerId="ADAL" clId="{91C2A686-6988-4BD6-81AC-45A6ACFEFF19}" dt="2022-09-12T16:24:34.968" v="184" actId="1037"/>
      <pc:docMkLst>
        <pc:docMk/>
      </pc:docMkLst>
      <pc:sldChg chg="delSp modSp mod">
        <pc:chgData name="Giovanni Lopez-Quezada" userId="d444c8ac-3606-446b-ab90-a96ed9b696ec" providerId="ADAL" clId="{91C2A686-6988-4BD6-81AC-45A6ACFEFF19}" dt="2022-09-12T16:24:34.968" v="184" actId="1037"/>
        <pc:sldMkLst>
          <pc:docMk/>
          <pc:sldMk cId="863628216" sldId="256"/>
        </pc:sldMkLst>
        <pc:spChg chg="mod">
          <ac:chgData name="Giovanni Lopez-Quezada" userId="d444c8ac-3606-446b-ab90-a96ed9b696ec" providerId="ADAL" clId="{91C2A686-6988-4BD6-81AC-45A6ACFEFF19}" dt="2022-09-07T20:26:53.162" v="17" actId="14100"/>
          <ac:spMkLst>
            <pc:docMk/>
            <pc:sldMk cId="863628216" sldId="256"/>
            <ac:spMk id="24" creationId="{80AC400D-F660-4D51-B47A-3A22B01C9133}"/>
          </ac:spMkLst>
        </pc:spChg>
        <pc:spChg chg="mod">
          <ac:chgData name="Giovanni Lopez-Quezada" userId="d444c8ac-3606-446b-ab90-a96ed9b696ec" providerId="ADAL" clId="{91C2A686-6988-4BD6-81AC-45A6ACFEFF19}" dt="2022-09-07T20:27:57.278" v="55" actId="1076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Giovanni Lopez-Quezada" userId="d444c8ac-3606-446b-ab90-a96ed9b696ec" providerId="ADAL" clId="{91C2A686-6988-4BD6-81AC-45A6ACFEFF19}" dt="2022-09-07T20:27:43.702" v="53" actId="1036"/>
          <ac:spMkLst>
            <pc:docMk/>
            <pc:sldMk cId="863628216" sldId="256"/>
            <ac:spMk id="36" creationId="{6412BEDF-938B-4552-A838-8D513795A6C4}"/>
          </ac:spMkLst>
        </pc:spChg>
        <pc:spChg chg="mod">
          <ac:chgData name="Giovanni Lopez-Quezada" userId="d444c8ac-3606-446b-ab90-a96ed9b696ec" providerId="ADAL" clId="{91C2A686-6988-4BD6-81AC-45A6ACFEFF19}" dt="2022-09-07T20:27:43.702" v="53" actId="1036"/>
          <ac:spMkLst>
            <pc:docMk/>
            <pc:sldMk cId="863628216" sldId="256"/>
            <ac:spMk id="37" creationId="{5F98A33C-7962-4B3C-B25B-C9892753FC58}"/>
          </ac:spMkLst>
        </pc:spChg>
        <pc:spChg chg="mod">
          <ac:chgData name="Giovanni Lopez-Quezada" userId="d444c8ac-3606-446b-ab90-a96ed9b696ec" providerId="ADAL" clId="{91C2A686-6988-4BD6-81AC-45A6ACFEFF19}" dt="2022-09-07T20:27:36.630" v="47" actId="1076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Giovanni Lopez-Quezada" userId="d444c8ac-3606-446b-ab90-a96ed9b696ec" providerId="ADAL" clId="{91C2A686-6988-4BD6-81AC-45A6ACFEFF19}" dt="2022-09-12T16:23:58.664" v="176" actId="1037"/>
          <ac:spMkLst>
            <pc:docMk/>
            <pc:sldMk cId="863628216" sldId="256"/>
            <ac:spMk id="62" creationId="{DC3B3EF6-C2EA-4CA5-9439-67CC1523E96B}"/>
          </ac:spMkLst>
        </pc:spChg>
        <pc:spChg chg="mod">
          <ac:chgData name="Giovanni Lopez-Quezada" userId="d444c8ac-3606-446b-ab90-a96ed9b696ec" providerId="ADAL" clId="{91C2A686-6988-4BD6-81AC-45A6ACFEFF19}" dt="2022-09-12T16:24:34.968" v="184" actId="1037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Giovanni Lopez-Quezada" userId="d444c8ac-3606-446b-ab90-a96ed9b696ec" providerId="ADAL" clId="{91C2A686-6988-4BD6-81AC-45A6ACFEFF19}" dt="2022-09-12T16:24:34.968" v="184" actId="1037"/>
          <ac:spMkLst>
            <pc:docMk/>
            <pc:sldMk cId="863628216" sldId="256"/>
            <ac:spMk id="69" creationId="{8BAAB775-307E-4729-8AB5-CF0DE8A46729}"/>
          </ac:spMkLst>
        </pc:spChg>
        <pc:spChg chg="mod topLvl">
          <ac:chgData name="Giovanni Lopez-Quezada" userId="d444c8ac-3606-446b-ab90-a96ed9b696ec" providerId="ADAL" clId="{91C2A686-6988-4BD6-81AC-45A6ACFEFF19}" dt="2022-09-12T16:23:58.664" v="176" actId="1037"/>
          <ac:spMkLst>
            <pc:docMk/>
            <pc:sldMk cId="863628216" sldId="256"/>
            <ac:spMk id="70" creationId="{0D3ADBE8-63EB-44E9-A52A-758B6FB9CB81}"/>
          </ac:spMkLst>
        </pc:spChg>
        <pc:spChg chg="mod">
          <ac:chgData name="Giovanni Lopez-Quezada" userId="d444c8ac-3606-446b-ab90-a96ed9b696ec" providerId="ADAL" clId="{91C2A686-6988-4BD6-81AC-45A6ACFEFF19}" dt="2022-09-07T20:27:43.702" v="53" actId="1036"/>
          <ac:spMkLst>
            <pc:docMk/>
            <pc:sldMk cId="863628216" sldId="256"/>
            <ac:spMk id="74" creationId="{48A3881D-D230-4BED-914B-A3B68A241015}"/>
          </ac:spMkLst>
        </pc:spChg>
        <pc:grpChg chg="del mod">
          <ac:chgData name="Giovanni Lopez-Quezada" userId="d444c8ac-3606-446b-ab90-a96ed9b696ec" providerId="ADAL" clId="{91C2A686-6988-4BD6-81AC-45A6ACFEFF19}" dt="2022-09-12T16:23:46.669" v="171" actId="165"/>
          <ac:grpSpMkLst>
            <pc:docMk/>
            <pc:sldMk cId="863628216" sldId="256"/>
            <ac:grpSpMk id="19" creationId="{741E6801-9D27-4FE2-97A7-0947D83217E0}"/>
          </ac:grpSpMkLst>
        </pc:grpChg>
        <pc:picChg chg="mod">
          <ac:chgData name="Giovanni Lopez-Quezada" userId="d444c8ac-3606-446b-ab90-a96ed9b696ec" providerId="ADAL" clId="{91C2A686-6988-4BD6-81AC-45A6ACFEFF19}" dt="2022-09-07T20:27:43.702" v="53" actId="1036"/>
          <ac:picMkLst>
            <pc:docMk/>
            <pc:sldMk cId="863628216" sldId="256"/>
            <ac:picMk id="34" creationId="{EDEE0F97-3635-427A-BD00-71FB513590EA}"/>
          </ac:picMkLst>
        </pc:picChg>
        <pc:picChg chg="mod">
          <ac:chgData name="Giovanni Lopez-Quezada" userId="d444c8ac-3606-446b-ab90-a96ed9b696ec" providerId="ADAL" clId="{91C2A686-6988-4BD6-81AC-45A6ACFEFF19}" dt="2022-09-07T20:27:43.702" v="53" actId="1036"/>
          <ac:picMkLst>
            <pc:docMk/>
            <pc:sldMk cId="863628216" sldId="256"/>
            <ac:picMk id="77" creationId="{A6061258-59A6-4798-B7FC-A4B251D1E01A}"/>
          </ac:picMkLst>
        </pc:picChg>
        <pc:cxnChg chg="mod">
          <ac:chgData name="Giovanni Lopez-Quezada" userId="d444c8ac-3606-446b-ab90-a96ed9b696ec" providerId="ADAL" clId="{91C2A686-6988-4BD6-81AC-45A6ACFEFF19}" dt="2022-09-07T20:27:43.702" v="53" actId="1036"/>
          <ac:cxnSpMkLst>
            <pc:docMk/>
            <pc:sldMk cId="863628216" sldId="256"/>
            <ac:cxnSpMk id="4" creationId="{FA3BD4A0-DEEA-4C27-896B-073409BC72F6}"/>
          </ac:cxnSpMkLst>
        </pc:cxnChg>
        <pc:cxnChg chg="mod">
          <ac:chgData name="Giovanni Lopez-Quezada" userId="d444c8ac-3606-446b-ab90-a96ed9b696ec" providerId="ADAL" clId="{91C2A686-6988-4BD6-81AC-45A6ACFEFF19}" dt="2022-09-07T20:27:43.702" v="53" actId="1036"/>
          <ac:cxnSpMkLst>
            <pc:docMk/>
            <pc:sldMk cId="863628216" sldId="256"/>
            <ac:cxnSpMk id="39" creationId="{81B9FDB4-492B-471F-AA2B-648877AF1225}"/>
          </ac:cxnSpMkLst>
        </pc:cxnChg>
        <pc:cxnChg chg="mod">
          <ac:chgData name="Giovanni Lopez-Quezada" userId="d444c8ac-3606-446b-ab90-a96ed9b696ec" providerId="ADAL" clId="{91C2A686-6988-4BD6-81AC-45A6ACFEFF19}" dt="2022-09-12T16:24:08.225" v="177" actId="552"/>
          <ac:cxnSpMkLst>
            <pc:docMk/>
            <pc:sldMk cId="863628216" sldId="256"/>
            <ac:cxnSpMk id="52" creationId="{4BF47F32-A466-4E03-BF58-BF986B670F07}"/>
          </ac:cxnSpMkLst>
        </pc:cxnChg>
        <pc:cxnChg chg="mod topLvl">
          <ac:chgData name="Giovanni Lopez-Quezada" userId="d444c8ac-3606-446b-ab90-a96ed9b696ec" providerId="ADAL" clId="{91C2A686-6988-4BD6-81AC-45A6ACFEFF19}" dt="2022-09-12T16:24:17.721" v="180" actId="1037"/>
          <ac:cxnSpMkLst>
            <pc:docMk/>
            <pc:sldMk cId="863628216" sldId="256"/>
            <ac:cxnSpMk id="53" creationId="{849D79E5-0261-42E2-9C10-173112176399}"/>
          </ac:cxnSpMkLst>
        </pc:cxnChg>
        <pc:cxnChg chg="mod">
          <ac:chgData name="Giovanni Lopez-Quezada" userId="d444c8ac-3606-446b-ab90-a96ed9b696ec" providerId="ADAL" clId="{91C2A686-6988-4BD6-81AC-45A6ACFEFF19}" dt="2022-09-12T16:24:08.225" v="177" actId="552"/>
          <ac:cxnSpMkLst>
            <pc:docMk/>
            <pc:sldMk cId="863628216" sldId="256"/>
            <ac:cxnSpMk id="72" creationId="{872F6E5C-DFBA-41FE-B17C-E6A4446660C3}"/>
          </ac:cxnSpMkLst>
        </pc:cxnChg>
      </pc:sldChg>
      <pc:sldChg chg="modSp mod">
        <pc:chgData name="Giovanni Lopez-Quezada" userId="d444c8ac-3606-446b-ab90-a96ed9b696ec" providerId="ADAL" clId="{91C2A686-6988-4BD6-81AC-45A6ACFEFF19}" dt="2022-09-12T16:22:17.847" v="168" actId="14100"/>
        <pc:sldMkLst>
          <pc:docMk/>
          <pc:sldMk cId="2314076300" sldId="257"/>
        </pc:sldMkLst>
        <pc:spChg chg="mod">
          <ac:chgData name="Giovanni Lopez-Quezada" userId="d444c8ac-3606-446b-ab90-a96ed9b696ec" providerId="ADAL" clId="{91C2A686-6988-4BD6-81AC-45A6ACFEFF19}" dt="2022-09-07T20:37:33.326" v="112" actId="1076"/>
          <ac:spMkLst>
            <pc:docMk/>
            <pc:sldMk cId="2314076300" sldId="257"/>
            <ac:spMk id="52" creationId="{6E25588B-FE07-48CB-A7BA-42DD444F277B}"/>
          </ac:spMkLst>
        </pc:spChg>
        <pc:spChg chg="mod">
          <ac:chgData name="Giovanni Lopez-Quezada" userId="d444c8ac-3606-446b-ab90-a96ed9b696ec" providerId="ADAL" clId="{91C2A686-6988-4BD6-81AC-45A6ACFEFF19}" dt="2022-09-07T20:37:22.750" v="111" actId="20577"/>
          <ac:spMkLst>
            <pc:docMk/>
            <pc:sldMk cId="2314076300" sldId="257"/>
            <ac:spMk id="72" creationId="{35AAC854-2E22-419D-B132-096B2F209976}"/>
          </ac:spMkLst>
        </pc:spChg>
        <pc:spChg chg="mod">
          <ac:chgData name="Giovanni Lopez-Quezada" userId="d444c8ac-3606-446b-ab90-a96ed9b696ec" providerId="ADAL" clId="{91C2A686-6988-4BD6-81AC-45A6ACFEFF19}" dt="2022-09-07T20:37:35.650" v="113" actId="14100"/>
          <ac:spMkLst>
            <pc:docMk/>
            <pc:sldMk cId="2314076300" sldId="257"/>
            <ac:spMk id="89" creationId="{1514A06F-6C9B-400A-813A-0BB94C3D4BDA}"/>
          </ac:spMkLst>
        </pc:spChg>
        <pc:spChg chg="mod">
          <ac:chgData name="Giovanni Lopez-Quezada" userId="d444c8ac-3606-446b-ab90-a96ed9b696ec" providerId="ADAL" clId="{91C2A686-6988-4BD6-81AC-45A6ACFEFF19}" dt="2022-09-07T20:35:44.667" v="105" actId="14100"/>
          <ac:spMkLst>
            <pc:docMk/>
            <pc:sldMk cId="2314076300" sldId="257"/>
            <ac:spMk id="98" creationId="{ACD0DCBD-3FEF-4229-A339-0F2FC7A58552}"/>
          </ac:spMkLst>
        </pc:spChg>
        <pc:spChg chg="mod">
          <ac:chgData name="Giovanni Lopez-Quezada" userId="d444c8ac-3606-446b-ab90-a96ed9b696ec" providerId="ADAL" clId="{91C2A686-6988-4BD6-81AC-45A6ACFEFF19}" dt="2022-09-12T16:22:17.847" v="168" actId="14100"/>
          <ac:spMkLst>
            <pc:docMk/>
            <pc:sldMk cId="2314076300" sldId="257"/>
            <ac:spMk id="99" creationId="{FE49E698-502A-4032-A4BF-1A132E2086B9}"/>
          </ac:spMkLst>
        </pc:spChg>
        <pc:spChg chg="mod">
          <ac:chgData name="Giovanni Lopez-Quezada" userId="d444c8ac-3606-446b-ab90-a96ed9b696ec" providerId="ADAL" clId="{91C2A686-6988-4BD6-81AC-45A6ACFEFF19}" dt="2022-09-12T16:22:02.031" v="163" actId="1076"/>
          <ac:spMkLst>
            <pc:docMk/>
            <pc:sldMk cId="2314076300" sldId="257"/>
            <ac:spMk id="101" creationId="{904400D5-4235-44E3-A0F0-2183C360E0EB}"/>
          </ac:spMkLst>
        </pc:spChg>
        <pc:spChg chg="mod">
          <ac:chgData name="Giovanni Lopez-Quezada" userId="d444c8ac-3606-446b-ab90-a96ed9b696ec" providerId="ADAL" clId="{91C2A686-6988-4BD6-81AC-45A6ACFEFF19}" dt="2022-09-07T20:31:20.564" v="84" actId="1035"/>
          <ac:spMkLst>
            <pc:docMk/>
            <pc:sldMk cId="2314076300" sldId="257"/>
            <ac:spMk id="108" creationId="{BAB95AEC-6B96-462D-AC34-224E370E066C}"/>
          </ac:spMkLst>
        </pc:spChg>
        <pc:grpChg chg="mod">
          <ac:chgData name="Giovanni Lopez-Quezada" userId="d444c8ac-3606-446b-ab90-a96ed9b696ec" providerId="ADAL" clId="{91C2A686-6988-4BD6-81AC-45A6ACFEFF19}" dt="2022-09-07T20:37:47.993" v="120" actId="1035"/>
          <ac:grpSpMkLst>
            <pc:docMk/>
            <pc:sldMk cId="2314076300" sldId="257"/>
            <ac:grpSpMk id="11" creationId="{1D77C0E5-23FA-49E5-BF97-77E73A22E292}"/>
          </ac:grpSpMkLst>
        </pc:grpChg>
        <pc:grpChg chg="mod">
          <ac:chgData name="Giovanni Lopez-Quezada" userId="d444c8ac-3606-446b-ab90-a96ed9b696ec" providerId="ADAL" clId="{91C2A686-6988-4BD6-81AC-45A6ACFEFF19}" dt="2022-09-07T20:37:47.993" v="120" actId="1035"/>
          <ac:grpSpMkLst>
            <pc:docMk/>
            <pc:sldMk cId="2314076300" sldId="257"/>
            <ac:grpSpMk id="15" creationId="{CCD5A2D8-73F6-409F-A288-22E919A88FB5}"/>
          </ac:grpSpMkLst>
        </pc:grpChg>
        <pc:grpChg chg="mod">
          <ac:chgData name="Giovanni Lopez-Quezada" userId="d444c8ac-3606-446b-ab90-a96ed9b696ec" providerId="ADAL" clId="{91C2A686-6988-4BD6-81AC-45A6ACFEFF19}" dt="2022-09-07T20:38:03.734" v="126" actId="1036"/>
          <ac:grpSpMkLst>
            <pc:docMk/>
            <pc:sldMk cId="2314076300" sldId="257"/>
            <ac:grpSpMk id="16" creationId="{4FD9E393-0A72-457D-A10E-4A652B5FDD1C}"/>
          </ac:grpSpMkLst>
        </pc:grpChg>
        <pc:grpChg chg="mod">
          <ac:chgData name="Giovanni Lopez-Quezada" userId="d444c8ac-3606-446b-ab90-a96ed9b696ec" providerId="ADAL" clId="{91C2A686-6988-4BD6-81AC-45A6ACFEFF19}" dt="2022-09-07T20:38:03.734" v="126" actId="1036"/>
          <ac:grpSpMkLst>
            <pc:docMk/>
            <pc:sldMk cId="2314076300" sldId="257"/>
            <ac:grpSpMk id="25" creationId="{CDDE8E62-6C13-40D3-B7FE-BEC4C648D3A7}"/>
          </ac:grpSpMkLst>
        </pc:grpChg>
        <pc:grpChg chg="mod">
          <ac:chgData name="Giovanni Lopez-Quezada" userId="d444c8ac-3606-446b-ab90-a96ed9b696ec" providerId="ADAL" clId="{91C2A686-6988-4BD6-81AC-45A6ACFEFF19}" dt="2022-09-07T20:38:01.207" v="124" actId="1036"/>
          <ac:grpSpMkLst>
            <pc:docMk/>
            <pc:sldMk cId="2314076300" sldId="257"/>
            <ac:grpSpMk id="27" creationId="{4FD3EC11-B334-473F-BCC6-24366A951BED}"/>
          </ac:grpSpMkLst>
        </pc:grpChg>
        <pc:grpChg chg="mod">
          <ac:chgData name="Giovanni Lopez-Quezada" userId="d444c8ac-3606-446b-ab90-a96ed9b696ec" providerId="ADAL" clId="{91C2A686-6988-4BD6-81AC-45A6ACFEFF19}" dt="2022-09-07T20:38:01.207" v="124" actId="1036"/>
          <ac:grpSpMkLst>
            <pc:docMk/>
            <pc:sldMk cId="2314076300" sldId="257"/>
            <ac:grpSpMk id="29" creationId="{7D2CB385-2E8F-4957-A6FF-8EAA8DF3FEDC}"/>
          </ac:grpSpMkLst>
        </pc:grpChg>
        <pc:grpChg chg="mod">
          <ac:chgData name="Giovanni Lopez-Quezada" userId="d444c8ac-3606-446b-ab90-a96ed9b696ec" providerId="ADAL" clId="{91C2A686-6988-4BD6-81AC-45A6ACFEFF19}" dt="2022-09-07T20:37:47.993" v="120" actId="1035"/>
          <ac:grpSpMkLst>
            <pc:docMk/>
            <pc:sldMk cId="2314076300" sldId="257"/>
            <ac:grpSpMk id="32" creationId="{21546944-53D9-49C3-8563-441BE1BF866E}"/>
          </ac:grpSpMkLst>
        </pc:grpChg>
        <pc:grpChg chg="mod">
          <ac:chgData name="Giovanni Lopez-Quezada" userId="d444c8ac-3606-446b-ab90-a96ed9b696ec" providerId="ADAL" clId="{91C2A686-6988-4BD6-81AC-45A6ACFEFF19}" dt="2022-09-07T20:37:47.993" v="120" actId="1035"/>
          <ac:grpSpMkLst>
            <pc:docMk/>
            <pc:sldMk cId="2314076300" sldId="257"/>
            <ac:grpSpMk id="39" creationId="{C1C43B50-56B9-48F4-A242-AA07131EB20F}"/>
          </ac:grpSpMkLst>
        </pc:grpChg>
        <pc:picChg chg="mod">
          <ac:chgData name="Giovanni Lopez-Quezada" userId="d444c8ac-3606-446b-ab90-a96ed9b696ec" providerId="ADAL" clId="{91C2A686-6988-4BD6-81AC-45A6ACFEFF19}" dt="2022-09-07T20:29:09.025" v="65" actId="1076"/>
          <ac:picMkLst>
            <pc:docMk/>
            <pc:sldMk cId="2314076300" sldId="257"/>
            <ac:picMk id="14" creationId="{53E170F4-AB8E-4834-A8EB-606ACE98DC1D}"/>
          </ac:picMkLst>
        </pc:picChg>
        <pc:picChg chg="mod">
          <ac:chgData name="Giovanni Lopez-Quezada" userId="d444c8ac-3606-446b-ab90-a96ed9b696ec" providerId="ADAL" clId="{91C2A686-6988-4BD6-81AC-45A6ACFEFF19}" dt="2022-09-07T20:29:16.297" v="67" actId="1076"/>
          <ac:picMkLst>
            <pc:docMk/>
            <pc:sldMk cId="2314076300" sldId="257"/>
            <ac:picMk id="109" creationId="{C4CCD56B-B18F-4B6A-AC8C-1120D353F03C}"/>
          </ac:picMkLst>
        </pc:picChg>
      </pc:sldChg>
    </pc:docChg>
  </pc:docChgLst>
  <pc:docChgLst>
    <pc:chgData name="Robert Kinnaird" userId="5454d6ce-c87e-4a43-b146-049436c2edd4" providerId="ADAL" clId="{9D669E53-8A53-43ED-AA22-CBDDB5F62A3B}"/>
    <pc:docChg chg="undo custSel modSld">
      <pc:chgData name="Robert Kinnaird" userId="5454d6ce-c87e-4a43-b146-049436c2edd4" providerId="ADAL" clId="{9D669E53-8A53-43ED-AA22-CBDDB5F62A3B}" dt="2022-09-07T19:55:40.036" v="202" actId="20577"/>
      <pc:docMkLst>
        <pc:docMk/>
      </pc:docMkLst>
      <pc:sldChg chg="modSp mod">
        <pc:chgData name="Robert Kinnaird" userId="5454d6ce-c87e-4a43-b146-049436c2edd4" providerId="ADAL" clId="{9D669E53-8A53-43ED-AA22-CBDDB5F62A3B}" dt="2022-09-07T18:23:28.230" v="34" actId="255"/>
        <pc:sldMkLst>
          <pc:docMk/>
          <pc:sldMk cId="863628216" sldId="256"/>
        </pc:sldMkLst>
        <pc:spChg chg="mod">
          <ac:chgData name="Robert Kinnaird" userId="5454d6ce-c87e-4a43-b146-049436c2edd4" providerId="ADAL" clId="{9D669E53-8A53-43ED-AA22-CBDDB5F62A3B}" dt="2022-09-07T18:22:37.812" v="30" actId="113"/>
          <ac:spMkLst>
            <pc:docMk/>
            <pc:sldMk cId="863628216" sldId="256"/>
            <ac:spMk id="30" creationId="{13A4E983-9F63-4335-862E-7EB57F6D2A96}"/>
          </ac:spMkLst>
        </pc:spChg>
        <pc:spChg chg="mod">
          <ac:chgData name="Robert Kinnaird" userId="5454d6ce-c87e-4a43-b146-049436c2edd4" providerId="ADAL" clId="{9D669E53-8A53-43ED-AA22-CBDDB5F62A3B}" dt="2022-09-07T18:23:28.230" v="34" actId="255"/>
          <ac:spMkLst>
            <pc:docMk/>
            <pc:sldMk cId="863628216" sldId="256"/>
            <ac:spMk id="57" creationId="{BF0C7DC3-1172-41B1-AA36-AE9EE26F1658}"/>
          </ac:spMkLst>
        </pc:spChg>
        <pc:spChg chg="mod">
          <ac:chgData name="Robert Kinnaird" userId="5454d6ce-c87e-4a43-b146-049436c2edd4" providerId="ADAL" clId="{9D669E53-8A53-43ED-AA22-CBDDB5F62A3B}" dt="2022-09-07T18:21:20.498" v="12" actId="948"/>
          <ac:spMkLst>
            <pc:docMk/>
            <pc:sldMk cId="863628216" sldId="256"/>
            <ac:spMk id="68" creationId="{197519F5-EBAC-41ED-B073-88797C167479}"/>
          </ac:spMkLst>
        </pc:spChg>
        <pc:spChg chg="mod">
          <ac:chgData name="Robert Kinnaird" userId="5454d6ce-c87e-4a43-b146-049436c2edd4" providerId="ADAL" clId="{9D669E53-8A53-43ED-AA22-CBDDB5F62A3B}" dt="2022-09-07T18:20:11.949" v="6" actId="113"/>
          <ac:spMkLst>
            <pc:docMk/>
            <pc:sldMk cId="863628216" sldId="256"/>
            <ac:spMk id="69" creationId="{8BAAB775-307E-4729-8AB5-CF0DE8A46729}"/>
          </ac:spMkLst>
        </pc:spChg>
      </pc:sldChg>
      <pc:sldChg chg="addSp delSp modSp mod">
        <pc:chgData name="Robert Kinnaird" userId="5454d6ce-c87e-4a43-b146-049436c2edd4" providerId="ADAL" clId="{9D669E53-8A53-43ED-AA22-CBDDB5F62A3B}" dt="2022-09-07T19:55:40.036" v="202" actId="20577"/>
        <pc:sldMkLst>
          <pc:docMk/>
          <pc:sldMk cId="2314076300" sldId="257"/>
        </pc:sldMkLst>
        <pc:spChg chg="mod">
          <ac:chgData name="Robert Kinnaird" userId="5454d6ce-c87e-4a43-b146-049436c2edd4" providerId="ADAL" clId="{9D669E53-8A53-43ED-AA22-CBDDB5F62A3B}" dt="2022-09-07T19:54:50.490" v="198" actId="20577"/>
          <ac:spMkLst>
            <pc:docMk/>
            <pc:sldMk cId="2314076300" sldId="257"/>
            <ac:spMk id="52" creationId="{6E25588B-FE07-48CB-A7BA-42DD444F277B}"/>
          </ac:spMkLst>
        </pc:spChg>
        <pc:spChg chg="mod">
          <ac:chgData name="Robert Kinnaird" userId="5454d6ce-c87e-4a43-b146-049436c2edd4" providerId="ADAL" clId="{9D669E53-8A53-43ED-AA22-CBDDB5F62A3B}" dt="2022-09-07T19:55:40.036" v="202" actId="20577"/>
          <ac:spMkLst>
            <pc:docMk/>
            <pc:sldMk cId="2314076300" sldId="257"/>
            <ac:spMk id="72" creationId="{35AAC854-2E22-419D-B132-096B2F209976}"/>
          </ac:spMkLst>
        </pc:spChg>
        <pc:spChg chg="mod">
          <ac:chgData name="Robert Kinnaird" userId="5454d6ce-c87e-4a43-b146-049436c2edd4" providerId="ADAL" clId="{9D669E53-8A53-43ED-AA22-CBDDB5F62A3B}" dt="2022-09-07T19:55:17.277" v="200" actId="20577"/>
          <ac:spMkLst>
            <pc:docMk/>
            <pc:sldMk cId="2314076300" sldId="257"/>
            <ac:spMk id="80" creationId="{33A254BB-728B-46FC-AE36-69A08FD9FC00}"/>
          </ac:spMkLst>
        </pc:spChg>
        <pc:spChg chg="mod">
          <ac:chgData name="Robert Kinnaird" userId="5454d6ce-c87e-4a43-b146-049436c2edd4" providerId="ADAL" clId="{9D669E53-8A53-43ED-AA22-CBDDB5F62A3B}" dt="2022-09-07T18:24:48.826" v="66" actId="1035"/>
          <ac:spMkLst>
            <pc:docMk/>
            <pc:sldMk cId="2314076300" sldId="257"/>
            <ac:spMk id="95" creationId="{9F5F32ED-BA3F-4570-8A07-AC8AB4B9934F}"/>
          </ac:spMkLst>
        </pc:spChg>
        <pc:spChg chg="mod">
          <ac:chgData name="Robert Kinnaird" userId="5454d6ce-c87e-4a43-b146-049436c2edd4" providerId="ADAL" clId="{9D669E53-8A53-43ED-AA22-CBDDB5F62A3B}" dt="2022-09-07T19:54:13.960" v="194" actId="255"/>
          <ac:spMkLst>
            <pc:docMk/>
            <pc:sldMk cId="2314076300" sldId="257"/>
            <ac:spMk id="101" creationId="{904400D5-4235-44E3-A0F0-2183C360E0EB}"/>
          </ac:spMkLst>
        </pc:spChg>
        <pc:spChg chg="del">
          <ac:chgData name="Robert Kinnaird" userId="5454d6ce-c87e-4a43-b146-049436c2edd4" providerId="ADAL" clId="{9D669E53-8A53-43ED-AA22-CBDDB5F62A3B}" dt="2022-09-07T19:52:03.591" v="167" actId="478"/>
          <ac:spMkLst>
            <pc:docMk/>
            <pc:sldMk cId="2314076300" sldId="257"/>
            <ac:spMk id="102" creationId="{4C21A323-F65B-48A5-B37D-2CE703D9F642}"/>
          </ac:spMkLst>
        </pc:spChg>
        <pc:spChg chg="mod">
          <ac:chgData name="Robert Kinnaird" userId="5454d6ce-c87e-4a43-b146-049436c2edd4" providerId="ADAL" clId="{9D669E53-8A53-43ED-AA22-CBDDB5F62A3B}" dt="2022-09-07T18:28:00.253" v="166" actId="255"/>
          <ac:spMkLst>
            <pc:docMk/>
            <pc:sldMk cId="2314076300" sldId="257"/>
            <ac:spMk id="108" creationId="{BAB95AEC-6B96-462D-AC34-224E370E066C}"/>
          </ac:spMkLst>
        </pc:spChg>
        <pc:spChg chg="del mod">
          <ac:chgData name="Robert Kinnaird" userId="5454d6ce-c87e-4a43-b146-049436c2edd4" providerId="ADAL" clId="{9D669E53-8A53-43ED-AA22-CBDDB5F62A3B}" dt="2022-09-07T19:53:21.635" v="182" actId="478"/>
          <ac:spMkLst>
            <pc:docMk/>
            <pc:sldMk cId="2314076300" sldId="257"/>
            <ac:spMk id="110" creationId="{BF247A29-5D55-4E85-ABEB-BD2C8E643642}"/>
          </ac:spMkLst>
        </pc:spChg>
        <pc:grpChg chg="add del">
          <ac:chgData name="Robert Kinnaird" userId="5454d6ce-c87e-4a43-b146-049436c2edd4" providerId="ADAL" clId="{9D669E53-8A53-43ED-AA22-CBDDB5F62A3B}" dt="2022-09-07T19:53:12.602" v="180" actId="478"/>
          <ac:grpSpMkLst>
            <pc:docMk/>
            <pc:sldMk cId="2314076300" sldId="257"/>
            <ac:grpSpMk id="21" creationId="{1FC28BC3-BE82-44C6-A120-C447AD7798EE}"/>
          </ac:grpSpMkLst>
        </pc:grpChg>
        <pc:picChg chg="mod">
          <ac:chgData name="Robert Kinnaird" userId="5454d6ce-c87e-4a43-b146-049436c2edd4" providerId="ADAL" clId="{9D669E53-8A53-43ED-AA22-CBDDB5F62A3B}" dt="2022-09-07T18:27:27.605" v="159" actId="1076"/>
          <ac:picMkLst>
            <pc:docMk/>
            <pc:sldMk cId="2314076300" sldId="257"/>
            <ac:picMk id="14" creationId="{53E170F4-AB8E-4834-A8EB-606ACE98DC1D}"/>
          </ac:picMkLst>
        </pc:picChg>
        <pc:picChg chg="mod">
          <ac:chgData name="Robert Kinnaird" userId="5454d6ce-c87e-4a43-b146-049436c2edd4" providerId="ADAL" clId="{9D669E53-8A53-43ED-AA22-CBDDB5F62A3B}" dt="2022-09-07T18:27:34.904" v="162" actId="1076"/>
          <ac:picMkLst>
            <pc:docMk/>
            <pc:sldMk cId="2314076300" sldId="257"/>
            <ac:picMk id="109" creationId="{C4CCD56B-B18F-4B6A-AC8C-1120D353F03C}"/>
          </ac:picMkLst>
        </pc:picChg>
      </pc:sldChg>
    </pc:docChg>
  </pc:docChgLst>
  <pc:docChgLst>
    <pc:chgData name="Noel Dufrene" userId="S::ndufrene@migrantclinician.org::131c83a1-d70b-4f56-8487-a9b39281de7c" providerId="AD" clId="Web-{03D581FB-2E29-3802-B50D-2A1CC7473740}"/>
    <pc:docChg chg="modSld">
      <pc:chgData name="Noel Dufrene" userId="S::ndufrene@migrantclinician.org::131c83a1-d70b-4f56-8487-a9b39281de7c" providerId="AD" clId="Web-{03D581FB-2E29-3802-B50D-2A1CC7473740}" dt="2022-02-10T15:48:25.568" v="5" actId="20577"/>
      <pc:docMkLst>
        <pc:docMk/>
      </pc:docMkLst>
      <pc:sldChg chg="modSp">
        <pc:chgData name="Noel Dufrene" userId="S::ndufrene@migrantclinician.org::131c83a1-d70b-4f56-8487-a9b39281de7c" providerId="AD" clId="Web-{03D581FB-2E29-3802-B50D-2A1CC7473740}" dt="2022-02-10T15:48:25.568" v="5" actId="20577"/>
        <pc:sldMkLst>
          <pc:docMk/>
          <pc:sldMk cId="863628216" sldId="256"/>
        </pc:sldMkLst>
        <pc:spChg chg="mod">
          <ac:chgData name="Noel Dufrene" userId="S::ndufrene@migrantclinician.org::131c83a1-d70b-4f56-8487-a9b39281de7c" providerId="AD" clId="Web-{03D581FB-2E29-3802-B50D-2A1CC7473740}" dt="2022-02-10T15:48:25.568" v="5" actId="20577"/>
          <ac:spMkLst>
            <pc:docMk/>
            <pc:sldMk cId="863628216" sldId="256"/>
            <ac:spMk id="57" creationId="{BF0C7DC3-1172-41B1-AA36-AE9EE26F165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svg"/><Relationship Id="rId20" Type="http://schemas.openxmlformats.org/officeDocument/2006/relationships/image" Target="../media/image2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24" Type="http://schemas.openxmlformats.org/officeDocument/2006/relationships/image" Target="../media/image31.sv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sv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Relationship Id="rId22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9D4E29-7566-4455-88D2-3763EBEF8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545" y="0"/>
            <a:ext cx="3371380" cy="4560203"/>
          </a:xfrm>
          <a:prstGeom prst="rect">
            <a:avLst/>
          </a:prstGeom>
        </p:spPr>
      </p:pic>
      <p:pic>
        <p:nvPicPr>
          <p:cNvPr id="11" name="Picture 10" descr="A person in a blue dress&#10;&#10;Description automatically generated with low confidence">
            <a:extLst>
              <a:ext uri="{FF2B5EF4-FFF2-40B4-BE49-F238E27FC236}">
                <a16:creationId xmlns:a16="http://schemas.microsoft.com/office/drawing/2014/main" id="{8E59D286-5A55-4E0E-89F6-E393201601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2"/>
          <a:stretch/>
        </p:blipFill>
        <p:spPr>
          <a:xfrm>
            <a:off x="6855464" y="0"/>
            <a:ext cx="2899485" cy="434161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D1608B5-C458-4DFE-8053-BD5151C41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2768" y="4092231"/>
            <a:ext cx="3384816" cy="3650725"/>
          </a:xfrm>
          <a:prstGeom prst="rect">
            <a:avLst/>
          </a:prstGeom>
          <a:effectLst>
            <a:outerShdw blurRad="1016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CF064-0BD0-4CF0-9E9F-496787C4E7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013" y="4205730"/>
            <a:ext cx="3493311" cy="359085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4" y="1"/>
            <a:ext cx="3384813" cy="952499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416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  <a:cs typeface="Calibri"/>
                </a:rPr>
                <a:t>Mete mask</a:t>
              </a: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Distans</a:t>
              </a:r>
              <a:r>
                <a:rPr lang="en-US" sz="1600" b="1">
                  <a:solidFill>
                    <a:schemeClr val="bg1"/>
                  </a:solidFill>
                  <a:cs typeface="Calibri"/>
                </a:rPr>
                <a:t> </a:t>
              </a:r>
              <a:r>
                <a:rPr lang="en-US" sz="1600" b="1" err="1">
                  <a:solidFill>
                    <a:schemeClr val="bg1"/>
                  </a:solidFill>
                  <a:cs typeface="Calibri"/>
                </a:rPr>
                <a:t>sosyal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Lave men </a:t>
              </a:r>
              <a:r>
                <a:rPr lang="en-US" sz="1600" b="1" err="1">
                  <a:solidFill>
                    <a:schemeClr val="bg1"/>
                  </a:solidFill>
                </a:rPr>
                <a:t>ou</a:t>
              </a:r>
              <a:endParaRPr lang="en-US">
                <a:solidFill>
                  <a:schemeClr val="bg1"/>
                </a:solidFill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>
                  <a:solidFill>
                    <a:schemeClr val="bg1"/>
                  </a:solidFill>
                </a:rPr>
                <a:t>PRAN VAKSEN AN</a:t>
              </a:r>
              <a:endParaRPr lang="en-US" sz="1600" b="1">
                <a:solidFill>
                  <a:schemeClr val="bg1"/>
                </a:solidFill>
                <a:cs typeface="Calibri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E7B8E400-F5C5-42FB-988E-939361ED1137}"/>
              </a:ext>
            </a:extLst>
          </p:cNvPr>
          <p:cNvSpPr txBox="1"/>
          <p:nvPr/>
        </p:nvSpPr>
        <p:spPr>
          <a:xfrm>
            <a:off x="3573007" y="288762"/>
            <a:ext cx="2862036" cy="5539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sz="2000" b="1">
                <a:solidFill>
                  <a:schemeClr val="bg1"/>
                </a:solidFill>
              </a:rPr>
              <a:t>KIJAN POUM GEN </a:t>
            </a:r>
            <a:br>
              <a:rPr lang="fi-FI" sz="2000" b="1">
                <a:solidFill>
                  <a:schemeClr val="bg1"/>
                </a:solidFill>
              </a:rPr>
            </a:br>
            <a:r>
              <a:rPr lang="fi-FI" sz="2000" b="1">
                <a:solidFill>
                  <a:schemeClr val="bg1"/>
                </a:solidFill>
              </a:rPr>
              <a:t>VAKSEN COVID-19</a:t>
            </a:r>
            <a:endParaRPr lang="es-ES" sz="200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07669" y="1070038"/>
            <a:ext cx="2856282" cy="35958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depatman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mande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kote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klinik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mobil</a:t>
            </a:r>
            <a:r>
              <a:rPr lang="en-US" sz="1200">
                <a:ea typeface="+mn-lt"/>
                <a:cs typeface="+mn-lt"/>
              </a:rPr>
              <a:t> la </a:t>
            </a:r>
            <a:r>
              <a:rPr lang="en-US" sz="1200" err="1">
                <a:ea typeface="+mn-lt"/>
                <a:cs typeface="+mn-lt"/>
              </a:rPr>
              <a:t>lokalize</a:t>
            </a:r>
            <a:r>
              <a:rPr lang="en-US" sz="1200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doktè</a:t>
            </a:r>
            <a:r>
              <a:rPr lang="en-US" sz="1200" b="1">
                <a:ea typeface="+mn-lt"/>
                <a:cs typeface="+mn-lt"/>
              </a:rPr>
              <a:t> OB/GYN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Tyeke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famasi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 b="1">
                <a:ea typeface="+mn-lt"/>
                <a:cs typeface="+mn-lt"/>
              </a:rPr>
              <a:t>.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Petèt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ofri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Kontakte</a:t>
            </a:r>
            <a:r>
              <a:rPr lang="en-US" sz="1200" b="1">
                <a:ea typeface="+mn-lt"/>
                <a:cs typeface="+mn-lt"/>
              </a:rPr>
              <a:t> Sant </a:t>
            </a:r>
            <a:r>
              <a:rPr lang="en-US" sz="1200" b="1" err="1">
                <a:ea typeface="+mn-lt"/>
                <a:cs typeface="+mn-lt"/>
              </a:rPr>
              <a:t>sante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kominote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lokal</a:t>
            </a:r>
            <a:r>
              <a:rPr lang="en-US" sz="1200" b="1">
                <a:ea typeface="+mn-lt"/>
                <a:cs typeface="+mn-lt"/>
              </a:rPr>
              <a:t> la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fè</a:t>
            </a:r>
            <a:r>
              <a:rPr lang="en-US" sz="1200" b="1">
                <a:ea typeface="+mn-lt"/>
                <a:cs typeface="+mn-lt"/>
              </a:rPr>
              <a:t> yon </a:t>
            </a:r>
            <a:r>
              <a:rPr lang="en-US" sz="1200" b="1" err="1">
                <a:ea typeface="+mn-lt"/>
                <a:cs typeface="+mn-lt"/>
              </a:rPr>
              <a:t>randevou</a:t>
            </a:r>
            <a:r>
              <a:rPr lang="en-US" sz="1200" b="1">
                <a:ea typeface="+mn-lt"/>
                <a:cs typeface="+mn-lt"/>
              </a:rPr>
              <a:t>.</a:t>
            </a:r>
            <a:endParaRPr lang="en-US"/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>
                <a:ea typeface="+mn-lt"/>
                <a:cs typeface="+mn-lt"/>
              </a:rPr>
              <a:t>Pale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anplwayè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konsènan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resevwa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COVID-19 la.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kapab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ede'w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aranjman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resevwa</a:t>
            </a:r>
            <a:r>
              <a:rPr lang="en-US" sz="1200">
                <a:ea typeface="+mn-lt"/>
                <a:cs typeface="+mn-lt"/>
              </a:rPr>
              <a:t> </a:t>
            </a:r>
            <a:br>
              <a:rPr lang="en-US" sz="1200">
                <a:ea typeface="+mn-lt"/>
                <a:cs typeface="+mn-lt"/>
              </a:rPr>
            </a:br>
            <a:r>
              <a:rPr lang="en-US" sz="1200" err="1">
                <a:ea typeface="+mn-lt"/>
                <a:cs typeface="+mn-lt"/>
              </a:rPr>
              <a:t>vaksen</a:t>
            </a:r>
            <a:r>
              <a:rPr lang="en-US" sz="1200">
                <a:ea typeface="+mn-lt"/>
                <a:cs typeface="+mn-lt"/>
              </a:rPr>
              <a:t> an. </a:t>
            </a:r>
          </a:p>
          <a:p>
            <a:pPr marL="171450" indent="-171450">
              <a:spcAft>
                <a:spcPts val="1000"/>
              </a:spcAft>
              <a:buClr>
                <a:srgbClr val="E88B0E"/>
              </a:buClr>
              <a:buSzPct val="135000"/>
              <a:buFont typeface="Wingdings" panose="05000000000000000000" pitchFamily="2" charset="2"/>
              <a:buChar char="ü"/>
            </a:pPr>
            <a:r>
              <a:rPr lang="en-US" sz="1200" b="1" err="1">
                <a:ea typeface="+mn-lt"/>
                <a:cs typeface="+mn-lt"/>
              </a:rPr>
              <a:t>Tcheke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pou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wè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si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ofri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vaksen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gratis </a:t>
            </a:r>
            <a:r>
              <a:rPr lang="en-US" sz="1200">
                <a:ea typeface="+mn-lt"/>
                <a:cs typeface="+mn-lt"/>
              </a:rPr>
              <a:t>nan </a:t>
            </a:r>
            <a:r>
              <a:rPr lang="en-US" sz="1200" err="1">
                <a:ea typeface="+mn-lt"/>
                <a:cs typeface="+mn-lt"/>
              </a:rPr>
              <a:t>depatman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sante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lokal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eta a </a:t>
            </a:r>
            <a:r>
              <a:rPr lang="en-US" sz="1200" err="1">
                <a:ea typeface="+mn-lt"/>
                <a:cs typeface="+mn-lt"/>
              </a:rPr>
              <a:t>oswa</a:t>
            </a:r>
            <a:r>
              <a:rPr lang="en-US" sz="1200">
                <a:ea typeface="+mn-lt"/>
                <a:cs typeface="+mn-lt"/>
              </a:rPr>
              <a:t> nan </a:t>
            </a:r>
            <a:r>
              <a:rPr lang="en-US" sz="1200" err="1">
                <a:ea typeface="+mn-lt"/>
                <a:cs typeface="+mn-lt"/>
              </a:rPr>
              <a:t>famasi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lokal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ou</a:t>
            </a:r>
            <a:r>
              <a:rPr lang="en-US" sz="1200">
                <a:ea typeface="+mn-lt"/>
                <a:cs typeface="+mn-lt"/>
              </a:rPr>
              <a:t> a. </a:t>
            </a:r>
            <a:r>
              <a:rPr lang="en-US" sz="1200" err="1">
                <a:ea typeface="+mn-lt"/>
                <a:cs typeface="+mn-lt"/>
              </a:rPr>
              <a:t>Tcheke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wè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ka anile </a:t>
            </a:r>
            <a:r>
              <a:rPr lang="en-US" sz="1200" err="1">
                <a:ea typeface="+mn-lt"/>
                <a:cs typeface="+mn-lt"/>
              </a:rPr>
              <a:t>frè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5980" y="4817613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POU PLIS ENFÒMASYON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5114697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EDEE0F97-3635-427A-BD00-71FB513590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1405" y="6372068"/>
            <a:ext cx="951498" cy="51077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5F98A33C-7962-4B3C-B25B-C9892753FC58}"/>
              </a:ext>
            </a:extLst>
          </p:cNvPr>
          <p:cNvSpPr txBox="1"/>
          <p:nvPr/>
        </p:nvSpPr>
        <p:spPr>
          <a:xfrm>
            <a:off x="4782254" y="6252593"/>
            <a:ext cx="1636644" cy="69249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Repons</a:t>
            </a:r>
            <a:r>
              <a:rPr lang="en-US" sz="1100"/>
              <a:t> </a:t>
            </a:r>
            <a:r>
              <a:rPr lang="en-US" sz="1100" err="1"/>
              <a:t>ak</a:t>
            </a:r>
            <a:r>
              <a:rPr lang="en-US" sz="1100"/>
              <a:t> </a:t>
            </a:r>
            <a:r>
              <a:rPr lang="en-US" sz="1100" err="1"/>
              <a:t>Keksyon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</a:t>
            </a:r>
            <a:r>
              <a:rPr lang="en-US" sz="1100" err="1"/>
              <a:t>poze</a:t>
            </a:r>
            <a:r>
              <a:rPr lang="en-US" sz="1100"/>
              <a:t> </a:t>
            </a:r>
            <a:r>
              <a:rPr lang="en-US" sz="1100" err="1"/>
              <a:t>souvan</a:t>
            </a:r>
            <a:r>
              <a:rPr lang="en-US" sz="1100"/>
              <a:t>, </a:t>
            </a:r>
            <a:r>
              <a:rPr lang="en-US" sz="1100" err="1"/>
              <a:t>vizite</a:t>
            </a:r>
            <a:r>
              <a:rPr lang="en-US" sz="1100"/>
              <a:t> </a:t>
            </a:r>
            <a:r>
              <a:rPr lang="en-US" sz="1100" b="1"/>
              <a:t>Migrant Clinicians Network</a:t>
            </a:r>
            <a:r>
              <a:rPr lang="en-US" sz="1100"/>
              <a:t>:</a:t>
            </a:r>
            <a:br>
              <a:rPr lang="en-US" sz="1100"/>
            </a:br>
            <a:r>
              <a:rPr lang="en-US" sz="1200"/>
              <a:t>https://bit.ly/3ki1xAI</a:t>
            </a:r>
            <a:endParaRPr lang="en-US" sz="110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09804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200" err="1">
                <a:solidFill>
                  <a:schemeClr val="bg1"/>
                </a:solidFill>
              </a:rPr>
              <a:t>Kanpay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Sansibilizasyon</a:t>
            </a:r>
            <a:r>
              <a:rPr lang="en-US" sz="1200">
                <a:solidFill>
                  <a:schemeClr val="bg1"/>
                </a:solidFill>
              </a:rPr>
              <a:t> </a:t>
            </a:r>
            <a:r>
              <a:rPr lang="en-US" sz="1200" err="1">
                <a:solidFill>
                  <a:schemeClr val="bg1"/>
                </a:solidFill>
              </a:rPr>
              <a:t>Vaksen</a:t>
            </a:r>
            <a:r>
              <a:rPr lang="en-US" sz="1200">
                <a:solidFill>
                  <a:schemeClr val="bg1"/>
                </a:solidFill>
              </a:rPr>
              <a:t> COVID-19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38204" y="7224123"/>
            <a:ext cx="2581813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400" b="1" err="1"/>
              <a:t>Mizajou</a:t>
            </a:r>
            <a:r>
              <a:rPr lang="en-US" sz="1400" b="1"/>
              <a:t>:  18 </a:t>
            </a:r>
            <a:r>
              <a:rPr lang="en-US" sz="1400" b="1" err="1"/>
              <a:t>dawout</a:t>
            </a:r>
            <a:r>
              <a:rPr lang="en-US" sz="1400" b="1"/>
              <a:t> 2022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94957"/>
            <a:ext cx="2953110" cy="127573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Gwosès</a:t>
            </a: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ak</a:t>
            </a: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700" err="1">
                <a:solidFill>
                  <a:schemeClr val="bg1"/>
                </a:solidFill>
                <a:latin typeface="Lato Black" panose="020F0A02020204030203" pitchFamily="34" charset="0"/>
              </a:rPr>
              <a:t>Vaksen</a:t>
            </a: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2700">
                <a:solidFill>
                  <a:schemeClr val="bg1"/>
                </a:solidFill>
                <a:latin typeface="Lato Black" panose="020F0A02020204030203" pitchFamily="34" charset="0"/>
              </a:rPr>
              <a:t>COVID-19 la</a:t>
            </a:r>
          </a:p>
        </p:txBody>
      </p:sp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6E344CC3-9F50-4A32-BC8F-2B3CCFB2BD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1"/>
          <a:stretch/>
        </p:blipFill>
        <p:spPr>
          <a:xfrm>
            <a:off x="9088964" y="392070"/>
            <a:ext cx="978620" cy="145579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EAD3A07-E6F7-4A69-82F3-864AA56E2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280">
            <a:off x="7063802" y="357839"/>
            <a:ext cx="492884" cy="1771718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197519F5-EBAC-41ED-B073-88797C167479}"/>
              </a:ext>
            </a:extLst>
          </p:cNvPr>
          <p:cNvSpPr txBox="1"/>
          <p:nvPr/>
        </p:nvSpPr>
        <p:spPr>
          <a:xfrm>
            <a:off x="228009" y="4981158"/>
            <a:ext cx="2923975" cy="24160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0E5299"/>
              </a:buClr>
              <a:buSzPct val="225000"/>
            </a:pPr>
            <a:r>
              <a:rPr lang="en-US" sz="1200" b="1" err="1">
                <a:ea typeface="+mn-lt"/>
                <a:cs typeface="+mn-lt"/>
              </a:rPr>
              <a:t>Fanm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yo</a:t>
            </a:r>
            <a:r>
              <a:rPr lang="en-US" sz="1200" b="1">
                <a:ea typeface="+mn-lt"/>
                <a:cs typeface="+mn-lt"/>
              </a:rPr>
              <a:t> ki vin </a:t>
            </a:r>
            <a:r>
              <a:rPr lang="en-US" sz="1200" b="1" err="1">
                <a:ea typeface="+mn-lt"/>
                <a:cs typeface="+mn-lt"/>
              </a:rPr>
              <a:t>malad</a:t>
            </a:r>
            <a:r>
              <a:rPr lang="en-US" sz="1200" b="1">
                <a:ea typeface="+mn-lt"/>
                <a:cs typeface="+mn-lt"/>
              </a:rPr>
              <a:t> </a:t>
            </a:r>
            <a:r>
              <a:rPr lang="en-US" sz="1200" b="1" err="1">
                <a:ea typeface="+mn-lt"/>
                <a:cs typeface="+mn-lt"/>
              </a:rPr>
              <a:t>avèk</a:t>
            </a:r>
            <a:r>
              <a:rPr lang="en-US" sz="1200" b="1">
                <a:ea typeface="+mn-lt"/>
                <a:cs typeface="+mn-lt"/>
              </a:rPr>
              <a:t> COVID-19</a:t>
            </a:r>
            <a:br>
              <a:rPr lang="en-US" sz="1200" b="1">
                <a:ea typeface="+mn-lt"/>
                <a:cs typeface="+mn-lt"/>
              </a:rPr>
            </a:br>
            <a:r>
              <a:rPr lang="en-US" sz="1200" b="1">
                <a:ea typeface="+mn-lt"/>
                <a:cs typeface="+mn-lt"/>
              </a:rPr>
              <a:t>pandan </a:t>
            </a:r>
            <a:r>
              <a:rPr lang="en-US" sz="1200" b="1" err="1">
                <a:ea typeface="+mn-lt"/>
                <a:cs typeface="+mn-lt"/>
              </a:rPr>
              <a:t>gwosès</a:t>
            </a:r>
            <a:r>
              <a:rPr lang="en-US" sz="1200" b="1">
                <a:ea typeface="+mn-lt"/>
                <a:cs typeface="+mn-lt"/>
              </a:rPr>
              <a:t>: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Gen </a:t>
            </a:r>
            <a:r>
              <a:rPr lang="en-US" sz="1200" err="1">
                <a:ea typeface="+mn-lt"/>
                <a:cs typeface="+mn-lt"/>
              </a:rPr>
              <a:t>anpil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chans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malad</a:t>
            </a:r>
            <a:r>
              <a:rPr lang="en-US" sz="1200">
                <a:ea typeface="+mn-lt"/>
                <a:cs typeface="+mn-lt"/>
              </a:rPr>
              <a:t> pi </a:t>
            </a:r>
            <a:r>
              <a:rPr lang="en-US" sz="1200" err="1">
                <a:ea typeface="+mn-lt"/>
                <a:cs typeface="+mn-lt"/>
              </a:rPr>
              <a:t>grav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akòz</a:t>
            </a:r>
            <a:r>
              <a:rPr lang="en-US" sz="1200">
                <a:ea typeface="+mn-lt"/>
                <a:cs typeface="+mn-lt"/>
              </a:rPr>
              <a:t> COVID-19 </a:t>
            </a:r>
            <a:r>
              <a:rPr lang="en-US" sz="1200" err="1">
                <a:ea typeface="+mn-lt"/>
                <a:cs typeface="+mn-lt"/>
              </a:rPr>
              <a:t>parapò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fanm</a:t>
            </a:r>
            <a:r>
              <a:rPr lang="en-US" sz="1200">
                <a:ea typeface="+mn-lt"/>
                <a:cs typeface="+mn-lt"/>
              </a:rPr>
              <a:t> ki pa </a:t>
            </a:r>
            <a:r>
              <a:rPr lang="en-US" sz="1200" err="1">
                <a:ea typeface="+mn-lt"/>
                <a:cs typeface="+mn-lt"/>
              </a:rPr>
              <a:t>ansent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Gen </a:t>
            </a:r>
            <a:r>
              <a:rPr lang="en-US" sz="1200" err="1">
                <a:ea typeface="+mn-lt"/>
                <a:cs typeface="+mn-lt"/>
              </a:rPr>
              <a:t>anpil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chans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bezwen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swen</a:t>
            </a:r>
            <a:r>
              <a:rPr lang="en-US" sz="1200">
                <a:ea typeface="+mn-lt"/>
                <a:cs typeface="+mn-lt"/>
              </a:rPr>
              <a:t> nan </a:t>
            </a:r>
            <a:r>
              <a:rPr lang="en-US" sz="1200" err="1">
                <a:ea typeface="+mn-lt"/>
                <a:cs typeface="+mn-lt"/>
              </a:rPr>
              <a:t>Inite</a:t>
            </a:r>
            <a:r>
              <a:rPr lang="en-US" sz="1200">
                <a:ea typeface="+mn-lt"/>
                <a:cs typeface="+mn-lt"/>
              </a:rPr>
              <a:t> Swen </a:t>
            </a:r>
            <a:r>
              <a:rPr lang="en-US" sz="1200" err="1">
                <a:ea typeface="+mn-lt"/>
                <a:cs typeface="+mn-lt"/>
              </a:rPr>
              <a:t>Entansif</a:t>
            </a:r>
            <a:r>
              <a:rPr lang="en-US" sz="1200">
                <a:ea typeface="+mn-lt"/>
                <a:cs typeface="+mn-lt"/>
              </a:rPr>
              <a:t> (Intensive Care Unit, ICU).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Gen </a:t>
            </a:r>
            <a:r>
              <a:rPr lang="en-US" sz="1200" err="1">
                <a:ea typeface="+mn-lt"/>
                <a:cs typeface="+mn-lt"/>
              </a:rPr>
              <a:t>anpil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chans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bezwen</a:t>
            </a:r>
            <a:r>
              <a:rPr lang="en-US" sz="1200">
                <a:ea typeface="+mn-lt"/>
                <a:cs typeface="+mn-lt"/>
              </a:rPr>
              <a:t> tib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respire. 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Gen </a:t>
            </a:r>
            <a:r>
              <a:rPr lang="en-US" sz="1200" err="1">
                <a:ea typeface="+mn-lt"/>
                <a:cs typeface="+mn-lt"/>
              </a:rPr>
              <a:t>gwo</a:t>
            </a:r>
            <a:r>
              <a:rPr lang="en-US" sz="1200">
                <a:ea typeface="+mn-lt"/>
                <a:cs typeface="+mn-lt"/>
              </a:rPr>
              <a:t> 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mouri</a:t>
            </a:r>
            <a:r>
              <a:rPr lang="en-US" sz="1200">
                <a:ea typeface="+mn-lt"/>
                <a:cs typeface="+mn-lt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ea typeface="+mn-lt"/>
                <a:cs typeface="+mn-lt"/>
              </a:rPr>
              <a:t>Gen </a:t>
            </a:r>
            <a:r>
              <a:rPr lang="en-US" sz="1200" err="1">
                <a:ea typeface="+mn-lt"/>
                <a:cs typeface="+mn-lt"/>
              </a:rPr>
              <a:t>gwo</a:t>
            </a:r>
            <a:r>
              <a:rPr lang="en-US" sz="1200">
                <a:ea typeface="+mn-lt"/>
                <a:cs typeface="+mn-lt"/>
              </a:rPr>
              <a:t> risk </a:t>
            </a:r>
            <a:r>
              <a:rPr lang="en-US" sz="1200" err="1">
                <a:ea typeface="+mn-lt"/>
                <a:cs typeface="+mn-lt"/>
              </a:rPr>
              <a:t>pou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yo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akouche</a:t>
            </a:r>
            <a:r>
              <a:rPr lang="en-US" sz="1200">
                <a:ea typeface="+mn-lt"/>
                <a:cs typeface="+mn-lt"/>
              </a:rPr>
              <a:t> yon </a:t>
            </a:r>
            <a:r>
              <a:rPr lang="en-US" sz="1200" err="1">
                <a:ea typeface="+mn-lt"/>
                <a:cs typeface="+mn-lt"/>
              </a:rPr>
              <a:t>ti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bebe</a:t>
            </a:r>
            <a:r>
              <a:rPr lang="en-US" sz="1200">
                <a:ea typeface="+mn-lt"/>
                <a:cs typeface="+mn-lt"/>
              </a:rPr>
              <a:t> ki </a:t>
            </a:r>
            <a:r>
              <a:rPr lang="en-US" sz="1200" err="1">
                <a:ea typeface="+mn-lt"/>
                <a:cs typeface="+mn-lt"/>
              </a:rPr>
              <a:t>enfekte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</a:t>
            </a:r>
            <a:r>
              <a:rPr lang="en-US" sz="1200">
                <a:ea typeface="+mn-lt"/>
                <a:cs typeface="+mn-lt"/>
              </a:rPr>
              <a:t> COVID-19.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BAAB775-307E-4729-8AB5-CF0DE8A46729}"/>
              </a:ext>
            </a:extLst>
          </p:cNvPr>
          <p:cNvSpPr txBox="1"/>
          <p:nvPr/>
        </p:nvSpPr>
        <p:spPr>
          <a:xfrm>
            <a:off x="228009" y="899307"/>
            <a:ext cx="2912872" cy="32624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Nan </a:t>
            </a:r>
            <a:r>
              <a:rPr lang="en-US" sz="1200" err="1">
                <a:cs typeface="Calibri"/>
              </a:rPr>
              <a:t>komansman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pandemi</a:t>
            </a:r>
            <a:r>
              <a:rPr lang="en-US" sz="1200">
                <a:cs typeface="Calibri"/>
              </a:rPr>
              <a:t> an,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pat </a:t>
            </a:r>
            <a:r>
              <a:rPr lang="en-US" sz="1200" err="1">
                <a:cs typeface="Calibri"/>
              </a:rPr>
              <a:t>konnen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efè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fanm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ansent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bebe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 </a:t>
            </a:r>
            <a:endParaRPr lang="en-US" sz="1200"/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err="1">
                <a:cs typeface="Calibri"/>
              </a:rPr>
              <a:t>Kounye</a:t>
            </a:r>
            <a:r>
              <a:rPr lang="en-US" sz="1200">
                <a:cs typeface="Calibri"/>
              </a:rPr>
              <a:t> a,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genyen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anpil</a:t>
            </a:r>
            <a:r>
              <a:rPr lang="en-US" sz="1200">
                <a:cs typeface="Calibri"/>
              </a:rPr>
              <a:t> done, e </a:t>
            </a:r>
            <a:r>
              <a:rPr lang="en-US" sz="1200" err="1">
                <a:cs typeface="Calibri"/>
              </a:rPr>
              <a:t>nou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kapab</a:t>
            </a:r>
            <a:r>
              <a:rPr lang="en-US" sz="1200">
                <a:cs typeface="Calibri"/>
              </a:rPr>
              <a:t> di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konfidans</a:t>
            </a:r>
            <a:r>
              <a:rPr lang="en-US" sz="1200">
                <a:cs typeface="Calibri"/>
              </a:rPr>
              <a:t>: </a:t>
            </a:r>
            <a:r>
              <a:rPr lang="en-US" sz="1200" b="1" err="1">
                <a:cs typeface="Calibri"/>
              </a:rPr>
              <a:t>Vaksen</a:t>
            </a:r>
            <a:r>
              <a:rPr lang="en-US" sz="1200" b="1">
                <a:cs typeface="Calibri"/>
              </a:rPr>
              <a:t> COVID-19 </a:t>
            </a:r>
            <a:r>
              <a:rPr lang="en-US" sz="1200" b="1" err="1">
                <a:cs typeface="Calibri"/>
              </a:rPr>
              <a:t>yo</a:t>
            </a:r>
            <a:r>
              <a:rPr lang="en-US" sz="1200" b="1">
                <a:cs typeface="Calibri"/>
              </a:rPr>
              <a:t> pap </a:t>
            </a:r>
            <a:r>
              <a:rPr lang="en-US" sz="1200" b="1" err="1">
                <a:cs typeface="Calibri"/>
              </a:rPr>
              <a:t>koze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okenn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danje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pou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ou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ak</a:t>
            </a:r>
            <a:r>
              <a:rPr lang="en-US" sz="1200" b="1">
                <a:cs typeface="Calibri"/>
              </a:rPr>
              <a:t> </a:t>
            </a:r>
            <a:br>
              <a:rPr lang="en-US" sz="1200" b="1">
                <a:cs typeface="Calibri"/>
              </a:rPr>
            </a:br>
            <a:r>
              <a:rPr lang="en-US" sz="1200" b="1" err="1">
                <a:cs typeface="Calibri"/>
              </a:rPr>
              <a:t>pitit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ou</a:t>
            </a:r>
            <a:r>
              <a:rPr lang="en-US" sz="1200" b="1">
                <a:cs typeface="Calibri"/>
              </a:rPr>
              <a:t>! 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err="1">
                <a:cs typeface="Calibri"/>
              </a:rPr>
              <a:t>Depi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fevriye</a:t>
            </a:r>
            <a:r>
              <a:rPr lang="en-US" sz="1200">
                <a:cs typeface="Calibri"/>
              </a:rPr>
              <a:t> 2022, </a:t>
            </a: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pase</a:t>
            </a:r>
            <a:r>
              <a:rPr lang="en-US" sz="1200">
                <a:cs typeface="Calibri"/>
              </a:rPr>
              <a:t> </a:t>
            </a:r>
            <a:r>
              <a:rPr lang="en-US" sz="1200" b="1">
                <a:cs typeface="Calibri"/>
              </a:rPr>
              <a:t>200,000 </a:t>
            </a:r>
            <a:r>
              <a:rPr lang="en-US" sz="1200" b="1" err="1">
                <a:cs typeface="Calibri"/>
              </a:rPr>
              <a:t>fanm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ansent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te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pran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vaksen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kont</a:t>
            </a:r>
            <a:r>
              <a:rPr lang="en-US" sz="1200" b="1">
                <a:cs typeface="Calibri"/>
              </a:rPr>
              <a:t> </a:t>
            </a:r>
            <a:br>
              <a:rPr lang="en-US" sz="1200" b="1">
                <a:cs typeface="Calibri"/>
              </a:rPr>
            </a:br>
            <a:r>
              <a:rPr lang="en-US" sz="1200" b="1">
                <a:cs typeface="Calibri"/>
              </a:rPr>
              <a:t>COVID-19.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>
                <a:cs typeface="Calibri"/>
              </a:rPr>
              <a:t>Pat </a:t>
            </a:r>
            <a:r>
              <a:rPr lang="en-US" sz="1200" err="1">
                <a:cs typeface="Calibri"/>
              </a:rPr>
              <a:t>genyen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okenn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rapò</a:t>
            </a:r>
            <a:r>
              <a:rPr lang="en-US" sz="1200">
                <a:cs typeface="Calibri"/>
              </a:rPr>
              <a:t> de risk </a:t>
            </a:r>
            <a:r>
              <a:rPr lang="en-US" sz="1200" err="1">
                <a:cs typeface="Calibri"/>
              </a:rPr>
              <a:t>ogmante</a:t>
            </a:r>
            <a:r>
              <a:rPr lang="en-US" sz="1200">
                <a:cs typeface="Calibri"/>
              </a:rPr>
              <a:t> </a:t>
            </a:r>
            <a:br>
              <a:rPr lang="en-US" sz="1200">
                <a:cs typeface="Calibri"/>
              </a:rPr>
            </a:br>
            <a:r>
              <a:rPr lang="en-US" sz="1200">
                <a:cs typeface="Calibri"/>
              </a:rPr>
              <a:t>nan </a:t>
            </a:r>
            <a:r>
              <a:rPr lang="en-US" sz="1200" err="1">
                <a:cs typeface="Calibri"/>
              </a:rPr>
              <a:t>foskouch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pwoblèm</a:t>
            </a:r>
            <a:r>
              <a:rPr lang="en-US" sz="1200">
                <a:cs typeface="Calibri"/>
              </a:rPr>
              <a:t> de </a:t>
            </a:r>
            <a:r>
              <a:rPr lang="en-US" sz="1200" err="1">
                <a:cs typeface="Calibri"/>
              </a:rPr>
              <a:t>kwasans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oswa</a:t>
            </a:r>
            <a:r>
              <a:rPr lang="en-US" sz="1200">
                <a:cs typeface="Calibri"/>
              </a:rPr>
              <a:t> </a:t>
            </a:r>
            <a:br>
              <a:rPr lang="en-US" sz="1200">
                <a:cs typeface="Calibri"/>
              </a:rPr>
            </a:br>
            <a:r>
              <a:rPr lang="en-US" sz="1200" err="1">
                <a:cs typeface="Calibri"/>
              </a:rPr>
              <a:t>defo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nesans</a:t>
            </a:r>
            <a:r>
              <a:rPr lang="en-US" sz="1200">
                <a:cs typeface="Calibri"/>
              </a:rPr>
              <a:t>.</a:t>
            </a:r>
          </a:p>
          <a:p>
            <a:pPr marL="114300" indent="-114300">
              <a:spcAft>
                <a:spcPts val="600"/>
              </a:spcAft>
              <a:buClr>
                <a:srgbClr val="0E5299"/>
              </a:buClr>
              <a:buSzPct val="135000"/>
              <a:buFont typeface="Arial" panose="020B0604020202020204" pitchFamily="34" charset="0"/>
              <a:buChar char="•"/>
            </a:pP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COVID-19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se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vivan,konsa</a:t>
            </a:r>
            <a:r>
              <a:rPr lang="en-US" sz="1200">
                <a:cs typeface="Calibri"/>
              </a:rPr>
              <a:t>, </a:t>
            </a:r>
            <a:r>
              <a:rPr lang="en-US" sz="1200" b="1" err="1">
                <a:cs typeface="Calibri"/>
              </a:rPr>
              <a:t>fanm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ansent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yo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ak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bebe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yo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papkapab</a:t>
            </a:r>
            <a:r>
              <a:rPr lang="en-US" sz="1200" b="1">
                <a:cs typeface="Calibri"/>
              </a:rPr>
              <a:t> </a:t>
            </a:r>
            <a:r>
              <a:rPr lang="en-US" sz="1200" b="1" err="1">
                <a:cs typeface="Calibri"/>
              </a:rPr>
              <a:t>trape</a:t>
            </a:r>
            <a:r>
              <a:rPr lang="en-US" sz="1200" b="1">
                <a:cs typeface="Calibri"/>
              </a:rPr>
              <a:t> COVID-19 de </a:t>
            </a:r>
            <a:r>
              <a:rPr lang="en-US" sz="1200" b="1" err="1">
                <a:cs typeface="Calibri"/>
              </a:rPr>
              <a:t>vaksen</a:t>
            </a:r>
            <a:r>
              <a:rPr lang="en-US" sz="1200" b="1">
                <a:cs typeface="Calibri"/>
              </a:rPr>
              <a:t> an.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8A3881D-D230-4BED-914B-A3B68A241015}"/>
              </a:ext>
            </a:extLst>
          </p:cNvPr>
          <p:cNvSpPr txBox="1"/>
          <p:nvPr/>
        </p:nvSpPr>
        <p:spPr>
          <a:xfrm>
            <a:off x="4785090" y="5237526"/>
            <a:ext cx="1587560" cy="8463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000"/>
              </a:spcAft>
              <a:buClr>
                <a:srgbClr val="0E5299"/>
              </a:buClr>
              <a:buSzPct val="225000"/>
            </a:pPr>
            <a:r>
              <a:rPr lang="en-US" sz="1100" b="1" err="1">
                <a:ea typeface="+mn-lt"/>
                <a:cs typeface="+mn-lt"/>
              </a:rPr>
              <a:t>Vizite</a:t>
            </a:r>
            <a:r>
              <a:rPr lang="en-US" sz="1100" b="1">
                <a:ea typeface="+mn-lt"/>
                <a:cs typeface="+mn-lt"/>
              </a:rPr>
              <a:t> Sant </a:t>
            </a:r>
            <a:r>
              <a:rPr lang="en-US" sz="1100" b="1" err="1">
                <a:ea typeface="+mn-lt"/>
                <a:cs typeface="+mn-lt"/>
              </a:rPr>
              <a:t>Kontwòl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Maladi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yo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ak</a:t>
            </a:r>
            <a:r>
              <a:rPr lang="en-US" sz="1100" b="1">
                <a:ea typeface="+mn-lt"/>
                <a:cs typeface="+mn-lt"/>
              </a:rPr>
              <a:t> </a:t>
            </a:r>
            <a:r>
              <a:rPr lang="en-US" sz="1100" b="1" err="1">
                <a:ea typeface="+mn-lt"/>
                <a:cs typeface="+mn-lt"/>
              </a:rPr>
              <a:t>Pwevansyon</a:t>
            </a:r>
            <a:r>
              <a:rPr lang="en-US" sz="1100" b="1">
                <a:ea typeface="+mn-lt"/>
                <a:cs typeface="+mn-lt"/>
              </a:rPr>
              <a:t>:</a:t>
            </a:r>
            <a:br>
              <a:rPr lang="en-US" sz="1100" b="1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https://www.cdc.gov/</a:t>
            </a:r>
            <a:br>
              <a:rPr lang="en-US" sz="1100">
                <a:ea typeface="+mn-lt"/>
                <a:cs typeface="+mn-lt"/>
              </a:rPr>
            </a:br>
            <a:r>
              <a:rPr lang="en-US" sz="1100">
                <a:ea typeface="+mn-lt"/>
                <a:cs typeface="+mn-lt"/>
              </a:rPr>
              <a:t>coronavirus/</a:t>
            </a:r>
            <a:r>
              <a:rPr lang="en-US" sz="1100">
                <a:cs typeface="Calibri" panose="020F0502020204030204"/>
              </a:rPr>
              <a:t>2019-ncov/index.html</a:t>
            </a:r>
            <a:endParaRPr lang="en-US" sz="1100">
              <a:ea typeface="+mn-lt"/>
              <a:cs typeface="+mn-lt"/>
            </a:endParaRPr>
          </a:p>
        </p:txBody>
      </p:sp>
      <p:pic>
        <p:nvPicPr>
          <p:cNvPr id="77" name="Picture 76" descr="Logo&#10;&#10;Description automatically generated">
            <a:extLst>
              <a:ext uri="{FF2B5EF4-FFF2-40B4-BE49-F238E27FC236}">
                <a16:creationId xmlns:a16="http://schemas.microsoft.com/office/drawing/2014/main" id="{A6061258-59A6-4798-B7FC-A4B251D1E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44" y="5329161"/>
            <a:ext cx="927459" cy="700752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DC3B3EF6-C2EA-4CA5-9439-67CC1523E96B}"/>
              </a:ext>
            </a:extLst>
          </p:cNvPr>
          <p:cNvSpPr txBox="1"/>
          <p:nvPr/>
        </p:nvSpPr>
        <p:spPr>
          <a:xfrm>
            <a:off x="196155" y="291332"/>
            <a:ext cx="2925536" cy="4771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en-US" sz="1400" b="1" err="1">
                <a:solidFill>
                  <a:srgbClr val="0E5299"/>
                </a:solidFill>
                <a:cs typeface="Calibri"/>
              </a:rPr>
              <a:t>Eske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vaksen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an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san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danje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pou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ak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bebe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mwen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Kisa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ki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te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chanje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ofilditan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?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72F6E5C-DFBA-41FE-B17C-E6A4446660C3}"/>
              </a:ext>
            </a:extLst>
          </p:cNvPr>
          <p:cNvCxnSpPr>
            <a:cxnSpLocks/>
          </p:cNvCxnSpPr>
          <p:nvPr/>
        </p:nvCxnSpPr>
        <p:spPr>
          <a:xfrm>
            <a:off x="196155" y="529923"/>
            <a:ext cx="2925536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0D3ADBE8-63EB-44E9-A52A-758B6FB9CB81}"/>
              </a:ext>
            </a:extLst>
          </p:cNvPr>
          <p:cNvSpPr txBox="1"/>
          <p:nvPr/>
        </p:nvSpPr>
        <p:spPr>
          <a:xfrm>
            <a:off x="196155" y="4446616"/>
            <a:ext cx="2451029" cy="4621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1400" b="1" err="1">
                <a:solidFill>
                  <a:srgbClr val="0E5299"/>
                </a:solidFill>
                <a:cs typeface="Calibri"/>
              </a:rPr>
              <a:t>Anefè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,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vrè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risk la se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lè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yon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fanm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br>
              <a:rPr lang="en-US" sz="1400" b="1">
                <a:solidFill>
                  <a:srgbClr val="0E5299"/>
                </a:solidFill>
                <a:cs typeface="Calibri"/>
              </a:rPr>
            </a:br>
            <a:r>
              <a:rPr lang="en-US" sz="1400" b="1" err="1">
                <a:solidFill>
                  <a:srgbClr val="0E5299"/>
                </a:solidFill>
                <a:cs typeface="Calibri"/>
              </a:rPr>
              <a:t>ansent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chwazi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poul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 PA </a:t>
            </a:r>
            <a:r>
              <a:rPr lang="en-US" sz="1400" b="1" err="1">
                <a:solidFill>
                  <a:srgbClr val="0E5299"/>
                </a:solidFill>
                <a:cs typeface="Calibri"/>
              </a:rPr>
              <a:t>vaksine</a:t>
            </a:r>
            <a:r>
              <a:rPr lang="en-US" sz="1400" b="1">
                <a:solidFill>
                  <a:srgbClr val="0E5299"/>
                </a:solidFill>
                <a:cs typeface="Calibri"/>
              </a:rPr>
              <a:t>.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49D79E5-0261-42E2-9C10-173112176399}"/>
              </a:ext>
            </a:extLst>
          </p:cNvPr>
          <p:cNvCxnSpPr>
            <a:cxnSpLocks/>
          </p:cNvCxnSpPr>
          <p:nvPr/>
        </p:nvCxnSpPr>
        <p:spPr>
          <a:xfrm>
            <a:off x="1628298" y="4887140"/>
            <a:ext cx="24003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BF47F32-A466-4E03-BF58-BF986B670F07}"/>
              </a:ext>
            </a:extLst>
          </p:cNvPr>
          <p:cNvCxnSpPr>
            <a:cxnSpLocks/>
          </p:cNvCxnSpPr>
          <p:nvPr/>
        </p:nvCxnSpPr>
        <p:spPr>
          <a:xfrm>
            <a:off x="196155" y="768514"/>
            <a:ext cx="908052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oogle Shape;55;p13">
            <a:extLst>
              <a:ext uri="{FF2B5EF4-FFF2-40B4-BE49-F238E27FC236}">
                <a16:creationId xmlns:a16="http://schemas.microsoft.com/office/drawing/2014/main" id="{74BE6B7B-DED9-49D9-B4A8-73A151185C5C}"/>
              </a:ext>
            </a:extLst>
          </p:cNvPr>
          <p:cNvSpPr/>
          <p:nvPr/>
        </p:nvSpPr>
        <p:spPr>
          <a:xfrm>
            <a:off x="1598114" y="-3333304"/>
            <a:ext cx="6861994" cy="265495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</a:b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8" name="Google Shape;55;p13">
            <a:extLst>
              <a:ext uri="{FF2B5EF4-FFF2-40B4-BE49-F238E27FC236}">
                <a16:creationId xmlns:a16="http://schemas.microsoft.com/office/drawing/2014/main" id="{EFFF5C95-99F2-48FA-80E5-23BF6B66A0F8}"/>
              </a:ext>
            </a:extLst>
          </p:cNvPr>
          <p:cNvSpPr/>
          <p:nvPr/>
        </p:nvSpPr>
        <p:spPr>
          <a:xfrm>
            <a:off x="10927603" y="355702"/>
            <a:ext cx="3474722" cy="781293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b="1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</a:p>
          <a:p>
            <a:pPr>
              <a:lnSpc>
                <a:spcPct val="115000"/>
              </a:lnSpc>
              <a:buSzPts val="1100"/>
            </a:pPr>
            <a:endParaRPr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8FD950E-B911-473E-A5B9-CECF0E8C5FD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Google Shape;56;p13">
            <a:extLst>
              <a:ext uri="{FF2B5EF4-FFF2-40B4-BE49-F238E27FC236}">
                <a16:creationId xmlns:a16="http://schemas.microsoft.com/office/drawing/2014/main" id="{14FB53EF-A322-4025-B141-25528EEA05D7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" name="Google Shape;55;p13">
            <a:extLst>
              <a:ext uri="{FF2B5EF4-FFF2-40B4-BE49-F238E27FC236}">
                <a16:creationId xmlns:a16="http://schemas.microsoft.com/office/drawing/2014/main" id="{21B3AA2B-B15D-4B19-BEBB-015840EE0B90}"/>
              </a:ext>
            </a:extLst>
          </p:cNvPr>
          <p:cNvSpPr/>
          <p:nvPr/>
        </p:nvSpPr>
        <p:spPr>
          <a:xfrm>
            <a:off x="1609545" y="8410460"/>
            <a:ext cx="6736170" cy="196047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>
                <a:latin typeface="Work Sans"/>
                <a:sym typeface="Work Sans"/>
              </a:rPr>
              <a:t>Be sure to include a date on the brochure as information changes quickly.</a:t>
            </a:r>
          </a:p>
        </p:txBody>
      </p:sp>
      <p:sp>
        <p:nvSpPr>
          <p:cNvPr id="43" name="Google Shape;56;p13">
            <a:extLst>
              <a:ext uri="{FF2B5EF4-FFF2-40B4-BE49-F238E27FC236}">
                <a16:creationId xmlns:a16="http://schemas.microsoft.com/office/drawing/2014/main" id="{E39C1186-0993-426E-A44F-FEB3F296F9DE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0C40B5-49E4-4D16-8A30-8895207E78F7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56;p13">
            <a:extLst>
              <a:ext uri="{FF2B5EF4-FFF2-40B4-BE49-F238E27FC236}">
                <a16:creationId xmlns:a16="http://schemas.microsoft.com/office/drawing/2014/main" id="{A9523068-913F-42CD-9D77-C34C5031DD18}"/>
              </a:ext>
            </a:extLst>
          </p:cNvPr>
          <p:cNvSpPr/>
          <p:nvPr/>
        </p:nvSpPr>
        <p:spPr>
          <a:xfrm>
            <a:off x="1598114" y="-368104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9D8057C-D107-42B4-8363-7C02A7D4EC2A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9BCE140-F750-4BD1-8833-3C1C2674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223" y="0"/>
            <a:ext cx="3315177" cy="1685062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96AE2270-A853-4200-B222-06983179E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7" b="4908"/>
          <a:stretch/>
        </p:blipFill>
        <p:spPr>
          <a:xfrm>
            <a:off x="7157483" y="-2345"/>
            <a:ext cx="2194774" cy="2010226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851" cy="80685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76291" y="199742"/>
            <a:ext cx="2762968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fi-FI" b="1">
                <a:solidFill>
                  <a:schemeClr val="bg1"/>
                </a:solidFill>
                <a:cs typeface="Calibri"/>
              </a:rPr>
              <a:t>KISA POU KONNEN LÈ W AP PRAN VAKSEN COVID</a:t>
            </a:r>
            <a:endParaRPr lang="es-ES" b="1">
              <a:solidFill>
                <a:schemeClr val="bg1"/>
              </a:solidFill>
              <a:cs typeface="Calibri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D3EC11-B334-473F-BCC6-24366A951BED}"/>
              </a:ext>
            </a:extLst>
          </p:cNvPr>
          <p:cNvGrpSpPr/>
          <p:nvPr/>
        </p:nvGrpSpPr>
        <p:grpSpPr>
          <a:xfrm>
            <a:off x="3576448" y="4277038"/>
            <a:ext cx="1286764" cy="1409202"/>
            <a:chOff x="3643289" y="4315161"/>
            <a:chExt cx="1286764" cy="140920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3BAA96-8C90-41D8-A7B5-0119B6C9224E}"/>
                </a:ext>
              </a:extLst>
            </p:cNvPr>
            <p:cNvGrpSpPr/>
            <p:nvPr/>
          </p:nvGrpSpPr>
          <p:grpSpPr>
            <a:xfrm>
              <a:off x="3830342" y="4315161"/>
              <a:ext cx="912659" cy="912659"/>
              <a:chOff x="4125623" y="3537465"/>
              <a:chExt cx="1906877" cy="1906877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75462CB-7506-47B5-BEF3-D13CAE4F1353}"/>
                  </a:ext>
                </a:extLst>
              </p:cNvPr>
              <p:cNvSpPr/>
              <p:nvPr/>
            </p:nvSpPr>
            <p:spPr>
              <a:xfrm>
                <a:off x="4125623" y="3537465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5CABCE15-D27A-47DA-946E-92F6653B15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4293589" y="3691146"/>
                <a:ext cx="1599516" cy="1599516"/>
              </a:xfrm>
              <a:prstGeom prst="rect">
                <a:avLst/>
              </a:prstGeom>
            </p:spPr>
          </p:pic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34D6256-75F4-4D11-9E4D-F4ABDB12E451}"/>
                </a:ext>
              </a:extLst>
            </p:cNvPr>
            <p:cNvSpPr txBox="1"/>
            <p:nvPr/>
          </p:nvSpPr>
          <p:spPr>
            <a:xfrm>
              <a:off x="3643289" y="5267315"/>
              <a:ext cx="1286764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Ou</a:t>
              </a:r>
              <a:r>
                <a:rPr lang="en-US" sz="1100" b="1"/>
                <a:t> </a:t>
              </a:r>
              <a:r>
                <a:rPr lang="en-US" sz="1100" b="1" err="1"/>
                <a:t>pral</a:t>
              </a:r>
              <a:r>
                <a:rPr lang="en-US" sz="1100" b="1"/>
                <a:t> </a:t>
              </a:r>
              <a:r>
                <a:rPr lang="en-US" sz="1100" b="1" err="1"/>
                <a:t>santi'w</a:t>
              </a:r>
              <a:r>
                <a:rPr lang="en-US" sz="1100" b="1"/>
                <a:t> pi </a:t>
              </a:r>
              <a:r>
                <a:rPr lang="en-US" sz="1100" b="1" err="1"/>
                <a:t>byen</a:t>
              </a:r>
              <a:r>
                <a:rPr lang="en-US" sz="1100" b="1"/>
                <a:t> </a:t>
              </a:r>
              <a:r>
                <a:rPr lang="en-US" sz="1100" b="1" err="1"/>
                <a:t>kèk</a:t>
              </a:r>
              <a:r>
                <a:rPr lang="en-US" sz="1100" b="1"/>
                <a:t> </a:t>
              </a:r>
              <a:r>
                <a:rPr lang="en-US" sz="1100" b="1" err="1"/>
                <a:t>jou</a:t>
              </a:r>
              <a:r>
                <a:rPr lang="en-US" sz="1100" b="1"/>
                <a:t> </a:t>
              </a:r>
              <a:r>
                <a:rPr lang="en-US" sz="1100" b="1" err="1"/>
                <a:t>apwè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2CB385-2E8F-4957-A6FF-8EAA8DF3FEDC}"/>
              </a:ext>
            </a:extLst>
          </p:cNvPr>
          <p:cNvGrpSpPr/>
          <p:nvPr/>
        </p:nvGrpSpPr>
        <p:grpSpPr>
          <a:xfrm>
            <a:off x="4983199" y="4277635"/>
            <a:ext cx="1728582" cy="1562477"/>
            <a:chOff x="4994859" y="4315758"/>
            <a:chExt cx="1728582" cy="15624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53BD4F8-AFAC-4BB2-8D4D-6D1B2FDADE7F}"/>
                </a:ext>
              </a:extLst>
            </p:cNvPr>
            <p:cNvGrpSpPr/>
            <p:nvPr/>
          </p:nvGrpSpPr>
          <p:grpSpPr>
            <a:xfrm>
              <a:off x="5406247" y="4315758"/>
              <a:ext cx="912659" cy="912659"/>
              <a:chOff x="5310651" y="3880938"/>
              <a:chExt cx="1906877" cy="1906877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4D389D62-A03D-46AE-B379-DEA9A654EFD2}"/>
                  </a:ext>
                </a:extLst>
              </p:cNvPr>
              <p:cNvSpPr/>
              <p:nvPr/>
            </p:nvSpPr>
            <p:spPr>
              <a:xfrm>
                <a:off x="5310651" y="3880938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2982380A-5821-4881-8F72-A31E399D9B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378794" y="3931315"/>
                <a:ext cx="1806122" cy="1806122"/>
              </a:xfrm>
              <a:prstGeom prst="rect">
                <a:avLst/>
              </a:prstGeom>
            </p:spPr>
          </p:pic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9494E1F9-E0B9-48F3-A35C-C638E094663E}"/>
                </a:ext>
              </a:extLst>
            </p:cNvPr>
            <p:cNvSpPr txBox="1"/>
            <p:nvPr/>
          </p:nvSpPr>
          <p:spPr>
            <a:xfrm>
              <a:off x="4994859" y="5268837"/>
              <a:ext cx="1728582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W'ap</a:t>
              </a:r>
              <a:r>
                <a:rPr lang="en-US" sz="1100" b="1"/>
                <a:t> </a:t>
              </a:r>
              <a:r>
                <a:rPr lang="en-US" sz="1100" b="1" err="1"/>
                <a:t>konsidere</a:t>
              </a:r>
              <a:r>
                <a:rPr lang="en-US" sz="1100" b="1"/>
                <a:t> </a:t>
              </a:r>
              <a:r>
                <a:rPr lang="en-US" sz="1100" b="1" err="1"/>
                <a:t>tèt</a:t>
              </a:r>
              <a:r>
                <a:rPr lang="en-US" sz="1100" b="1"/>
                <a:t> </a:t>
              </a:r>
              <a:r>
                <a:rPr lang="en-US" sz="1100" b="1" err="1"/>
                <a:t>ou</a:t>
              </a:r>
              <a:r>
                <a:rPr lang="en-US" sz="1100" b="1"/>
                <a:t> </a:t>
              </a:r>
              <a:r>
                <a:rPr lang="en-US" sz="1100" b="1" err="1"/>
                <a:t>konplètman</a:t>
              </a:r>
              <a:r>
                <a:rPr lang="en-US" sz="1100" b="1"/>
                <a:t> </a:t>
              </a:r>
              <a:r>
                <a:rPr lang="en-US" sz="1100" b="1" err="1"/>
                <a:t>vaksine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/>
                <a:t>2 </a:t>
              </a:r>
              <a:r>
                <a:rPr lang="en-US" sz="1100" b="1" err="1"/>
                <a:t>semèn</a:t>
              </a:r>
              <a:r>
                <a:rPr lang="en-US" sz="1100" b="1"/>
                <a:t> </a:t>
              </a:r>
              <a:r>
                <a:rPr lang="en-US" sz="1100" b="1" err="1"/>
                <a:t>apwè</a:t>
              </a:r>
              <a:r>
                <a:rPr lang="en-US" sz="1100" b="1"/>
                <a:t> </a:t>
              </a:r>
              <a:r>
                <a:rPr lang="en-US" sz="1100" b="1" err="1"/>
                <a:t>dènye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 err="1"/>
                <a:t>dòz</a:t>
              </a:r>
              <a:r>
                <a:rPr lang="en-US" sz="1100" b="1"/>
                <a:t> final </a:t>
              </a:r>
              <a:r>
                <a:rPr lang="en-US" sz="1100" b="1" err="1"/>
                <a:t>ou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DE8E62-6C13-40D3-B7FE-BEC4C648D3A7}"/>
              </a:ext>
            </a:extLst>
          </p:cNvPr>
          <p:cNvGrpSpPr/>
          <p:nvPr/>
        </p:nvGrpSpPr>
        <p:grpSpPr>
          <a:xfrm>
            <a:off x="3429662" y="5982041"/>
            <a:ext cx="1539886" cy="1571335"/>
            <a:chOff x="3496503" y="5981826"/>
            <a:chExt cx="1539886" cy="157133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583C2F-7784-4FCC-BD67-F89B45AAAB25}"/>
                </a:ext>
              </a:extLst>
            </p:cNvPr>
            <p:cNvGrpSpPr/>
            <p:nvPr/>
          </p:nvGrpSpPr>
          <p:grpSpPr>
            <a:xfrm>
              <a:off x="3830342" y="5981826"/>
              <a:ext cx="912658" cy="912658"/>
              <a:chOff x="551043" y="6616319"/>
              <a:chExt cx="1906877" cy="190687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D9D98DC-A3DE-4819-BACD-1451DB23D2BA}"/>
                  </a:ext>
                </a:extLst>
              </p:cNvPr>
              <p:cNvSpPr/>
              <p:nvPr/>
            </p:nvSpPr>
            <p:spPr>
              <a:xfrm>
                <a:off x="551043" y="6616319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108C51B7-80EA-4AA9-9180-F79C7FB586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09878" y="6689124"/>
                <a:ext cx="1580314" cy="1761266"/>
              </a:xfrm>
              <a:prstGeom prst="rect">
                <a:avLst/>
              </a:prstGeom>
            </p:spPr>
          </p:pic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496503" y="6943763"/>
              <a:ext cx="1539886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Kontinye</a:t>
              </a:r>
              <a:r>
                <a:rPr lang="en-US" sz="1100" b="1"/>
                <a:t> </a:t>
              </a:r>
              <a:r>
                <a:rPr lang="en-US" sz="1100" b="1" err="1"/>
                <a:t>pote</a:t>
              </a:r>
              <a:r>
                <a:rPr lang="en-US" sz="1100" b="1"/>
                <a:t> mask nan </a:t>
              </a:r>
              <a:r>
                <a:rPr lang="en-US" sz="1100" b="1" err="1"/>
                <a:t>espas</a:t>
              </a:r>
              <a:r>
                <a:rPr lang="en-US" sz="1100" b="1"/>
                <a:t> </a:t>
              </a:r>
              <a:r>
                <a:rPr lang="en-US" sz="1100" b="1" err="1"/>
                <a:t>anndan</a:t>
              </a:r>
              <a:r>
                <a:rPr lang="en-US" sz="1100" b="1"/>
                <a:t> </a:t>
              </a:r>
              <a:r>
                <a:rPr lang="en-US" sz="1100" b="1" err="1"/>
                <a:t>kote</a:t>
              </a:r>
              <a:r>
                <a:rPr lang="en-US" sz="1100" b="1"/>
                <a:t> ki </a:t>
              </a:r>
              <a:r>
                <a:rPr lang="en-US" sz="1100" b="1" err="1"/>
                <a:t>chaje</a:t>
              </a:r>
              <a:r>
                <a:rPr lang="en-US" sz="1100" b="1"/>
                <a:t> </a:t>
              </a:r>
              <a:r>
                <a:rPr lang="en-US" sz="1100" b="1" err="1"/>
                <a:t>moun</a:t>
              </a:r>
              <a:r>
                <a:rPr lang="en-US" sz="1100" b="1"/>
                <a:t> epi lave </a:t>
              </a:r>
              <a:br>
                <a:rPr lang="en-US" sz="1100" b="1"/>
              </a:br>
              <a:r>
                <a:rPr lang="en-US" sz="1100" b="1"/>
                <a:t>men </a:t>
              </a:r>
              <a:r>
                <a:rPr lang="en-US" sz="1100" b="1" err="1"/>
                <a:t>nou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66404" y="5978893"/>
            <a:ext cx="1415918" cy="1563053"/>
            <a:chOff x="5178064" y="5978678"/>
            <a:chExt cx="1415918" cy="15630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78064" y="6932333"/>
              <a:ext cx="1415918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fr-FR" sz="1100" b="1"/>
                <a:t>Ou te </a:t>
              </a:r>
              <a:r>
                <a:rPr lang="fr-FR" sz="1100" b="1" err="1"/>
                <a:t>fè</a:t>
              </a:r>
              <a:r>
                <a:rPr lang="fr-FR" sz="1100" b="1"/>
                <a:t> </a:t>
              </a:r>
              <a:r>
                <a:rPr lang="fr-FR" sz="1100" b="1" err="1"/>
                <a:t>pati</a:t>
              </a:r>
              <a:r>
                <a:rPr lang="fr-FR" sz="1100" b="1"/>
                <a:t> </a:t>
              </a:r>
              <a:r>
                <a:rPr lang="fr-FR" sz="1100" b="1" err="1"/>
                <a:t>pa'w</a:t>
              </a:r>
              <a:r>
                <a:rPr lang="fr-FR" sz="1100" b="1"/>
                <a:t> la pou te </a:t>
              </a:r>
              <a:r>
                <a:rPr lang="fr-FR" sz="1100" b="1" err="1"/>
                <a:t>pwoteje</a:t>
              </a:r>
              <a:r>
                <a:rPr lang="fr-FR" sz="1100" b="1"/>
                <a:t> </a:t>
              </a:r>
              <a:r>
                <a:rPr lang="fr-FR" sz="1100" b="1" err="1"/>
                <a:t>tèt</a:t>
              </a:r>
              <a:r>
                <a:rPr lang="fr-FR" sz="1100" b="1"/>
                <a:t> ou </a:t>
              </a:r>
              <a:r>
                <a:rPr lang="fr-FR" sz="1100" b="1" err="1"/>
                <a:t>ak</a:t>
              </a:r>
              <a:r>
                <a:rPr lang="fr-FR" sz="1100" b="1"/>
                <a:t> </a:t>
              </a:r>
              <a:r>
                <a:rPr lang="fr-FR" sz="1100" b="1" err="1"/>
                <a:t>lòt</a:t>
              </a:r>
              <a:r>
                <a:rPr lang="fr-FR" sz="1100" b="1"/>
                <a:t> </a:t>
              </a:r>
              <a:r>
                <a:rPr lang="fr-FR" sz="1100" b="1" err="1"/>
                <a:t>moun</a:t>
              </a:r>
              <a:r>
                <a:rPr lang="fr-FR" sz="1100" b="1"/>
                <a:t> de </a:t>
              </a:r>
              <a:br>
                <a:rPr lang="fr-FR" sz="1100" b="1"/>
              </a:br>
              <a:r>
                <a:rPr lang="fr-FR" sz="1100" b="1"/>
                <a:t>COVID-19 la!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77C0E5-23FA-49E5-BF97-77E73A22E292}"/>
              </a:ext>
            </a:extLst>
          </p:cNvPr>
          <p:cNvGrpSpPr/>
          <p:nvPr/>
        </p:nvGrpSpPr>
        <p:grpSpPr>
          <a:xfrm>
            <a:off x="3507205" y="2539903"/>
            <a:ext cx="1425250" cy="1560501"/>
            <a:chOff x="3574046" y="2655956"/>
            <a:chExt cx="1425250" cy="156050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C92E1F6-CB79-4454-8F75-4337B1CD1240}"/>
                </a:ext>
              </a:extLst>
            </p:cNvPr>
            <p:cNvGrpSpPr/>
            <p:nvPr/>
          </p:nvGrpSpPr>
          <p:grpSpPr>
            <a:xfrm>
              <a:off x="3830342" y="2655956"/>
              <a:ext cx="912659" cy="904573"/>
              <a:chOff x="5308054" y="1151350"/>
              <a:chExt cx="1912070" cy="189512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8E70612-92D9-41E3-A0B5-16C06E125376}"/>
                  </a:ext>
                </a:extLst>
              </p:cNvPr>
              <p:cNvSpPr/>
              <p:nvPr/>
            </p:nvSpPr>
            <p:spPr>
              <a:xfrm>
                <a:off x="5308054" y="1151350"/>
                <a:ext cx="1912070" cy="1895129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897F88EE-9380-4C72-87E9-2CFBA51EAA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5614345" y="1244342"/>
                <a:ext cx="1266835" cy="1747665"/>
              </a:xfrm>
              <a:prstGeom prst="rect">
                <a:avLst/>
              </a:prstGeom>
            </p:spPr>
          </p:pic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2B83FDF-F93F-4618-9DBE-B31F40A0657A}"/>
                </a:ext>
              </a:extLst>
            </p:cNvPr>
            <p:cNvSpPr txBox="1"/>
            <p:nvPr/>
          </p:nvSpPr>
          <p:spPr>
            <a:xfrm>
              <a:off x="3574046" y="3607059"/>
              <a:ext cx="1425250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/>
                <a:t>Genyen</a:t>
              </a:r>
              <a:r>
                <a:rPr lang="en-US" sz="1100" b="1"/>
                <a:t> </a:t>
              </a:r>
              <a:r>
                <a:rPr lang="en-US" sz="1100" b="1" err="1"/>
                <a:t>divès</a:t>
              </a:r>
              <a:r>
                <a:rPr lang="en-US" sz="1100" b="1"/>
                <a:t> </a:t>
              </a:r>
              <a:r>
                <a:rPr lang="en-US" sz="1100" b="1" err="1"/>
                <a:t>kalite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. Tout </a:t>
              </a:r>
              <a:r>
                <a:rPr lang="en-US" sz="1100" b="1" err="1"/>
                <a:t>vaksen</a:t>
              </a:r>
              <a:r>
                <a:rPr lang="en-US" sz="1100" b="1"/>
                <a:t> ki </a:t>
              </a:r>
              <a:r>
                <a:rPr lang="en-US" sz="1100" b="1" err="1"/>
                <a:t>kont</a:t>
              </a:r>
              <a:r>
                <a:rPr lang="en-US" sz="1100" b="1"/>
                <a:t> COVID-19 la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san</a:t>
              </a:r>
              <a:r>
                <a:rPr lang="en-US" sz="1100" b="1"/>
                <a:t> </a:t>
              </a:r>
              <a:r>
                <a:rPr lang="en-US" sz="1100" b="1" err="1"/>
                <a:t>danje</a:t>
              </a:r>
              <a:r>
                <a:rPr lang="en-US" sz="1100" b="1"/>
                <a:t> e </a:t>
              </a:r>
              <a:r>
                <a:rPr lang="en-US" sz="1100" b="1" err="1"/>
                <a:t>yo</a:t>
              </a:r>
              <a:r>
                <a:rPr lang="en-US" sz="1100" b="1"/>
                <a:t> </a:t>
              </a:r>
              <a:r>
                <a:rPr lang="en-US" sz="1100" b="1" err="1"/>
                <a:t>efikas</a:t>
              </a:r>
              <a:r>
                <a:rPr lang="en-US" sz="1100" b="1"/>
                <a:t>.</a:t>
              </a:r>
              <a:endParaRPr lang="en-US" sz="1100" b="1">
                <a:cs typeface="Calibri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D5A2D8-73F6-409F-A288-22E919A88FB5}"/>
              </a:ext>
            </a:extLst>
          </p:cNvPr>
          <p:cNvGrpSpPr/>
          <p:nvPr/>
        </p:nvGrpSpPr>
        <p:grpSpPr>
          <a:xfrm>
            <a:off x="5093791" y="2536159"/>
            <a:ext cx="1478004" cy="1567763"/>
            <a:chOff x="5105451" y="2652212"/>
            <a:chExt cx="1478004" cy="15677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DD5FC86-05F0-48AB-93B0-64165CAF5FD6}"/>
                </a:ext>
              </a:extLst>
            </p:cNvPr>
            <p:cNvGrpSpPr/>
            <p:nvPr/>
          </p:nvGrpSpPr>
          <p:grpSpPr>
            <a:xfrm>
              <a:off x="5406248" y="2652212"/>
              <a:ext cx="912658" cy="912658"/>
              <a:chOff x="3973660" y="2739932"/>
              <a:chExt cx="1906877" cy="190687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3FB5EBF-5B72-4C2E-BA7D-BD4FB9A8E362}"/>
                  </a:ext>
                </a:extLst>
              </p:cNvPr>
              <p:cNvSpPr/>
              <p:nvPr/>
            </p:nvSpPr>
            <p:spPr>
              <a:xfrm>
                <a:off x="3973660" y="2739932"/>
                <a:ext cx="1906877" cy="1906877"/>
              </a:xfrm>
              <a:prstGeom prst="rect">
                <a:avLst/>
              </a:prstGeom>
              <a:solidFill>
                <a:srgbClr val="FF73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9D3CE87-0927-415E-8FD8-75F7856FB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4244229" y="2842702"/>
                <a:ext cx="1360976" cy="1720366"/>
              </a:xfrm>
              <a:prstGeom prst="rect">
                <a:avLst/>
              </a:prstGeom>
            </p:spPr>
          </p:pic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952BE9E-FE66-4F25-BCCB-70DDF04034C7}"/>
                </a:ext>
              </a:extLst>
            </p:cNvPr>
            <p:cNvSpPr txBox="1"/>
            <p:nvPr/>
          </p:nvSpPr>
          <p:spPr>
            <a:xfrm>
              <a:off x="5105451" y="3610577"/>
              <a:ext cx="1478004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100" b="1" err="1">
                  <a:ea typeface="+mn-lt"/>
                  <a:cs typeface="Calibri Light"/>
                </a:rPr>
                <a:t>Apwè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vaksinasyon</a:t>
              </a:r>
              <a:r>
                <a:rPr lang="en-US" sz="1100" b="1">
                  <a:ea typeface="+mn-lt"/>
                  <a:cs typeface="Calibri Light"/>
                </a:rPr>
                <a:t> an, </a:t>
              </a:r>
              <a:r>
                <a:rPr lang="en-US" sz="1100" b="1" err="1">
                  <a:ea typeface="+mn-lt"/>
                  <a:cs typeface="Calibri Light"/>
                </a:rPr>
                <a:t>ou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kapabsoufri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avèk:ponyèt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tèt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fèmal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lavyèv</a:t>
              </a:r>
              <a:r>
                <a:rPr lang="en-US" sz="1100" b="1">
                  <a:ea typeface="+mn-lt"/>
                  <a:cs typeface="Calibri Light"/>
                </a:rPr>
                <a:t>, </a:t>
              </a:r>
              <a:r>
                <a:rPr lang="en-US" sz="1100" b="1" err="1">
                  <a:ea typeface="+mn-lt"/>
                  <a:cs typeface="Calibri Light"/>
                </a:rPr>
                <a:t>oswa</a:t>
              </a:r>
              <a:r>
                <a:rPr lang="en-US" sz="1100" b="1">
                  <a:ea typeface="+mn-lt"/>
                  <a:cs typeface="Calibri Light"/>
                </a:rPr>
                <a:t> </a:t>
              </a:r>
              <a:r>
                <a:rPr lang="en-US" sz="1100" b="1" err="1">
                  <a:ea typeface="+mn-lt"/>
                  <a:cs typeface="Calibri Light"/>
                </a:rPr>
                <a:t>frison</a:t>
              </a:r>
              <a:r>
                <a:rPr lang="en-US" sz="1100" b="1">
                  <a:ea typeface="+mn-lt"/>
                  <a:cs typeface="Calibri Light"/>
                </a:rPr>
                <a:t>.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1C43B50-56B9-48F4-A242-AA07131EB20F}"/>
              </a:ext>
            </a:extLst>
          </p:cNvPr>
          <p:cNvGrpSpPr/>
          <p:nvPr/>
        </p:nvGrpSpPr>
        <p:grpSpPr>
          <a:xfrm>
            <a:off x="3507206" y="975730"/>
            <a:ext cx="1425250" cy="1420398"/>
            <a:chOff x="3574047" y="1017380"/>
            <a:chExt cx="1425250" cy="142039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4410D2-E053-4B13-9AF3-7AB02607E8E3}"/>
                </a:ext>
              </a:extLst>
            </p:cNvPr>
            <p:cNvGrpSpPr/>
            <p:nvPr/>
          </p:nvGrpSpPr>
          <p:grpSpPr>
            <a:xfrm>
              <a:off x="3830342" y="1017380"/>
              <a:ext cx="912658" cy="912658"/>
              <a:chOff x="3715046" y="1230483"/>
              <a:chExt cx="1906877" cy="190687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C1CE315-88D0-4FAB-B917-12F8669FFDDA}"/>
                  </a:ext>
                </a:extLst>
              </p:cNvPr>
              <p:cNvSpPr/>
              <p:nvPr/>
            </p:nvSpPr>
            <p:spPr>
              <a:xfrm>
                <a:off x="3715046" y="1230483"/>
                <a:ext cx="1906877" cy="1906877"/>
              </a:xfrm>
              <a:prstGeom prst="rect">
                <a:avLst/>
              </a:prstGeom>
              <a:solidFill>
                <a:srgbClr val="1565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4EA2C26A-014B-4A02-8B74-A5A9C7085E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910661" y="1298402"/>
                <a:ext cx="1508158" cy="1749464"/>
              </a:xfrm>
              <a:prstGeom prst="rect">
                <a:avLst/>
              </a:prstGeom>
            </p:spPr>
          </p:pic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B8A546D-0D96-41A8-AF3B-4B63418BEC93}"/>
                </a:ext>
              </a:extLst>
            </p:cNvPr>
            <p:cNvSpPr txBox="1"/>
            <p:nvPr/>
          </p:nvSpPr>
          <p:spPr>
            <a:xfrm>
              <a:off x="3574047" y="1980730"/>
              <a:ext cx="1425250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/>
                <a:t>Li </a:t>
              </a:r>
              <a:r>
                <a:rPr lang="en-US" sz="1100" b="1" err="1"/>
                <a:t>enpòtan</a:t>
              </a:r>
              <a:r>
                <a:rPr lang="en-US" sz="1100" b="1"/>
                <a:t> </a:t>
              </a:r>
              <a:r>
                <a:rPr lang="en-US" sz="1100" b="1" err="1"/>
                <a:t>pou'w</a:t>
              </a:r>
              <a:r>
                <a:rPr lang="en-US" sz="1100" b="1"/>
                <a:t> </a:t>
              </a:r>
              <a:r>
                <a:rPr lang="en-US" sz="1100" b="1" err="1"/>
                <a:t>pran</a:t>
              </a:r>
              <a:r>
                <a:rPr lang="en-US" sz="1100" b="1"/>
                <a:t> </a:t>
              </a:r>
              <a:r>
                <a:rPr lang="en-US" sz="1100" b="1" err="1"/>
                <a:t>vaksen</a:t>
              </a:r>
              <a:r>
                <a:rPr lang="en-US" sz="1100" b="1"/>
                <a:t> an </a:t>
              </a:r>
              <a:r>
                <a:rPr lang="en-US" sz="1100" b="1" err="1"/>
                <a:t>menm</a:t>
              </a:r>
              <a:r>
                <a:rPr lang="en-US" sz="1100" b="1"/>
                <a:t> </a:t>
              </a:r>
              <a:r>
                <a:rPr lang="en-US" sz="1100" b="1" err="1"/>
                <a:t>lè’w</a:t>
              </a:r>
              <a:r>
                <a:rPr lang="en-US" sz="1100" b="1"/>
                <a:t> </a:t>
              </a:r>
              <a:br>
                <a:rPr lang="en-US" sz="1100" b="1"/>
              </a:br>
              <a:r>
                <a:rPr lang="en-US" sz="1100" b="1" err="1"/>
                <a:t>te</a:t>
              </a:r>
              <a:r>
                <a:rPr lang="en-US" sz="1100" b="1"/>
                <a:t> </a:t>
              </a:r>
              <a:r>
                <a:rPr lang="en-US" sz="1100" b="1" err="1"/>
                <a:t>deja</a:t>
              </a:r>
              <a:r>
                <a:rPr lang="en-US" sz="1100" b="1"/>
                <a:t> </a:t>
              </a:r>
              <a:r>
                <a:rPr lang="en-US" sz="1100" b="1" err="1"/>
                <a:t>trape</a:t>
              </a:r>
              <a:r>
                <a:rPr lang="en-US" sz="1100" b="1"/>
                <a:t> COVID-19.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1546944-53D9-49C3-8563-441BE1BF866E}"/>
              </a:ext>
            </a:extLst>
          </p:cNvPr>
          <p:cNvGrpSpPr/>
          <p:nvPr/>
        </p:nvGrpSpPr>
        <p:grpSpPr>
          <a:xfrm>
            <a:off x="5118535" y="975729"/>
            <a:ext cx="1458724" cy="1268615"/>
            <a:chOff x="5130195" y="1017379"/>
            <a:chExt cx="1458724" cy="126861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4A7293B-75CF-4A9D-BF15-1AA3A90F80EF}"/>
                </a:ext>
              </a:extLst>
            </p:cNvPr>
            <p:cNvGrpSpPr/>
            <p:nvPr/>
          </p:nvGrpSpPr>
          <p:grpSpPr>
            <a:xfrm>
              <a:off x="5406247" y="1017379"/>
              <a:ext cx="912659" cy="912659"/>
              <a:chOff x="2932763" y="1151350"/>
              <a:chExt cx="1906877" cy="190687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82EC1C3-0E80-45C7-B781-D237CC6D5E82}"/>
                  </a:ext>
                </a:extLst>
              </p:cNvPr>
              <p:cNvSpPr/>
              <p:nvPr/>
            </p:nvSpPr>
            <p:spPr>
              <a:xfrm>
                <a:off x="2932763" y="1151350"/>
                <a:ext cx="1906877" cy="1906877"/>
              </a:xfrm>
              <a:prstGeom prst="rect">
                <a:avLst/>
              </a:prstGeom>
              <a:solidFill>
                <a:srgbClr val="FBC02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D3CEE380-ED31-4686-8766-175B44A0857D}"/>
                  </a:ext>
                </a:extLst>
              </p:cNvPr>
              <p:cNvGrpSpPr/>
              <p:nvPr/>
            </p:nvGrpSpPr>
            <p:grpSpPr>
              <a:xfrm>
                <a:off x="3099945" y="1305653"/>
                <a:ext cx="1598270" cy="1598270"/>
                <a:chOff x="3087066" y="1180601"/>
                <a:chExt cx="1598270" cy="1598270"/>
              </a:xfrm>
            </p:grpSpPr>
            <p:pic>
              <p:nvPicPr>
                <p:cNvPr id="57" name="Graphic 56">
                  <a:extLst>
                    <a:ext uri="{FF2B5EF4-FFF2-40B4-BE49-F238E27FC236}">
                      <a16:creationId xmlns:a16="http://schemas.microsoft.com/office/drawing/2014/main" id="{AFFC318B-A2A2-472C-A734-5ADEA79C36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8538" y="1637169"/>
                  <a:ext cx="1155326" cy="685134"/>
                </a:xfrm>
                <a:prstGeom prst="rect">
                  <a:avLst/>
                </a:prstGeom>
              </p:spPr>
            </p:pic>
            <p:sp>
              <p:nvSpPr>
                <p:cNvPr id="58" name="&quot;Not Allowed&quot; Symbol 57">
                  <a:extLst>
                    <a:ext uri="{FF2B5EF4-FFF2-40B4-BE49-F238E27FC236}">
                      <a16:creationId xmlns:a16="http://schemas.microsoft.com/office/drawing/2014/main" id="{3A6B56FC-26C3-4FEC-AF05-0EC230BE253C}"/>
                    </a:ext>
                  </a:extLst>
                </p:cNvPr>
                <p:cNvSpPr/>
                <p:nvPr/>
              </p:nvSpPr>
              <p:spPr>
                <a:xfrm>
                  <a:off x="3087066" y="1180601"/>
                  <a:ext cx="1598270" cy="1598270"/>
                </a:xfrm>
                <a:prstGeom prst="noSmoking">
                  <a:avLst>
                    <a:gd name="adj" fmla="val 6984"/>
                  </a:avLst>
                </a:prstGeom>
                <a:solidFill>
                  <a:srgbClr val="FF0000">
                    <a:alpha val="65098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A254BB-728B-46FC-AE36-69A08FD9FC00}"/>
                </a:ext>
              </a:extLst>
            </p:cNvPr>
            <p:cNvSpPr txBox="1"/>
            <p:nvPr/>
          </p:nvSpPr>
          <p:spPr>
            <a:xfrm>
              <a:off x="5130195" y="1981295"/>
              <a:ext cx="1458724" cy="3046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err="1">
                  <a:cs typeface="Calibri"/>
                </a:rPr>
                <a:t>Ou</a:t>
              </a:r>
              <a:r>
                <a:rPr lang="en-US" sz="1100" b="1">
                  <a:cs typeface="Calibri"/>
                </a:rPr>
                <a:t> PA </a:t>
              </a:r>
              <a:r>
                <a:rPr lang="en-US" sz="1100" b="1" err="1">
                  <a:cs typeface="Calibri"/>
                </a:rPr>
                <a:t>bezwen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okenn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fòm</a:t>
              </a:r>
              <a:r>
                <a:rPr lang="en-US" sz="1100" b="1">
                  <a:cs typeface="Calibri"/>
                </a:rPr>
                <a:t> </a:t>
              </a:r>
              <a:r>
                <a:rPr lang="en-US" sz="1100" b="1" err="1">
                  <a:cs typeface="Calibri"/>
                </a:rPr>
                <a:t>idantifikasyon</a:t>
              </a:r>
              <a:endParaRPr lang="en-US" sz="1100" b="1">
                <a:cs typeface="Calibri"/>
              </a:endParaRPr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3223" y="1654969"/>
            <a:ext cx="3319268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2549" y="1780315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AVANTAJ VAKSINASYON AN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506646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053457" y="5631850"/>
            <a:ext cx="2690594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  <a:cs typeface="Calibri"/>
              </a:rPr>
              <a:t>RISK AK MOUN SAN VAKSEN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70985" y="6117431"/>
            <a:ext cx="2773066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Risk ki </a:t>
            </a:r>
            <a:r>
              <a:rPr lang="en-US" sz="1200" err="1">
                <a:cs typeface="Calibri"/>
              </a:rPr>
              <a:t>piwo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enfeksyon</a:t>
            </a:r>
            <a:r>
              <a:rPr lang="en-US" sz="1200">
                <a:cs typeface="Calibri"/>
              </a:rPr>
              <a:t> COVID-19.</a:t>
            </a:r>
            <a:endParaRPr lang="en-US" sz="1200"/>
          </a:p>
          <a:p>
            <a:pPr marL="171450" indent="-171450">
              <a:spcAft>
                <a:spcPts val="12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/>
              <a:t>Risk ki </a:t>
            </a:r>
            <a:r>
              <a:rPr lang="en-US" sz="1200" err="1"/>
              <a:t>piwo</a:t>
            </a:r>
            <a:r>
              <a:rPr lang="en-US" sz="1200"/>
              <a:t> nan </a:t>
            </a:r>
            <a:r>
              <a:rPr lang="en-US" sz="1200" err="1"/>
              <a:t>enfeksyon</a:t>
            </a:r>
            <a:r>
              <a:rPr lang="en-US" sz="1200"/>
              <a:t> </a:t>
            </a:r>
            <a:r>
              <a:rPr lang="en-US" sz="1200" err="1"/>
              <a:t>grav</a:t>
            </a:r>
            <a:r>
              <a:rPr lang="en-US" sz="1200"/>
              <a:t>, nan </a:t>
            </a:r>
            <a:r>
              <a:rPr lang="en-US" sz="1200" err="1"/>
              <a:t>etène</a:t>
            </a:r>
            <a:r>
              <a:rPr lang="en-US" sz="1200"/>
              <a:t> </a:t>
            </a:r>
            <a:r>
              <a:rPr lang="en-US" sz="1200" err="1"/>
              <a:t>lopital</a:t>
            </a:r>
            <a:r>
              <a:rPr lang="en-US" sz="1200"/>
              <a:t> </a:t>
            </a:r>
            <a:r>
              <a:rPr lang="en-US" sz="1200" err="1"/>
              <a:t>ak</a:t>
            </a:r>
            <a:r>
              <a:rPr lang="en-US" sz="1200"/>
              <a:t> </a:t>
            </a:r>
            <a:r>
              <a:rPr lang="en-US" sz="1200" err="1"/>
              <a:t>lanmò</a:t>
            </a:r>
            <a:r>
              <a:rPr lang="en-US" sz="1200"/>
              <a:t>.</a:t>
            </a:r>
            <a:endParaRPr lang="en-US" sz="1200">
              <a:cs typeface="Calibri"/>
            </a:endParaRPr>
          </a:p>
          <a:p>
            <a:pPr marL="171450" indent="-171450">
              <a:spcAft>
                <a:spcPts val="12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>
                <a:cs typeface="Calibri"/>
              </a:rPr>
              <a:t>Risk ki </a:t>
            </a:r>
            <a:r>
              <a:rPr lang="en-US" sz="1200" err="1">
                <a:cs typeface="Calibri"/>
              </a:rPr>
              <a:t>piwo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ekspoze</a:t>
            </a:r>
            <a:r>
              <a:rPr lang="en-US" sz="1200">
                <a:cs typeface="Calibri"/>
              </a:rPr>
              <a:t> a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mytasyon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kontajye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danjere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13864" y="2230833"/>
            <a:ext cx="2879034" cy="30469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ap </a:t>
            </a:r>
            <a:r>
              <a:rPr lang="en-US" sz="1200" err="1">
                <a:cs typeface="Calibri"/>
              </a:rPr>
              <a:t>pwoteje'w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fanmi’w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pitit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kolèg</a:t>
            </a:r>
            <a:r>
              <a:rPr lang="en-US" sz="1200">
                <a:cs typeface="Calibri"/>
              </a:rPr>
              <a:t> nan </a:t>
            </a:r>
            <a:r>
              <a:rPr lang="en-US" sz="1200" err="1">
                <a:cs typeface="Calibri"/>
              </a:rPr>
              <a:t>travay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vin </a:t>
            </a:r>
            <a:r>
              <a:rPr lang="en-US" sz="1200" err="1">
                <a:cs typeface="Calibri"/>
              </a:rPr>
              <a:t>malad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e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etène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nb-NO" sz="1200">
                <a:cs typeface="Calibri"/>
              </a:rPr>
              <a:t>Vaksinasyon an ap diminye risk pou manman yo ansanm ak bebe yo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ap </a:t>
            </a:r>
            <a:r>
              <a:rPr lang="en-US" sz="1200" err="1">
                <a:cs typeface="Calibri"/>
              </a:rPr>
              <a:t>diominye</a:t>
            </a:r>
            <a:r>
              <a:rPr lang="en-US" sz="1200">
                <a:cs typeface="Calibri"/>
              </a:rPr>
              <a:t> risk de </a:t>
            </a:r>
            <a:r>
              <a:rPr lang="en-US" sz="1200" err="1">
                <a:cs typeface="Calibri"/>
              </a:rPr>
              <a:t>nonb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de ka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ka </a:t>
            </a:r>
            <a:r>
              <a:rPr lang="en-US" sz="1200" err="1">
                <a:cs typeface="Calibri"/>
              </a:rPr>
              <a:t>lanmò</a:t>
            </a:r>
            <a:r>
              <a:rPr lang="en-US" sz="1200">
                <a:cs typeface="Calibri"/>
              </a:rPr>
              <a:t> de COVID-19 nan </a:t>
            </a:r>
            <a:r>
              <a:rPr lang="en-US" sz="1200" err="1">
                <a:cs typeface="Calibri"/>
              </a:rPr>
              <a:t>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ya</a:t>
            </a:r>
            <a:r>
              <a:rPr lang="en-US" sz="120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Vaksinasyon</a:t>
            </a:r>
            <a:r>
              <a:rPr lang="en-US" sz="1200">
                <a:cs typeface="Calibri"/>
              </a:rPr>
              <a:t> an ap </a:t>
            </a:r>
            <a:r>
              <a:rPr lang="en-US" sz="1200" err="1">
                <a:cs typeface="Calibri"/>
              </a:rPr>
              <a:t>pwoteje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lopital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founisè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swen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pou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 pa </a:t>
            </a:r>
            <a:r>
              <a:rPr lang="en-US" sz="1200" err="1">
                <a:cs typeface="Calibri"/>
              </a:rPr>
              <a:t>sichaje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avèk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pasyan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malad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grav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ak</a:t>
            </a:r>
            <a:r>
              <a:rPr lang="en-US" sz="1200">
                <a:cs typeface="Calibri"/>
              </a:rPr>
              <a:t> COVID-19.</a:t>
            </a:r>
            <a:endParaRPr lang="en-US" sz="1200"/>
          </a:p>
          <a:p>
            <a:pPr marL="171450" indent="-171450">
              <a:spcAft>
                <a:spcPts val="9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err="1">
                <a:cs typeface="Calibri"/>
              </a:rPr>
              <a:t>Plis</a:t>
            </a:r>
            <a:r>
              <a:rPr lang="en-US" sz="1200">
                <a:cs typeface="Calibri"/>
              </a:rPr>
              <a:t> gen </a:t>
            </a:r>
            <a:r>
              <a:rPr lang="en-US" sz="1200" err="1">
                <a:cs typeface="Calibri"/>
              </a:rPr>
              <a:t>moun</a:t>
            </a:r>
            <a:r>
              <a:rPr lang="en-US" sz="1200">
                <a:cs typeface="Calibri"/>
              </a:rPr>
              <a:t> ki </a:t>
            </a:r>
            <a:r>
              <a:rPr lang="en-US" sz="1200" err="1">
                <a:cs typeface="Calibri"/>
              </a:rPr>
              <a:t>pran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vaksen</a:t>
            </a:r>
            <a:r>
              <a:rPr lang="en-US" sz="1200">
                <a:cs typeface="Calibri"/>
              </a:rPr>
              <a:t> an </a:t>
            </a:r>
            <a:r>
              <a:rPr lang="en-US" sz="1200" err="1">
                <a:cs typeface="Calibri"/>
              </a:rPr>
              <a:t>nankominote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ya</a:t>
            </a:r>
            <a:r>
              <a:rPr lang="en-US" sz="1200">
                <a:cs typeface="Calibri"/>
              </a:rPr>
              <a:t>, </a:t>
            </a:r>
            <a:r>
              <a:rPr lang="en-US" sz="1200" err="1">
                <a:cs typeface="Calibri"/>
              </a:rPr>
              <a:t>mwens</a:t>
            </a:r>
            <a:r>
              <a:rPr lang="en-US" sz="1200">
                <a:cs typeface="Calibri"/>
              </a:rPr>
              <a:t> nap </a:t>
            </a:r>
            <a:r>
              <a:rPr lang="en-US" sz="1200" err="1">
                <a:cs typeface="Calibri"/>
              </a:rPr>
              <a:t>bezwenenkyete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konsènan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nouvo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varyan</a:t>
            </a:r>
            <a:r>
              <a:rPr lang="en-US" sz="1200">
                <a:cs typeface="Calibri"/>
              </a:rPr>
              <a:t> </a:t>
            </a:r>
            <a:r>
              <a:rPr lang="en-US" sz="1200" err="1">
                <a:cs typeface="Calibri"/>
              </a:rPr>
              <a:t>yo</a:t>
            </a:r>
            <a:r>
              <a:rPr lang="en-US" sz="1200">
                <a:cs typeface="Calibri"/>
              </a:rPr>
              <a:t>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477245" y="199742"/>
            <a:ext cx="2346326" cy="4985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b="1">
                <a:solidFill>
                  <a:srgbClr val="0E5299"/>
                </a:solidFill>
              </a:rPr>
              <a:t>VAKSEN COVID-19 YO </a:t>
            </a:r>
            <a:r>
              <a:rPr lang="es-ES" b="1" err="1">
                <a:solidFill>
                  <a:srgbClr val="0E5299"/>
                </a:solidFill>
              </a:rPr>
              <a:t>YO</a:t>
            </a:r>
            <a:r>
              <a:rPr lang="es-ES" b="1">
                <a:solidFill>
                  <a:srgbClr val="0E5299"/>
                </a:solidFill>
              </a:rPr>
              <a:t> SAN DANJE E EFIKAS</a:t>
            </a:r>
            <a:endParaRPr lang="es-ES" b="1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2824224"/>
            <a:ext cx="3371851" cy="395226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629053" y="2921034"/>
            <a:ext cx="20427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>
                <a:solidFill>
                  <a:schemeClr val="bg1"/>
                </a:solidFill>
              </a:rPr>
              <a:t>REKÒMANDASYON YO</a:t>
            </a:r>
            <a:endParaRPr lang="es-ES" sz="1700" b="1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194447" y="3324974"/>
            <a:ext cx="3030058" cy="42088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/>
              <a:t>Pran</a:t>
            </a:r>
            <a:r>
              <a:rPr lang="en-US" sz="1100"/>
              <a:t> </a:t>
            </a:r>
            <a:r>
              <a:rPr lang="en-US" sz="1100" err="1"/>
              <a:t>vaksen</a:t>
            </a:r>
            <a:r>
              <a:rPr lang="en-US" sz="1100"/>
              <a:t> an.</a:t>
            </a:r>
            <a:endParaRPr lang="en-US" sz="1100">
              <a:cs typeface="Calibri"/>
            </a:endParaRP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>
                <a:cs typeface="Calibri"/>
              </a:rPr>
              <a:t>Menm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ajou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vaksin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, mete yon mask </a:t>
            </a:r>
            <a:r>
              <a:rPr lang="en-US" sz="1100" err="1">
                <a:cs typeface="Calibri"/>
              </a:rPr>
              <a:t>lè</a:t>
            </a:r>
            <a:r>
              <a:rPr lang="en-US" sz="1100">
                <a:cs typeface="Calibri"/>
              </a:rPr>
              <a:t> </a:t>
            </a:r>
            <a:br>
              <a:rPr lang="en-US" sz="1100">
                <a:cs typeface="Calibri"/>
              </a:rPr>
            </a:br>
            <a:r>
              <a:rPr lang="en-US" sz="1100">
                <a:cs typeface="Calibri"/>
              </a:rPr>
              <a:t>w </a:t>
            </a:r>
            <a:r>
              <a:rPr lang="en-US" sz="1100" err="1">
                <a:cs typeface="Calibri"/>
              </a:rPr>
              <a:t>anddan</a:t>
            </a:r>
            <a:r>
              <a:rPr lang="en-US" sz="1100">
                <a:cs typeface="Calibri"/>
              </a:rPr>
              <a:t>. Mete yon mask le w nan </a:t>
            </a:r>
            <a:r>
              <a:rPr lang="en-US" sz="1100" err="1">
                <a:cs typeface="Calibri"/>
              </a:rPr>
              <a:t>anviwònman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kote</a:t>
            </a:r>
            <a:r>
              <a:rPr lang="en-US" sz="1100">
                <a:cs typeface="Calibri"/>
              </a:rPr>
              <a:t> ki gen </a:t>
            </a:r>
            <a:r>
              <a:rPr lang="en-US" sz="1100" err="1">
                <a:cs typeface="Calibri"/>
              </a:rPr>
              <a:t>anpil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moun</a:t>
            </a:r>
            <a:r>
              <a:rPr lang="en-US" sz="1100">
                <a:cs typeface="Calibri"/>
              </a:rPr>
              <a:t>. </a:t>
            </a: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Si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ajou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vaksin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, e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ekspoze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ak</a:t>
            </a:r>
            <a:r>
              <a:rPr lang="en-US" sz="1100">
                <a:cs typeface="Calibri"/>
              </a:rPr>
              <a:t> </a:t>
            </a:r>
            <a:br>
              <a:rPr lang="en-US" sz="1100">
                <a:cs typeface="Calibri"/>
              </a:rPr>
            </a:br>
            <a:r>
              <a:rPr lang="en-US" sz="1100">
                <a:cs typeface="Calibri"/>
              </a:rPr>
              <a:t>COVID-19,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5-7 </a:t>
            </a:r>
            <a:r>
              <a:rPr lang="en-US" sz="1100" err="1">
                <a:cs typeface="Calibri"/>
              </a:rPr>
              <a:t>jou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apwè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ekspoze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kòm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rekomande</a:t>
            </a:r>
            <a:r>
              <a:rPr lang="en-US" sz="1100">
                <a:cs typeface="Calibri"/>
              </a:rPr>
              <a:t> pa CDC.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>
                <a:cs typeface="Calibri"/>
              </a:rPr>
              <a:t>Si w </a:t>
            </a:r>
            <a:r>
              <a:rPr lang="en-US" sz="1100" err="1">
                <a:cs typeface="Calibri"/>
              </a:rPr>
              <a:t>ajou</a:t>
            </a:r>
            <a:r>
              <a:rPr lang="en-US" sz="1100">
                <a:cs typeface="Calibri"/>
              </a:rPr>
              <a:t> nan </a:t>
            </a:r>
            <a:r>
              <a:rPr lang="en-US" sz="1100" err="1">
                <a:cs typeface="Calibri"/>
              </a:rPr>
              <a:t>vaksen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 epi w </a:t>
            </a:r>
            <a:r>
              <a:rPr lang="en-US" sz="1100" err="1">
                <a:cs typeface="Calibri"/>
              </a:rPr>
              <a:t>trape</a:t>
            </a:r>
            <a:r>
              <a:rPr lang="en-US" sz="1100">
                <a:cs typeface="Calibri"/>
              </a:rPr>
              <a:t> COVID-19:</a:t>
            </a:r>
          </a:p>
          <a:p>
            <a:pPr marL="171450" lvl="1" indent="-114300">
              <a:spcAft>
                <a:spcPts val="3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Si w </a:t>
            </a:r>
            <a:r>
              <a:rPr lang="en-US" sz="1100" err="1">
                <a:cs typeface="Calibri"/>
              </a:rPr>
              <a:t>santi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: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</a:t>
            </a:r>
            <a:r>
              <a:rPr lang="en-US" sz="1100" err="1">
                <a:cs typeface="Calibri"/>
              </a:rPr>
              <a:t>touswit</a:t>
            </a:r>
            <a:r>
              <a:rPr lang="en-US" sz="1100">
                <a:cs typeface="Calibri"/>
              </a:rPr>
              <a:t>. Si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</a:t>
            </a:r>
            <a:r>
              <a:rPr lang="en-US" sz="1100" err="1">
                <a:cs typeface="Calibri"/>
              </a:rPr>
              <a:t>negatif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refè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</a:t>
            </a:r>
            <a:r>
              <a:rPr lang="en-US" sz="1100" err="1">
                <a:cs typeface="Calibri"/>
              </a:rPr>
              <a:t>ankò</a:t>
            </a:r>
            <a:r>
              <a:rPr lang="en-US" sz="1100">
                <a:cs typeface="Calibri"/>
              </a:rPr>
              <a:t> nan 48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.</a:t>
            </a:r>
          </a:p>
          <a:p>
            <a:pPr marL="171450" lvl="1" indent="-114300">
              <a:spcAft>
                <a:spcPts val="900"/>
              </a:spcAft>
              <a:buClr>
                <a:srgbClr val="0E5299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100">
                <a:cs typeface="Calibri"/>
              </a:rPr>
              <a:t>Si w pa </a:t>
            </a:r>
            <a:r>
              <a:rPr lang="en-US" sz="1100" err="1">
                <a:cs typeface="Calibri"/>
              </a:rPr>
              <a:t>santi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sentòm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yo</a:t>
            </a:r>
            <a:r>
              <a:rPr lang="en-US" sz="1100">
                <a:cs typeface="Calibri"/>
              </a:rPr>
              <a:t>: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la, </a:t>
            </a:r>
            <a:r>
              <a:rPr lang="en-US" sz="1100" err="1">
                <a:cs typeface="Calibri"/>
              </a:rPr>
              <a:t>pou</a:t>
            </a:r>
            <a:r>
              <a:rPr lang="en-US" sz="1100">
                <a:cs typeface="Calibri"/>
              </a:rPr>
              <a:t> pi </a:t>
            </a:r>
            <a:r>
              <a:rPr lang="en-US" sz="1100" err="1">
                <a:cs typeface="Calibri"/>
              </a:rPr>
              <a:t>piti</a:t>
            </a:r>
            <a:r>
              <a:rPr lang="en-US" sz="1100">
                <a:cs typeface="Calibri"/>
              </a:rPr>
              <a:t>, 5 </a:t>
            </a:r>
            <a:r>
              <a:rPr lang="en-US" sz="1100" err="1">
                <a:cs typeface="Calibri"/>
              </a:rPr>
              <a:t>jou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w fin </a:t>
            </a:r>
            <a:r>
              <a:rPr lang="en-US" sz="1100" err="1">
                <a:cs typeface="Calibri"/>
              </a:rPr>
              <a:t>trape</a:t>
            </a:r>
            <a:r>
              <a:rPr lang="en-US" sz="1100">
                <a:cs typeface="Calibri"/>
              </a:rPr>
              <a:t> COVID-19. Si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ou</a:t>
            </a:r>
            <a:r>
              <a:rPr lang="en-US" sz="1100">
                <a:cs typeface="Calibri"/>
              </a:rPr>
              <a:t> a </a:t>
            </a:r>
            <a:r>
              <a:rPr lang="en-US" sz="1100" err="1">
                <a:cs typeface="Calibri"/>
              </a:rPr>
              <a:t>negatif</a:t>
            </a:r>
            <a:r>
              <a:rPr lang="en-US" sz="1100">
                <a:cs typeface="Calibri"/>
              </a:rPr>
              <a:t>, </a:t>
            </a:r>
            <a:r>
              <a:rPr lang="en-US" sz="1100" err="1">
                <a:cs typeface="Calibri"/>
              </a:rPr>
              <a:t>refè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tès</a:t>
            </a:r>
            <a:r>
              <a:rPr lang="en-US" sz="1100">
                <a:cs typeface="Calibri"/>
              </a:rPr>
              <a:t> la </a:t>
            </a:r>
            <a:r>
              <a:rPr lang="en-US" sz="1100" err="1">
                <a:cs typeface="Calibri"/>
              </a:rPr>
              <a:t>ankò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48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, epi </a:t>
            </a:r>
            <a:r>
              <a:rPr lang="en-US" sz="1100" err="1">
                <a:cs typeface="Calibri"/>
              </a:rPr>
              <a:t>fè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sa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ankò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apre</a:t>
            </a:r>
            <a:r>
              <a:rPr lang="en-US" sz="1100">
                <a:cs typeface="Calibri"/>
              </a:rPr>
              <a:t> yon </a:t>
            </a:r>
            <a:r>
              <a:rPr lang="en-US" sz="1100" err="1">
                <a:cs typeface="Calibri"/>
              </a:rPr>
              <a:t>lòt</a:t>
            </a:r>
            <a:r>
              <a:rPr lang="en-US" sz="1100">
                <a:cs typeface="Calibri"/>
              </a:rPr>
              <a:t> 48 </a:t>
            </a:r>
            <a:r>
              <a:rPr lang="en-US" sz="1100" err="1">
                <a:cs typeface="Calibri"/>
              </a:rPr>
              <a:t>èdtan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dezyèm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rezilta</a:t>
            </a:r>
            <a:r>
              <a:rPr lang="en-US" sz="1100">
                <a:cs typeface="Calibri"/>
              </a:rPr>
              <a:t> w la </a:t>
            </a:r>
            <a:r>
              <a:rPr lang="en-US" sz="1100" err="1">
                <a:cs typeface="Calibri"/>
              </a:rPr>
              <a:t>negatif</a:t>
            </a:r>
            <a:r>
              <a:rPr lang="en-US" sz="1100">
                <a:cs typeface="Calibri"/>
              </a:rPr>
              <a:t>. </a:t>
            </a:r>
            <a:br>
              <a:rPr lang="en-US" sz="1100">
                <a:cs typeface="Calibri"/>
              </a:rPr>
            </a:br>
            <a:r>
              <a:rPr lang="en-US" sz="1100" err="1">
                <a:cs typeface="Calibri"/>
              </a:rPr>
              <a:t>Chache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wè</a:t>
            </a:r>
            <a:r>
              <a:rPr lang="en-US" sz="1100">
                <a:cs typeface="Calibri"/>
              </a:rPr>
              <a:t> yon </a:t>
            </a:r>
            <a:r>
              <a:rPr lang="en-US" sz="1100" err="1">
                <a:cs typeface="Calibri"/>
              </a:rPr>
              <a:t>doktè</a:t>
            </a:r>
            <a:r>
              <a:rPr lang="en-US" sz="1100">
                <a:cs typeface="Calibri"/>
              </a:rPr>
              <a:t> </a:t>
            </a:r>
            <a:r>
              <a:rPr lang="en-US" sz="1100" err="1">
                <a:cs typeface="Calibri"/>
              </a:rPr>
              <a:t>si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panse</a:t>
            </a:r>
            <a:r>
              <a:rPr lang="en-US" sz="1100">
                <a:cs typeface="Calibri"/>
              </a:rPr>
              <a:t> w </a:t>
            </a:r>
            <a:r>
              <a:rPr lang="en-US" sz="1100" err="1">
                <a:cs typeface="Calibri"/>
              </a:rPr>
              <a:t>malad</a:t>
            </a:r>
            <a:r>
              <a:rPr lang="en-US" sz="1100">
                <a:cs typeface="Calibri"/>
              </a:rPr>
              <a:t>.</a:t>
            </a: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,Sans-Serif" panose="020F0502020204030204" pitchFamily="34" charset="0"/>
              <a:buChar char="₊"/>
            </a:pP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fanm</a:t>
            </a:r>
            <a:r>
              <a:rPr lang="en-US" sz="1100">
                <a:ea typeface="+mn-lt"/>
                <a:cs typeface="+mn-lt"/>
              </a:rPr>
              <a:t> ki </a:t>
            </a:r>
            <a:r>
              <a:rPr lang="en-US" sz="1100" err="1">
                <a:ea typeface="+mn-lt"/>
                <a:cs typeface="+mn-lt"/>
              </a:rPr>
              <a:t>ansent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kapbay</a:t>
            </a:r>
            <a:r>
              <a:rPr lang="en-US" sz="1100">
                <a:ea typeface="+mn-lt"/>
                <a:cs typeface="+mn-lt"/>
              </a:rPr>
              <a:t> tete, </a:t>
            </a:r>
            <a:r>
              <a:rPr lang="en-US" sz="1100" err="1">
                <a:ea typeface="+mn-lt"/>
                <a:cs typeface="+mn-lt"/>
              </a:rPr>
              <a:t>oswa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kap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eseye</a:t>
            </a:r>
            <a:r>
              <a:rPr lang="en-US" sz="1100">
                <a:ea typeface="+mn-lt"/>
                <a:cs typeface="+mn-lt"/>
              </a:rPr>
              <a:t> vin </a:t>
            </a:r>
            <a:r>
              <a:rPr lang="en-US" sz="1100" err="1">
                <a:ea typeface="+mn-lt"/>
                <a:cs typeface="+mn-lt"/>
              </a:rPr>
              <a:t>ansent</a:t>
            </a:r>
            <a:r>
              <a:rPr lang="en-US" sz="1100">
                <a:ea typeface="+mn-lt"/>
                <a:cs typeface="+mn-lt"/>
              </a:rPr>
              <a:t>, </a:t>
            </a:r>
            <a:r>
              <a:rPr lang="en-US" sz="1100" err="1">
                <a:ea typeface="+mn-lt"/>
                <a:cs typeface="+mn-lt"/>
              </a:rPr>
              <a:t>vaksen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enpòtan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anpil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pou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kenbe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manman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ak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bebe</a:t>
            </a:r>
            <a:r>
              <a:rPr lang="en-US" sz="1100">
                <a:ea typeface="+mn-lt"/>
                <a:cs typeface="+mn-lt"/>
              </a:rPr>
              <a:t> </a:t>
            </a:r>
            <a:r>
              <a:rPr lang="en-US" sz="1100" err="1">
                <a:ea typeface="+mn-lt"/>
                <a:cs typeface="+mn-lt"/>
              </a:rPr>
              <a:t>yo</a:t>
            </a:r>
            <a:r>
              <a:rPr lang="en-US" sz="1100">
                <a:ea typeface="+mn-lt"/>
                <a:cs typeface="+mn-lt"/>
              </a:rPr>
              <a:t> an </a:t>
            </a:r>
            <a:r>
              <a:rPr lang="en-US" sz="1100" err="1">
                <a:ea typeface="+mn-lt"/>
                <a:cs typeface="+mn-lt"/>
              </a:rPr>
              <a:t>sante</a:t>
            </a:r>
            <a:r>
              <a:rPr lang="en-US" sz="1100">
                <a:ea typeface="+mn-lt"/>
                <a:cs typeface="+mn-lt"/>
              </a:rPr>
              <a:t>. </a:t>
            </a:r>
          </a:p>
          <a:p>
            <a:pPr marL="171450" indent="-171450">
              <a:spcAft>
                <a:spcPts val="900"/>
              </a:spcAft>
              <a:buClr>
                <a:srgbClr val="0E5299"/>
              </a:buClr>
              <a:buSzPct val="225000"/>
              <a:buFont typeface="Calibri" panose="020F0502020204030204" pitchFamily="34" charset="0"/>
              <a:buChar char="₊"/>
            </a:pP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fanm</a:t>
            </a:r>
            <a:r>
              <a:rPr lang="en-US" sz="1100"/>
              <a:t> </a:t>
            </a:r>
            <a:r>
              <a:rPr lang="en-US" sz="1100" err="1"/>
              <a:t>migran</a:t>
            </a:r>
            <a:r>
              <a:rPr lang="en-US" sz="1100"/>
              <a:t> </a:t>
            </a:r>
            <a:r>
              <a:rPr lang="en-US" sz="1100" err="1"/>
              <a:t>yo</a:t>
            </a:r>
            <a:r>
              <a:rPr lang="en-US" sz="1100"/>
              <a:t> ant 18-60 tan </a:t>
            </a:r>
            <a:r>
              <a:rPr lang="en-US" sz="1100" err="1"/>
              <a:t>daj</a:t>
            </a:r>
            <a:r>
              <a:rPr lang="en-US" sz="1100"/>
              <a:t>, </a:t>
            </a:r>
            <a:r>
              <a:rPr lang="en-US" sz="1100" err="1"/>
              <a:t>nou</a:t>
            </a:r>
            <a:r>
              <a:rPr lang="en-US" sz="1100"/>
              <a:t> </a:t>
            </a:r>
            <a:r>
              <a:rPr lang="en-US" sz="1100" err="1"/>
              <a:t>rekomande'w</a:t>
            </a:r>
            <a:r>
              <a:rPr lang="en-US" sz="1100"/>
              <a:t> </a:t>
            </a:r>
            <a:r>
              <a:rPr lang="en-US" sz="1100" err="1"/>
              <a:t>pou</a:t>
            </a:r>
            <a:r>
              <a:rPr lang="en-US" sz="1100"/>
              <a:t> </a:t>
            </a:r>
            <a:r>
              <a:rPr lang="en-US" sz="1100" err="1"/>
              <a:t>pran</a:t>
            </a:r>
            <a:r>
              <a:rPr lang="en-US" sz="1100"/>
              <a:t> </a:t>
            </a:r>
            <a:r>
              <a:rPr lang="en-US" sz="1100" err="1"/>
              <a:t>vaksen</a:t>
            </a:r>
            <a:r>
              <a:rPr lang="en-US" sz="1100"/>
              <a:t> Pfizer </a:t>
            </a:r>
            <a:r>
              <a:rPr lang="en-US" sz="1100" err="1"/>
              <a:t>oswa</a:t>
            </a:r>
            <a:r>
              <a:rPr lang="en-US" sz="1100"/>
              <a:t> Moderna, </a:t>
            </a:r>
            <a:r>
              <a:rPr lang="en-US" sz="1100" err="1"/>
              <a:t>sil</a:t>
            </a:r>
            <a:r>
              <a:rPr lang="en-US" sz="1100"/>
              <a:t> </a:t>
            </a:r>
            <a:r>
              <a:rPr lang="en-US" sz="1100" err="1"/>
              <a:t>disponib</a:t>
            </a:r>
            <a:r>
              <a:rPr lang="en-US" sz="1100"/>
              <a:t> nan </a:t>
            </a:r>
            <a:r>
              <a:rPr lang="en-US" sz="1100" err="1"/>
              <a:t>zòn</a:t>
            </a:r>
            <a:r>
              <a:rPr lang="en-US" sz="1100"/>
              <a:t> </a:t>
            </a:r>
            <a:r>
              <a:rPr lang="en-US" sz="1100" err="1"/>
              <a:t>nou</a:t>
            </a:r>
            <a:r>
              <a:rPr lang="en-US" sz="1100"/>
              <a:t> an.</a:t>
            </a:r>
            <a:endParaRPr lang="en-US" sz="1100">
              <a:cs typeface="Calibri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AB95AEC-6B96-462D-AC34-224E370E066C}"/>
              </a:ext>
            </a:extLst>
          </p:cNvPr>
          <p:cNvSpPr txBox="1"/>
          <p:nvPr/>
        </p:nvSpPr>
        <p:spPr>
          <a:xfrm>
            <a:off x="944459" y="749855"/>
            <a:ext cx="2280045" cy="19236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200" b="1"/>
              <a:t>Kalite vaksen ki disponib nan </a:t>
            </a:r>
            <a:br>
              <a:rPr lang="fi-FI" sz="1200" b="1"/>
            </a:br>
            <a:r>
              <a:rPr lang="fi-FI" sz="1200" b="1"/>
              <a:t>peyi Etazini:</a:t>
            </a:r>
            <a:endParaRPr lang="en-US" sz="1200" b="1">
              <a:cs typeface="Calibri"/>
            </a:endParaRPr>
          </a:p>
          <a:p>
            <a:pPr marL="171450" indent="-171450"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200"/>
              <a:t>Pfizer </a:t>
            </a:r>
            <a:endParaRPr lang="en-US" sz="1200">
              <a:cs typeface="Calibri"/>
            </a:endParaRPr>
          </a:p>
          <a:p>
            <a:pPr marL="171450" indent="-171450"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200"/>
              <a:t>Moderna </a:t>
            </a:r>
          </a:p>
          <a:p>
            <a:pPr marL="171450" indent="-171450"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200"/>
              <a:t>Johnson &amp; Johnson (J&amp;J)</a:t>
            </a:r>
            <a:endParaRPr lang="en-US" sz="1200">
              <a:cs typeface="Calibri" panose="020F0502020204030204"/>
            </a:endParaRPr>
          </a:p>
          <a:p>
            <a:pPr marL="171450" indent="-171450">
              <a:spcAft>
                <a:spcPts val="600"/>
              </a:spcAft>
              <a:buClr>
                <a:srgbClr val="0E5299"/>
              </a:buClr>
              <a:buFont typeface="Wingdings" panose="05000000000000000000" pitchFamily="2" charset="2"/>
              <a:buChar char="Ø"/>
            </a:pPr>
            <a:r>
              <a:rPr lang="en-US" sz="1200">
                <a:cs typeface="Calibri" panose="020F0502020204030204"/>
              </a:rPr>
              <a:t>Novavax </a:t>
            </a:r>
          </a:p>
          <a:p>
            <a:pPr>
              <a:buClr>
                <a:srgbClr val="0E5299"/>
              </a:buClr>
            </a:pPr>
            <a:r>
              <a:rPr lang="en-US" sz="1200" err="1">
                <a:cs typeface="Calibri" panose="020F0502020204030204"/>
              </a:rPr>
              <a:t>Ou</a:t>
            </a:r>
            <a:r>
              <a:rPr lang="en-US" sz="1200">
                <a:cs typeface="Calibri" panose="020F0502020204030204"/>
              </a:rPr>
              <a:t> ka </a:t>
            </a:r>
            <a:r>
              <a:rPr lang="en-US" sz="1200" err="1">
                <a:cs typeface="Calibri" panose="020F0502020204030204"/>
              </a:rPr>
              <a:t>bezwen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youn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oswa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plizyè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dòz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rapèl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plizyè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mwa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apre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ou</a:t>
            </a:r>
            <a:r>
              <a:rPr lang="en-US" sz="1200">
                <a:cs typeface="Calibri" panose="020F0502020204030204"/>
              </a:rPr>
              <a:t> fin </a:t>
            </a:r>
            <a:r>
              <a:rPr lang="en-US" sz="1200" err="1">
                <a:cs typeface="Calibri" panose="020F0502020204030204"/>
              </a:rPr>
              <a:t>resevwa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premye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dòz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ou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yo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dapre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laj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ou</a:t>
            </a:r>
            <a:r>
              <a:rPr lang="en-US" sz="1200">
                <a:cs typeface="Calibri" panose="020F0502020204030204"/>
              </a:rPr>
              <a:t>, </a:t>
            </a:r>
            <a:r>
              <a:rPr lang="en-US" sz="1200" err="1">
                <a:cs typeface="Calibri" panose="020F0502020204030204"/>
              </a:rPr>
              <a:t>vaksen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ou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resevwa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ak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lòt</a:t>
            </a:r>
            <a:r>
              <a:rPr lang="en-US" sz="1200">
                <a:cs typeface="Calibri" panose="020F0502020204030204"/>
              </a:rPr>
              <a:t> </a:t>
            </a:r>
            <a:r>
              <a:rPr lang="en-US" sz="1200" err="1">
                <a:cs typeface="Calibri" panose="020F0502020204030204"/>
              </a:rPr>
              <a:t>faktè</a:t>
            </a:r>
            <a:r>
              <a:rPr lang="en-US" sz="1200">
                <a:cs typeface="Calibri" panose="020F0502020204030204"/>
              </a:rPr>
              <a:t>.</a:t>
            </a:r>
          </a:p>
        </p:txBody>
      </p:sp>
      <p:pic>
        <p:nvPicPr>
          <p:cNvPr id="109" name="Graphic 108">
            <a:extLst>
              <a:ext uri="{FF2B5EF4-FFF2-40B4-BE49-F238E27FC236}">
                <a16:creationId xmlns:a16="http://schemas.microsoft.com/office/drawing/2014/main" id="{C4CCD56B-B18F-4B6A-AC8C-1120D353F03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482120">
            <a:off x="285423" y="1052571"/>
            <a:ext cx="535631" cy="5281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3E170F4-AB8E-4834-A8EB-606ACE98DC1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34225" y="1934925"/>
            <a:ext cx="591815" cy="591815"/>
          </a:xfrm>
          <a:prstGeom prst="rect">
            <a:avLst/>
          </a:prstGeom>
        </p:spPr>
      </p:pic>
      <p:sp>
        <p:nvSpPr>
          <p:cNvPr id="73" name="Google Shape;55;p13">
            <a:extLst>
              <a:ext uri="{FF2B5EF4-FFF2-40B4-BE49-F238E27FC236}">
                <a16:creationId xmlns:a16="http://schemas.microsoft.com/office/drawing/2014/main" id="{1547C951-FA24-494B-B597-7B200842DB54}"/>
              </a:ext>
            </a:extLst>
          </p:cNvPr>
          <p:cNvSpPr/>
          <p:nvPr/>
        </p:nvSpPr>
        <p:spPr>
          <a:xfrm>
            <a:off x="10927602" y="-190722"/>
            <a:ext cx="3818912" cy="405775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Address Concerns in the Community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This panel is intended to provide information addressing the concerns specific to the community receiving</a:t>
            </a:r>
            <a:br>
              <a:rPr lang="en-US">
                <a:latin typeface="Work Sans"/>
                <a:ea typeface="Work Sans"/>
                <a:cs typeface="Work Sans"/>
                <a:sym typeface="Work Sans"/>
              </a:rPr>
            </a:b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brochure.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The text boxes with the questions and answers can be edited, copied or deleted so you can customize this panel to fit your needs.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Here you can include links to relevant resources or more information addressing the community’s concerns.</a:t>
            </a:r>
          </a:p>
        </p:txBody>
      </p:sp>
      <p:sp>
        <p:nvSpPr>
          <p:cNvPr id="82" name="Google Shape;56;p13">
            <a:extLst>
              <a:ext uri="{FF2B5EF4-FFF2-40B4-BE49-F238E27FC236}">
                <a16:creationId xmlns:a16="http://schemas.microsoft.com/office/drawing/2014/main" id="{01287F8A-458A-4EF1-BA20-3CA4DA2B4F83}"/>
              </a:ext>
            </a:extLst>
          </p:cNvPr>
          <p:cNvSpPr/>
          <p:nvPr/>
        </p:nvSpPr>
        <p:spPr>
          <a:xfrm>
            <a:off x="10927602" y="-570303"/>
            <a:ext cx="1119255" cy="380312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4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9E3517DF-C6D3-4C30-AA46-EF9FCA5354ED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1237626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Google Shape;55;p13">
            <a:extLst>
              <a:ext uri="{FF2B5EF4-FFF2-40B4-BE49-F238E27FC236}">
                <a16:creationId xmlns:a16="http://schemas.microsoft.com/office/drawing/2014/main" id="{8CC49189-D020-4841-AD79-C4CCA808488F}"/>
              </a:ext>
            </a:extLst>
          </p:cNvPr>
          <p:cNvSpPr/>
          <p:nvPr/>
        </p:nvSpPr>
        <p:spPr>
          <a:xfrm>
            <a:off x="10927602" y="4590256"/>
            <a:ext cx="3818912" cy="318214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b="1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</a:p>
          <a:p>
            <a:pPr>
              <a:lnSpc>
                <a:spcPct val="115000"/>
              </a:lnSpc>
              <a:buSzPts val="1100"/>
            </a:pPr>
            <a:endParaRPr lang="en-US">
              <a:latin typeface="Work Sans"/>
              <a:ea typeface="Work Sans"/>
              <a:cs typeface="Work Sans"/>
              <a:sym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400" b="1">
              <a:latin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Select slide. File  → Save As Adobe PDF</a:t>
            </a: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>
              <a:latin typeface="Work Sans" charset="0"/>
              <a:cs typeface="Work Sans" charset="0"/>
              <a:sym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 b="1">
                <a:latin typeface="Work Sans" charset="0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400" b="1"/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400">
                <a:latin typeface="Work Sans" charset="0"/>
                <a:cs typeface="Work Sans" charset="0"/>
                <a:sym typeface="Work Sans" charset="0"/>
              </a:rPr>
              <a:t>File → Download → PDF Document</a:t>
            </a:r>
          </a:p>
        </p:txBody>
      </p:sp>
      <p:sp>
        <p:nvSpPr>
          <p:cNvPr id="85" name="Google Shape;56;p13">
            <a:extLst>
              <a:ext uri="{FF2B5EF4-FFF2-40B4-BE49-F238E27FC236}">
                <a16:creationId xmlns:a16="http://schemas.microsoft.com/office/drawing/2014/main" id="{6FE0CBB9-294E-49B4-972E-A4DC7CE476FA}"/>
              </a:ext>
            </a:extLst>
          </p:cNvPr>
          <p:cNvSpPr/>
          <p:nvPr/>
        </p:nvSpPr>
        <p:spPr>
          <a:xfrm>
            <a:off x="10927602" y="423607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5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  <UserInfo>
        <DisplayName>Giovanni Lopez-Quezada</DisplayName>
        <AccountId>24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0C9791-0C68-4692-80D1-3058BBD0918D}">
  <ds:schemaRefs>
    <ds:schemaRef ds:uri="41a82cfb-08d0-4eac-a8a5-9ca94e9619de"/>
    <ds:schemaRef ds:uri="75afdd44-4aa4-4d0a-9dc0-7606fd3e2ef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9AD193A-EC24-48E1-8082-9CF9B0D29BD6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2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Giovanni Lopez-Quezada</dc:creator>
  <cp:revision>1</cp:revision>
  <dcterms:created xsi:type="dcterms:W3CDTF">2021-06-09T15:49:13Z</dcterms:created>
  <dcterms:modified xsi:type="dcterms:W3CDTF">2022-09-12T16:24:45Z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