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B99792-8BE8-A8EB-BE8D-E41AC500DBBB}" name="Noel Dufrene" initials="ND" userId="S::ndufrene@migrantclinician.org::131c83a1-d70b-4f56-8487-a9b39281de7c" providerId="AD"/>
  <p188:author id="{856C5DAC-E5F0-24A3-7CE8-D27D76A768C5}" name="Alma Galvan" initials="AG" userId="S::agalvan@migrantclinician.org::82bfc8be-73ed-4017-b250-fad6233e87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997"/>
    <a:srgbClr val="F29D2C"/>
    <a:srgbClr val="0E5299"/>
    <a:srgbClr val="FFD243"/>
    <a:srgbClr val="549FEA"/>
    <a:srgbClr val="2F3492"/>
    <a:srgbClr val="69ABED"/>
    <a:srgbClr val="72B0EE"/>
    <a:srgbClr val="84BAF0"/>
    <a:srgbClr val="8EC0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31A71-DAB7-4F80-80BD-D300FDC13F70}" v="14" dt="2022-11-01T18:41:09.747"/>
    <p1510:client id="{BC127663-805C-097E-161A-06A353BCAE5C}" v="30" dt="2022-11-01T14:19:36.791"/>
    <p1510:client id="{E3A7B36C-016D-0912-D7D4-C3835D0EC284}" v="6" dt="2022-10-31T22:45:31.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1920"/>
        <p:guide pos="2352"/>
        <p:guide pos="4032"/>
        <p:guide pos="4464"/>
        <p:guide orient="horz" pos="244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ónica Fossi" userId="01634185-630a-4a37-8c7e-5559376f41ab" providerId="ADAL" clId="{98C92F6D-8F47-43A3-A2F5-E1FC8C7CD439}"/>
    <pc:docChg chg="undo custSel modSld">
      <pc:chgData name="Mónica Fossi" userId="01634185-630a-4a37-8c7e-5559376f41ab" providerId="ADAL" clId="{98C92F6D-8F47-43A3-A2F5-E1FC8C7CD439}" dt="2022-09-06T21:31:08.352" v="523" actId="108"/>
      <pc:docMkLst>
        <pc:docMk/>
      </pc:docMkLst>
      <pc:sldChg chg="modSp mod">
        <pc:chgData name="Mónica Fossi" userId="01634185-630a-4a37-8c7e-5559376f41ab" providerId="ADAL" clId="{98C92F6D-8F47-43A3-A2F5-E1FC8C7CD439}" dt="2022-09-06T21:06:05.003" v="513" actId="13926"/>
        <pc:sldMkLst>
          <pc:docMk/>
          <pc:sldMk cId="863628216" sldId="256"/>
        </pc:sldMkLst>
        <pc:spChg chg="mod">
          <ac:chgData name="Mónica Fossi" userId="01634185-630a-4a37-8c7e-5559376f41ab" providerId="ADAL" clId="{98C92F6D-8F47-43A3-A2F5-E1FC8C7CD439}" dt="2022-09-06T21:04:55.260" v="511" actId="14100"/>
          <ac:spMkLst>
            <pc:docMk/>
            <pc:sldMk cId="863628216" sldId="256"/>
            <ac:spMk id="18" creationId="{D1114FBF-5AE4-42F5-8AE8-A5207B89C7FF}"/>
          </ac:spMkLst>
        </pc:spChg>
        <pc:spChg chg="mod">
          <ac:chgData name="Mónica Fossi" userId="01634185-630a-4a37-8c7e-5559376f41ab" providerId="ADAL" clId="{98C92F6D-8F47-43A3-A2F5-E1FC8C7CD439}" dt="2022-09-06T19:45:09.155" v="23" actId="13926"/>
          <ac:spMkLst>
            <pc:docMk/>
            <pc:sldMk cId="863628216" sldId="256"/>
            <ac:spMk id="23" creationId="{BF6D7C19-40A1-477B-B740-37809A43A22C}"/>
          </ac:spMkLst>
        </pc:spChg>
        <pc:spChg chg="mod">
          <ac:chgData name="Mónica Fossi" userId="01634185-630a-4a37-8c7e-5559376f41ab" providerId="ADAL" clId="{98C92F6D-8F47-43A3-A2F5-E1FC8C7CD439}" dt="2022-09-06T21:05:54.458" v="512" actId="13926"/>
          <ac:spMkLst>
            <pc:docMk/>
            <pc:sldMk cId="863628216" sldId="256"/>
            <ac:spMk id="28" creationId="{BF0AC4BE-D12D-4492-ABC3-A97A056DED9B}"/>
          </ac:spMkLst>
        </pc:spChg>
        <pc:spChg chg="mod">
          <ac:chgData name="Mónica Fossi" userId="01634185-630a-4a37-8c7e-5559376f41ab" providerId="ADAL" clId="{98C92F6D-8F47-43A3-A2F5-E1FC8C7CD439}" dt="2022-09-06T21:06:05.003" v="513" actId="13926"/>
          <ac:spMkLst>
            <pc:docMk/>
            <pc:sldMk cId="863628216" sldId="256"/>
            <ac:spMk id="30" creationId="{13A4E983-9F63-4335-862E-7EB57F6D2A96}"/>
          </ac:spMkLst>
        </pc:spChg>
        <pc:spChg chg="mod">
          <ac:chgData name="Mónica Fossi" userId="01634185-630a-4a37-8c7e-5559376f41ab" providerId="ADAL" clId="{98C92F6D-8F47-43A3-A2F5-E1FC8C7CD439}" dt="2022-09-06T21:02:58.775" v="490" actId="13926"/>
          <ac:spMkLst>
            <pc:docMk/>
            <pc:sldMk cId="863628216" sldId="256"/>
            <ac:spMk id="55" creationId="{E0C75D11-FA61-4138-BC13-F55508F61B3B}"/>
          </ac:spMkLst>
        </pc:spChg>
      </pc:sldChg>
      <pc:sldChg chg="modSp mod">
        <pc:chgData name="Mónica Fossi" userId="01634185-630a-4a37-8c7e-5559376f41ab" providerId="ADAL" clId="{98C92F6D-8F47-43A3-A2F5-E1FC8C7CD439}" dt="2022-09-06T21:31:08.352" v="523" actId="108"/>
        <pc:sldMkLst>
          <pc:docMk/>
          <pc:sldMk cId="2314076300" sldId="257"/>
        </pc:sldMkLst>
        <pc:spChg chg="mod">
          <ac:chgData name="Mónica Fossi" userId="01634185-630a-4a37-8c7e-5559376f41ab" providerId="ADAL" clId="{98C92F6D-8F47-43A3-A2F5-E1FC8C7CD439}" dt="2022-09-06T20:35:09.482" v="384" actId="20577"/>
          <ac:spMkLst>
            <pc:docMk/>
            <pc:sldMk cId="2314076300" sldId="257"/>
            <ac:spMk id="72" creationId="{35AAC854-2E22-419D-B132-096B2F209976}"/>
          </ac:spMkLst>
        </pc:spChg>
        <pc:spChg chg="mod">
          <ac:chgData name="Mónica Fossi" userId="01634185-630a-4a37-8c7e-5559376f41ab" providerId="ADAL" clId="{98C92F6D-8F47-43A3-A2F5-E1FC8C7CD439}" dt="2022-09-06T21:26:41.363" v="514" actId="20577"/>
          <ac:spMkLst>
            <pc:docMk/>
            <pc:sldMk cId="2314076300" sldId="257"/>
            <ac:spMk id="75" creationId="{9494E1F9-E0B9-48F3-A35C-C638E094663E}"/>
          </ac:spMkLst>
        </pc:spChg>
        <pc:spChg chg="mod">
          <ac:chgData name="Mónica Fossi" userId="01634185-630a-4a37-8c7e-5559376f41ab" providerId="ADAL" clId="{98C92F6D-8F47-43A3-A2F5-E1FC8C7CD439}" dt="2022-09-06T21:31:08.352" v="523" actId="108"/>
          <ac:spMkLst>
            <pc:docMk/>
            <pc:sldMk cId="2314076300" sldId="257"/>
            <ac:spMk id="76" creationId="{450DF418-A625-4960-A393-2A15BFEA09B0}"/>
          </ac:spMkLst>
        </pc:spChg>
        <pc:spChg chg="mod">
          <ac:chgData name="Mónica Fossi" userId="01634185-630a-4a37-8c7e-5559376f41ab" providerId="ADAL" clId="{98C92F6D-8F47-43A3-A2F5-E1FC8C7CD439}" dt="2022-09-06T21:28:55.236" v="518" actId="790"/>
          <ac:spMkLst>
            <pc:docMk/>
            <pc:sldMk cId="2314076300" sldId="257"/>
            <ac:spMk id="78" creationId="{E952BE9E-FE66-4F25-BCCB-70DDF04034C7}"/>
          </ac:spMkLst>
        </pc:spChg>
        <pc:spChg chg="mod">
          <ac:chgData name="Mónica Fossi" userId="01634185-630a-4a37-8c7e-5559376f41ab" providerId="ADAL" clId="{98C92F6D-8F47-43A3-A2F5-E1FC8C7CD439}" dt="2022-09-06T20:28:52.771" v="329" actId="13926"/>
          <ac:spMkLst>
            <pc:docMk/>
            <pc:sldMk cId="2314076300" sldId="257"/>
            <ac:spMk id="86" creationId="{CA5D6EFA-D2CA-4604-A90C-877E24577BAE}"/>
          </ac:spMkLst>
        </pc:spChg>
        <pc:spChg chg="mod">
          <ac:chgData name="Mónica Fossi" userId="01634185-630a-4a37-8c7e-5559376f41ab" providerId="ADAL" clId="{98C92F6D-8F47-43A3-A2F5-E1FC8C7CD439}" dt="2022-09-06T20:18:03.619" v="210" actId="13926"/>
          <ac:spMkLst>
            <pc:docMk/>
            <pc:sldMk cId="2314076300" sldId="257"/>
            <ac:spMk id="92" creationId="{202A308C-7CEE-4935-B621-3628895777AE}"/>
          </ac:spMkLst>
        </pc:spChg>
        <pc:spChg chg="mod">
          <ac:chgData name="Mónica Fossi" userId="01634185-630a-4a37-8c7e-5559376f41ab" providerId="ADAL" clId="{98C92F6D-8F47-43A3-A2F5-E1FC8C7CD439}" dt="2022-09-06T20:21:06.637" v="246" actId="13926"/>
          <ac:spMkLst>
            <pc:docMk/>
            <pc:sldMk cId="2314076300" sldId="257"/>
            <ac:spMk id="97" creationId="{44FF3B32-BCBB-4E36-AA4F-850C58A6E173}"/>
          </ac:spMkLst>
        </pc:spChg>
        <pc:spChg chg="mod">
          <ac:chgData name="Mónica Fossi" userId="01634185-630a-4a37-8c7e-5559376f41ab" providerId="ADAL" clId="{98C92F6D-8F47-43A3-A2F5-E1FC8C7CD439}" dt="2022-09-06T21:28:18.365" v="517"/>
          <ac:spMkLst>
            <pc:docMk/>
            <pc:sldMk cId="2314076300" sldId="257"/>
            <ac:spMk id="99" creationId="{42080F90-F0EE-4EBF-9D6B-D5EBA6ADAA9A}"/>
          </ac:spMkLst>
        </pc:spChg>
        <pc:spChg chg="mod">
          <ac:chgData name="Mónica Fossi" userId="01634185-630a-4a37-8c7e-5559376f41ab" providerId="ADAL" clId="{98C92F6D-8F47-43A3-A2F5-E1FC8C7CD439}" dt="2022-09-06T20:32:10.889" v="377" actId="13926"/>
          <ac:spMkLst>
            <pc:docMk/>
            <pc:sldMk cId="2314076300" sldId="257"/>
            <ac:spMk id="106" creationId="{73482495-BD14-4B94-8405-C95646A5FC7A}"/>
          </ac:spMkLst>
        </pc:spChg>
      </pc:sldChg>
    </pc:docChg>
  </pc:docChgLst>
  <pc:docChgLst>
    <pc:chgData name="Alma Galvan" userId="S::agalvan@migrantclinician.org::82bfc8be-73ed-4017-b250-fad6233e8710" providerId="AD" clId="Web-{F6CFFAD7-0FC9-7CA6-0E6F-8F9A4F52F182}"/>
    <pc:docChg chg="modSld">
      <pc:chgData name="Alma Galvan" userId="S::agalvan@migrantclinician.org::82bfc8be-73ed-4017-b250-fad6233e8710" providerId="AD" clId="Web-{F6CFFAD7-0FC9-7CA6-0E6F-8F9A4F52F182}" dt="2022-01-07T15:51:48.125" v="7" actId="20577"/>
      <pc:docMkLst>
        <pc:docMk/>
      </pc:docMkLst>
      <pc:sldChg chg="modSp">
        <pc:chgData name="Alma Galvan" userId="S::agalvan@migrantclinician.org::82bfc8be-73ed-4017-b250-fad6233e8710" providerId="AD" clId="Web-{F6CFFAD7-0FC9-7CA6-0E6F-8F9A4F52F182}" dt="2022-01-07T15:51:48.125" v="7" actId="20577"/>
        <pc:sldMkLst>
          <pc:docMk/>
          <pc:sldMk cId="863628216" sldId="256"/>
        </pc:sldMkLst>
        <pc:spChg chg="mod">
          <ac:chgData name="Alma Galvan" userId="S::agalvan@migrantclinician.org::82bfc8be-73ed-4017-b250-fad6233e8710" providerId="AD" clId="Web-{F6CFFAD7-0FC9-7CA6-0E6F-8F9A4F52F182}" dt="2022-01-07T15:51:48.125" v="7" actId="20577"/>
          <ac:spMkLst>
            <pc:docMk/>
            <pc:sldMk cId="863628216" sldId="256"/>
            <ac:spMk id="18" creationId="{D1114FBF-5AE4-42F5-8AE8-A5207B89C7FF}"/>
          </ac:spMkLst>
        </pc:spChg>
      </pc:sldChg>
    </pc:docChg>
  </pc:docChgLst>
  <pc:docChgLst>
    <pc:chgData name="Alma Galvan" userId="S::agalvan@migrantclinician.org::82bfc8be-73ed-4017-b250-fad6233e8710" providerId="AD" clId="Web-{6E476544-8981-C9B4-53B1-17A483990F2E}"/>
    <pc:docChg chg="modSld">
      <pc:chgData name="Alma Galvan" userId="S::agalvan@migrantclinician.org::82bfc8be-73ed-4017-b250-fad6233e8710" providerId="AD" clId="Web-{6E476544-8981-C9B4-53B1-17A483990F2E}" dt="2022-01-07T15:34:34.240" v="48" actId="20577"/>
      <pc:docMkLst>
        <pc:docMk/>
      </pc:docMkLst>
      <pc:sldChg chg="modSp">
        <pc:chgData name="Alma Galvan" userId="S::agalvan@migrantclinician.org::82bfc8be-73ed-4017-b250-fad6233e8710" providerId="AD" clId="Web-{6E476544-8981-C9B4-53B1-17A483990F2E}" dt="2022-01-07T15:34:34.240" v="48" actId="20577"/>
        <pc:sldMkLst>
          <pc:docMk/>
          <pc:sldMk cId="863628216" sldId="256"/>
        </pc:sldMkLst>
        <pc:spChg chg="mod">
          <ac:chgData name="Alma Galvan" userId="S::agalvan@migrantclinician.org::82bfc8be-73ed-4017-b250-fad6233e8710" providerId="AD" clId="Web-{6E476544-8981-C9B4-53B1-17A483990F2E}" dt="2022-01-07T15:34:34.240" v="48" actId="20577"/>
          <ac:spMkLst>
            <pc:docMk/>
            <pc:sldMk cId="863628216" sldId="256"/>
            <ac:spMk id="55" creationId="{E0C75D11-FA61-4138-BC13-F55508F61B3B}"/>
          </ac:spMkLst>
        </pc:spChg>
      </pc:sldChg>
    </pc:docChg>
  </pc:docChgLst>
  <pc:docChgLst>
    <pc:chgData name="Mónica Fossi" userId="S::mfossi@migrantclinician.org::01634185-630a-4a37-8c7e-5559376f41ab" providerId="AD" clId="Web-{6B94F367-420E-3440-F83D-605C55F90D44}"/>
    <pc:docChg chg="modSld">
      <pc:chgData name="Mónica Fossi" userId="S::mfossi@migrantclinician.org::01634185-630a-4a37-8c7e-5559376f41ab" providerId="AD" clId="Web-{6B94F367-420E-3440-F83D-605C55F90D44}" dt="2022-09-05T18:07:30.177" v="9" actId="20577"/>
      <pc:docMkLst>
        <pc:docMk/>
      </pc:docMkLst>
      <pc:sldChg chg="modSp">
        <pc:chgData name="Mónica Fossi" userId="S::mfossi@migrantclinician.org::01634185-630a-4a37-8c7e-5559376f41ab" providerId="AD" clId="Web-{6B94F367-420E-3440-F83D-605C55F90D44}" dt="2022-09-05T18:07:30.177" v="9" actId="20577"/>
        <pc:sldMkLst>
          <pc:docMk/>
          <pc:sldMk cId="863628216" sldId="256"/>
        </pc:sldMkLst>
        <pc:spChg chg="mod">
          <ac:chgData name="Mónica Fossi" userId="S::mfossi@migrantclinician.org::01634185-630a-4a37-8c7e-5559376f41ab" providerId="AD" clId="Web-{6B94F367-420E-3440-F83D-605C55F90D44}" dt="2022-09-05T18:05:32.814" v="3" actId="20577"/>
          <ac:spMkLst>
            <pc:docMk/>
            <pc:sldMk cId="863628216" sldId="256"/>
            <ac:spMk id="18" creationId="{D1114FBF-5AE4-42F5-8AE8-A5207B89C7FF}"/>
          </ac:spMkLst>
        </pc:spChg>
        <pc:spChg chg="mod">
          <ac:chgData name="Mónica Fossi" userId="S::mfossi@migrantclinician.org::01634185-630a-4a37-8c7e-5559376f41ab" providerId="AD" clId="Web-{6B94F367-420E-3440-F83D-605C55F90D44}" dt="2022-09-05T18:07:30.177" v="9" actId="20577"/>
          <ac:spMkLst>
            <pc:docMk/>
            <pc:sldMk cId="863628216" sldId="256"/>
            <ac:spMk id="30" creationId="{13A4E983-9F63-4335-862E-7EB57F6D2A96}"/>
          </ac:spMkLst>
        </pc:spChg>
      </pc:sldChg>
    </pc:docChg>
  </pc:docChgLst>
  <pc:docChgLst>
    <pc:chgData name="Noel Dufrene" userId="S::ndufrene@migrantclinician.org::131c83a1-d70b-4f56-8487-a9b39281de7c" providerId="AD" clId="Web-{96FC555C-22F0-49E9-A442-497FB6F9D7C4}"/>
    <pc:docChg chg="modSld">
      <pc:chgData name="Noel Dufrene" userId="S::ndufrene@migrantclinician.org::131c83a1-d70b-4f56-8487-a9b39281de7c" providerId="AD" clId="Web-{96FC555C-22F0-49E9-A442-497FB6F9D7C4}" dt="2022-01-05T01:55:47.147" v="1" actId="20577"/>
      <pc:docMkLst>
        <pc:docMk/>
      </pc:docMkLst>
      <pc:sldChg chg="modSp">
        <pc:chgData name="Noel Dufrene" userId="S::ndufrene@migrantclinician.org::131c83a1-d70b-4f56-8487-a9b39281de7c" providerId="AD" clId="Web-{96FC555C-22F0-49E9-A442-497FB6F9D7C4}" dt="2022-01-05T01:55:47.147" v="1" actId="20577"/>
        <pc:sldMkLst>
          <pc:docMk/>
          <pc:sldMk cId="863628216" sldId="256"/>
        </pc:sldMkLst>
        <pc:spChg chg="mod">
          <ac:chgData name="Noel Dufrene" userId="S::ndufrene@migrantclinician.org::131c83a1-d70b-4f56-8487-a9b39281de7c" providerId="AD" clId="Web-{96FC555C-22F0-49E9-A442-497FB6F9D7C4}" dt="2022-01-05T01:55:47.147" v="1" actId="20577"/>
          <ac:spMkLst>
            <pc:docMk/>
            <pc:sldMk cId="863628216" sldId="256"/>
            <ac:spMk id="57" creationId="{F8D3850C-DBFB-45CD-853C-FDB6CC70CDC7}"/>
          </ac:spMkLst>
        </pc:spChg>
      </pc:sldChg>
    </pc:docChg>
  </pc:docChgLst>
  <pc:docChgLst>
    <pc:chgData name="Noel Dufrene" userId="S::ndufrene@migrantclinician.org::131c83a1-d70b-4f56-8487-a9b39281de7c" providerId="AD" clId="Web-{6B1A163F-5A75-3269-DB6F-9F38DEE66F13}"/>
    <pc:docChg chg="modSld">
      <pc:chgData name="Noel Dufrene" userId="S::ndufrene@migrantclinician.org::131c83a1-d70b-4f56-8487-a9b39281de7c" providerId="AD" clId="Web-{6B1A163F-5A75-3269-DB6F-9F38DEE66F13}" dt="2021-12-22T16:13:56.093" v="24" actId="1076"/>
      <pc:docMkLst>
        <pc:docMk/>
      </pc:docMkLst>
      <pc:sldChg chg="addSp delSp modSp delCm">
        <pc:chgData name="Noel Dufrene" userId="S::ndufrene@migrantclinician.org::131c83a1-d70b-4f56-8487-a9b39281de7c" providerId="AD" clId="Web-{6B1A163F-5A75-3269-DB6F-9F38DEE66F13}" dt="2021-12-22T16:13:56.093" v="24" actId="1076"/>
        <pc:sldMkLst>
          <pc:docMk/>
          <pc:sldMk cId="863628216" sldId="256"/>
        </pc:sldMkLst>
        <pc:spChg chg="mod">
          <ac:chgData name="Noel Dufrene" userId="S::ndufrene@migrantclinician.org::131c83a1-d70b-4f56-8487-a9b39281de7c" providerId="AD" clId="Web-{6B1A163F-5A75-3269-DB6F-9F38DEE66F13}" dt="2021-12-22T15:20:07.622" v="2" actId="20577"/>
          <ac:spMkLst>
            <pc:docMk/>
            <pc:sldMk cId="863628216" sldId="256"/>
            <ac:spMk id="40" creationId="{65F239E6-4419-4ED1-9D01-216CFBD58666}"/>
          </ac:spMkLst>
        </pc:spChg>
        <pc:picChg chg="del mod">
          <ac:chgData name="Noel Dufrene" userId="S::ndufrene@migrantclinician.org::131c83a1-d70b-4f56-8487-a9b39281de7c" providerId="AD" clId="Web-{6B1A163F-5A75-3269-DB6F-9F38DEE66F13}" dt="2021-12-22T16:13:52.311" v="23"/>
          <ac:picMkLst>
            <pc:docMk/>
            <pc:sldMk cId="863628216" sldId="256"/>
            <ac:picMk id="3" creationId="{8C2B3505-60BE-49D3-9891-72475C2AE978}"/>
          </ac:picMkLst>
        </pc:picChg>
        <pc:picChg chg="add del mod">
          <ac:chgData name="Noel Dufrene" userId="S::ndufrene@migrantclinician.org::131c83a1-d70b-4f56-8487-a9b39281de7c" providerId="AD" clId="Web-{6B1A163F-5A75-3269-DB6F-9F38DEE66F13}" dt="2021-12-22T16:12:35.575" v="8"/>
          <ac:picMkLst>
            <pc:docMk/>
            <pc:sldMk cId="863628216" sldId="256"/>
            <ac:picMk id="5" creationId="{3D0E472B-E090-486A-90D5-718C68CC132C}"/>
          </ac:picMkLst>
        </pc:picChg>
        <pc:picChg chg="add mod">
          <ac:chgData name="Noel Dufrene" userId="S::ndufrene@migrantclinician.org::131c83a1-d70b-4f56-8487-a9b39281de7c" providerId="AD" clId="Web-{6B1A163F-5A75-3269-DB6F-9F38DEE66F13}" dt="2021-12-22T16:13:56.093" v="24" actId="1076"/>
          <ac:picMkLst>
            <pc:docMk/>
            <pc:sldMk cId="863628216" sldId="256"/>
            <ac:picMk id="7" creationId="{67E61FA9-733E-4CD4-871A-330CE853C42F}"/>
          </ac:picMkLst>
        </pc:picChg>
      </pc:sldChg>
    </pc:docChg>
  </pc:docChgLst>
  <pc:docChgLst>
    <pc:chgData name="Noel Dufrene" userId="S::ndufrene@migrantclinician.org::131c83a1-d70b-4f56-8487-a9b39281de7c" providerId="AD" clId="Web-{08DDE4B4-0ECC-64D5-96ED-B9C28B1B7EA0}"/>
    <pc:docChg chg="modSld">
      <pc:chgData name="Noel Dufrene" userId="S::ndufrene@migrantclinician.org::131c83a1-d70b-4f56-8487-a9b39281de7c" providerId="AD" clId="Web-{08DDE4B4-0ECC-64D5-96ED-B9C28B1B7EA0}" dt="2021-12-16T23:15:30.980" v="2" actId="20577"/>
      <pc:docMkLst>
        <pc:docMk/>
      </pc:docMkLst>
      <pc:sldChg chg="modSp">
        <pc:chgData name="Noel Dufrene" userId="S::ndufrene@migrantclinician.org::131c83a1-d70b-4f56-8487-a9b39281de7c" providerId="AD" clId="Web-{08DDE4B4-0ECC-64D5-96ED-B9C28B1B7EA0}" dt="2021-12-16T23:15:25.980" v="1" actId="20577"/>
        <pc:sldMkLst>
          <pc:docMk/>
          <pc:sldMk cId="863628216" sldId="256"/>
        </pc:sldMkLst>
        <pc:spChg chg="mod">
          <ac:chgData name="Noel Dufrene" userId="S::ndufrene@migrantclinician.org::131c83a1-d70b-4f56-8487-a9b39281de7c" providerId="AD" clId="Web-{08DDE4B4-0ECC-64D5-96ED-B9C28B1B7EA0}" dt="2021-12-16T23:15:25.980" v="1" actId="20577"/>
          <ac:spMkLst>
            <pc:docMk/>
            <pc:sldMk cId="863628216" sldId="256"/>
            <ac:spMk id="57" creationId="{F8D3850C-DBFB-45CD-853C-FDB6CC70CDC7}"/>
          </ac:spMkLst>
        </pc:spChg>
      </pc:sldChg>
      <pc:sldChg chg="modSp">
        <pc:chgData name="Noel Dufrene" userId="S::ndufrene@migrantclinician.org::131c83a1-d70b-4f56-8487-a9b39281de7c" providerId="AD" clId="Web-{08DDE4B4-0ECC-64D5-96ED-B9C28B1B7EA0}" dt="2021-12-16T23:15:30.980" v="2" actId="20577"/>
        <pc:sldMkLst>
          <pc:docMk/>
          <pc:sldMk cId="2314076300" sldId="257"/>
        </pc:sldMkLst>
        <pc:spChg chg="mod">
          <ac:chgData name="Noel Dufrene" userId="S::ndufrene@migrantclinician.org::131c83a1-d70b-4f56-8487-a9b39281de7c" providerId="AD" clId="Web-{08DDE4B4-0ECC-64D5-96ED-B9C28B1B7EA0}" dt="2021-12-16T23:15:30.980" v="2" actId="20577"/>
          <ac:spMkLst>
            <pc:docMk/>
            <pc:sldMk cId="2314076300" sldId="257"/>
            <ac:spMk id="86" creationId="{CA5D6EFA-D2CA-4604-A90C-877E24577BAE}"/>
          </ac:spMkLst>
        </pc:spChg>
      </pc:sldChg>
    </pc:docChg>
  </pc:docChgLst>
  <pc:docChgLst>
    <pc:chgData name="Noel Dufrene" userId="S::ndufrene@migrantclinician.org::131c83a1-d70b-4f56-8487-a9b39281de7c" providerId="AD" clId="Web-{4C8F9F9F-6A8C-0830-3871-D99A6CBFEE32}"/>
    <pc:docChg chg="modSld">
      <pc:chgData name="Noel Dufrene" userId="S::ndufrene@migrantclinician.org::131c83a1-d70b-4f56-8487-a9b39281de7c" providerId="AD" clId="Web-{4C8F9F9F-6A8C-0830-3871-D99A6CBFEE32}" dt="2021-12-16T21:27:23.670" v="1" actId="20577"/>
      <pc:docMkLst>
        <pc:docMk/>
      </pc:docMkLst>
      <pc:sldChg chg="modSp">
        <pc:chgData name="Noel Dufrene" userId="S::ndufrene@migrantclinician.org::131c83a1-d70b-4f56-8487-a9b39281de7c" providerId="AD" clId="Web-{4C8F9F9F-6A8C-0830-3871-D99A6CBFEE32}" dt="2021-12-16T21:27:18.483" v="0" actId="20577"/>
        <pc:sldMkLst>
          <pc:docMk/>
          <pc:sldMk cId="863628216" sldId="256"/>
        </pc:sldMkLst>
        <pc:spChg chg="mod">
          <ac:chgData name="Noel Dufrene" userId="S::ndufrene@migrantclinician.org::131c83a1-d70b-4f56-8487-a9b39281de7c" providerId="AD" clId="Web-{4C8F9F9F-6A8C-0830-3871-D99A6CBFEE32}" dt="2021-12-16T21:27:18.483" v="0" actId="20577"/>
          <ac:spMkLst>
            <pc:docMk/>
            <pc:sldMk cId="863628216" sldId="256"/>
            <ac:spMk id="40" creationId="{65F239E6-4419-4ED1-9D01-216CFBD58666}"/>
          </ac:spMkLst>
        </pc:spChg>
      </pc:sldChg>
      <pc:sldChg chg="modSp">
        <pc:chgData name="Noel Dufrene" userId="S::ndufrene@migrantclinician.org::131c83a1-d70b-4f56-8487-a9b39281de7c" providerId="AD" clId="Web-{4C8F9F9F-6A8C-0830-3871-D99A6CBFEE32}" dt="2021-12-16T21:27:23.670" v="1" actId="20577"/>
        <pc:sldMkLst>
          <pc:docMk/>
          <pc:sldMk cId="2314076300" sldId="257"/>
        </pc:sldMkLst>
        <pc:spChg chg="mod">
          <ac:chgData name="Noel Dufrene" userId="S::ndufrene@migrantclinician.org::131c83a1-d70b-4f56-8487-a9b39281de7c" providerId="AD" clId="Web-{4C8F9F9F-6A8C-0830-3871-D99A6CBFEE32}" dt="2021-12-16T21:27:23.670" v="1" actId="20577"/>
          <ac:spMkLst>
            <pc:docMk/>
            <pc:sldMk cId="2314076300" sldId="257"/>
            <ac:spMk id="83" creationId="{1735CC34-D572-43CE-83E5-2771B5B8BC28}"/>
          </ac:spMkLst>
        </pc:spChg>
      </pc:sldChg>
    </pc:docChg>
  </pc:docChgLst>
  <pc:docChgLst>
    <pc:chgData name="Mónica Fossi" userId="S::mfossi@migrantclinician.org::01634185-630a-4a37-8c7e-5559376f41ab" providerId="AD" clId="Web-{55E6E227-7A31-65DF-E795-3E69441E4B77}"/>
    <pc:docChg chg="modSld">
      <pc:chgData name="Mónica Fossi" userId="S::mfossi@migrantclinician.org::01634185-630a-4a37-8c7e-5559376f41ab" providerId="AD" clId="Web-{55E6E227-7A31-65DF-E795-3E69441E4B77}" dt="2022-09-07T15:08:31.592" v="3" actId="20577"/>
      <pc:docMkLst>
        <pc:docMk/>
      </pc:docMkLst>
      <pc:sldChg chg="modSp">
        <pc:chgData name="Mónica Fossi" userId="S::mfossi@migrantclinician.org::01634185-630a-4a37-8c7e-5559376f41ab" providerId="AD" clId="Web-{55E6E227-7A31-65DF-E795-3E69441E4B77}" dt="2022-09-07T15:06:51.699" v="0" actId="20577"/>
        <pc:sldMkLst>
          <pc:docMk/>
          <pc:sldMk cId="863628216" sldId="256"/>
        </pc:sldMkLst>
        <pc:spChg chg="mod">
          <ac:chgData name="Mónica Fossi" userId="S::mfossi@migrantclinician.org::01634185-630a-4a37-8c7e-5559376f41ab" providerId="AD" clId="Web-{55E6E227-7A31-65DF-E795-3E69441E4B77}" dt="2022-09-07T15:06:51.699" v="0" actId="20577"/>
          <ac:spMkLst>
            <pc:docMk/>
            <pc:sldMk cId="863628216" sldId="256"/>
            <ac:spMk id="32" creationId="{5C378755-848F-424C-8701-301742D24FA5}"/>
          </ac:spMkLst>
        </pc:spChg>
      </pc:sldChg>
      <pc:sldChg chg="modSp">
        <pc:chgData name="Mónica Fossi" userId="S::mfossi@migrantclinician.org::01634185-630a-4a37-8c7e-5559376f41ab" providerId="AD" clId="Web-{55E6E227-7A31-65DF-E795-3E69441E4B77}" dt="2022-09-07T15:08:31.592" v="3" actId="20577"/>
        <pc:sldMkLst>
          <pc:docMk/>
          <pc:sldMk cId="2314076300" sldId="257"/>
        </pc:sldMkLst>
        <pc:spChg chg="mod">
          <ac:chgData name="Mónica Fossi" userId="S::mfossi@migrantclinician.org::01634185-630a-4a37-8c7e-5559376f41ab" providerId="AD" clId="Web-{55E6E227-7A31-65DF-E795-3E69441E4B77}" dt="2022-09-07T15:08:31.592" v="3" actId="20577"/>
          <ac:spMkLst>
            <pc:docMk/>
            <pc:sldMk cId="2314076300" sldId="257"/>
            <ac:spMk id="92" creationId="{202A308C-7CEE-4935-B621-3628895777AE}"/>
          </ac:spMkLst>
        </pc:spChg>
      </pc:sldChg>
    </pc:docChg>
  </pc:docChgLst>
  <pc:docChgLst>
    <pc:chgData name="Alma Galvan" userId="S::agalvan@migrantclinician.org::82bfc8be-73ed-4017-b250-fad6233e8710" providerId="AD" clId="Web-{D14B50E3-DECD-4039-BA1F-DB756F68B87A}"/>
    <pc:docChg chg="modSld">
      <pc:chgData name="Alma Galvan" userId="S::agalvan@migrantclinician.org::82bfc8be-73ed-4017-b250-fad6233e8710" providerId="AD" clId="Web-{D14B50E3-DECD-4039-BA1F-DB756F68B87A}" dt="2022-01-04T21:33:26.395" v="42" actId="20577"/>
      <pc:docMkLst>
        <pc:docMk/>
      </pc:docMkLst>
      <pc:sldChg chg="modSp">
        <pc:chgData name="Alma Galvan" userId="S::agalvan@migrantclinician.org::82bfc8be-73ed-4017-b250-fad6233e8710" providerId="AD" clId="Web-{D14B50E3-DECD-4039-BA1F-DB756F68B87A}" dt="2022-01-04T21:33:26.395" v="42" actId="20577"/>
        <pc:sldMkLst>
          <pc:docMk/>
          <pc:sldMk cId="863628216" sldId="256"/>
        </pc:sldMkLst>
        <pc:spChg chg="mod">
          <ac:chgData name="Alma Galvan" userId="S::agalvan@migrantclinician.org::82bfc8be-73ed-4017-b250-fad6233e8710" providerId="AD" clId="Web-{D14B50E3-DECD-4039-BA1F-DB756F68B87A}" dt="2022-01-04T21:33:26.395" v="42" actId="20577"/>
          <ac:spMkLst>
            <pc:docMk/>
            <pc:sldMk cId="863628216" sldId="256"/>
            <ac:spMk id="18" creationId="{D1114FBF-5AE4-42F5-8AE8-A5207B89C7FF}"/>
          </ac:spMkLst>
        </pc:spChg>
        <pc:spChg chg="mod">
          <ac:chgData name="Alma Galvan" userId="S::agalvan@migrantclinician.org::82bfc8be-73ed-4017-b250-fad6233e8710" providerId="AD" clId="Web-{D14B50E3-DECD-4039-BA1F-DB756F68B87A}" dt="2022-01-04T21:33:02.067" v="26" actId="20577"/>
          <ac:spMkLst>
            <pc:docMk/>
            <pc:sldMk cId="863628216" sldId="256"/>
            <ac:spMk id="51" creationId="{B6A11825-4985-4013-B0CA-05334A7C2540}"/>
          </ac:spMkLst>
        </pc:spChg>
      </pc:sldChg>
    </pc:docChg>
  </pc:docChgLst>
  <pc:docChgLst>
    <pc:chgData name="Alma Galvan" userId="82bfc8be-73ed-4017-b250-fad6233e8710" providerId="ADAL" clId="{2AFDF151-278B-4CB7-B72E-13589D06606C}"/>
    <pc:docChg chg="modSld">
      <pc:chgData name="Alma Galvan" userId="82bfc8be-73ed-4017-b250-fad6233e8710" providerId="ADAL" clId="{2AFDF151-278B-4CB7-B72E-13589D06606C}" dt="2022-09-06T19:46:00.650" v="21" actId="20577"/>
      <pc:docMkLst>
        <pc:docMk/>
      </pc:docMkLst>
      <pc:sldChg chg="modSp mod">
        <pc:chgData name="Alma Galvan" userId="82bfc8be-73ed-4017-b250-fad6233e8710" providerId="ADAL" clId="{2AFDF151-278B-4CB7-B72E-13589D06606C}" dt="2022-09-06T19:46:00.650" v="21" actId="20577"/>
        <pc:sldMkLst>
          <pc:docMk/>
          <pc:sldMk cId="863628216" sldId="256"/>
        </pc:sldMkLst>
        <pc:spChg chg="mod">
          <ac:chgData name="Alma Galvan" userId="82bfc8be-73ed-4017-b250-fad6233e8710" providerId="ADAL" clId="{2AFDF151-278B-4CB7-B72E-13589D06606C}" dt="2022-09-06T19:46:00.650" v="21" actId="20577"/>
          <ac:spMkLst>
            <pc:docMk/>
            <pc:sldMk cId="863628216" sldId="256"/>
            <ac:spMk id="23" creationId="{BF6D7C19-40A1-477B-B740-37809A43A22C}"/>
          </ac:spMkLst>
        </pc:spChg>
      </pc:sldChg>
    </pc:docChg>
  </pc:docChgLst>
  <pc:docChgLst>
    <pc:chgData name="Alma Galvan" userId="S::agalvan@migrantclinician.org::82bfc8be-73ed-4017-b250-fad6233e8710" providerId="AD" clId="Web-{C1C448FF-7CE7-47A1-E129-DE44BED2EDE7}"/>
    <pc:docChg chg="modSld">
      <pc:chgData name="Alma Galvan" userId="S::agalvan@migrantclinician.org::82bfc8be-73ed-4017-b250-fad6233e8710" providerId="AD" clId="Web-{C1C448FF-7CE7-47A1-E129-DE44BED2EDE7}" dt="2022-01-05T21:49:05.652" v="2" actId="20577"/>
      <pc:docMkLst>
        <pc:docMk/>
      </pc:docMkLst>
      <pc:sldChg chg="modSp">
        <pc:chgData name="Alma Galvan" userId="S::agalvan@migrantclinician.org::82bfc8be-73ed-4017-b250-fad6233e8710" providerId="AD" clId="Web-{C1C448FF-7CE7-47A1-E129-DE44BED2EDE7}" dt="2022-01-05T21:49:05.652" v="2" actId="20577"/>
        <pc:sldMkLst>
          <pc:docMk/>
          <pc:sldMk cId="863628216" sldId="256"/>
        </pc:sldMkLst>
        <pc:spChg chg="mod">
          <ac:chgData name="Alma Galvan" userId="S::agalvan@migrantclinician.org::82bfc8be-73ed-4017-b250-fad6233e8710" providerId="AD" clId="Web-{C1C448FF-7CE7-47A1-E129-DE44BED2EDE7}" dt="2022-01-05T21:49:05.652" v="2" actId="20577"/>
          <ac:spMkLst>
            <pc:docMk/>
            <pc:sldMk cId="863628216" sldId="256"/>
            <ac:spMk id="18" creationId="{D1114FBF-5AE4-42F5-8AE8-A5207B89C7FF}"/>
          </ac:spMkLst>
        </pc:spChg>
      </pc:sldChg>
    </pc:docChg>
  </pc:docChgLst>
  <pc:docChgLst>
    <pc:chgData name="Usuario invitado" userId="S::urn:spo:anon#81788e2e4dac1f8804a18c0f64974735d1ea16abdc39b2d08a0426b4c9eac6c7::" providerId="AD" clId="Web-{1F002E87-362E-5DE7-BB9E-09C4DE2F7062}"/>
    <pc:docChg chg="modSld">
      <pc:chgData name="Usuario invitado" userId="S::urn:spo:anon#81788e2e4dac1f8804a18c0f64974735d1ea16abdc39b2d08a0426b4c9eac6c7::" providerId="AD" clId="Web-{1F002E87-362E-5DE7-BB9E-09C4DE2F7062}" dt="2021-12-23T15:21:16.831" v="0" actId="1076"/>
      <pc:docMkLst>
        <pc:docMk/>
      </pc:docMkLst>
      <pc:sldChg chg="modSp">
        <pc:chgData name="Usuario invitado" userId="S::urn:spo:anon#81788e2e4dac1f8804a18c0f64974735d1ea16abdc39b2d08a0426b4c9eac6c7::" providerId="AD" clId="Web-{1F002E87-362E-5DE7-BB9E-09C4DE2F7062}" dt="2021-12-23T15:21:16.831" v="0" actId="1076"/>
        <pc:sldMkLst>
          <pc:docMk/>
          <pc:sldMk cId="863628216" sldId="256"/>
        </pc:sldMkLst>
        <pc:picChg chg="mod">
          <ac:chgData name="Usuario invitado" userId="S::urn:spo:anon#81788e2e4dac1f8804a18c0f64974735d1ea16abdc39b2d08a0426b4c9eac6c7::" providerId="AD" clId="Web-{1F002E87-362E-5DE7-BB9E-09C4DE2F7062}" dt="2021-12-23T15:21:16.831" v="0" actId="1076"/>
          <ac:picMkLst>
            <pc:docMk/>
            <pc:sldMk cId="863628216" sldId="256"/>
            <ac:picMk id="3" creationId="{A50977FE-DA38-4C0C-BF94-1FCDEEA6A3C4}"/>
          </ac:picMkLst>
        </pc:picChg>
      </pc:sldChg>
    </pc:docChg>
  </pc:docChgLst>
  <pc:docChgLst>
    <pc:chgData name="Giovanni Lopez-Quezada" userId="S::glopez-quezada@migrantclinician.org::d444c8ac-3606-446b-ab90-a96ed9b696ec" providerId="AD" clId="Web-{31641759-38DD-CBA8-801E-84875BB78755}"/>
    <pc:docChg chg="modSld">
      <pc:chgData name="Giovanni Lopez-Quezada" userId="S::glopez-quezada@migrantclinician.org::d444c8ac-3606-446b-ab90-a96ed9b696ec" providerId="AD" clId="Web-{31641759-38DD-CBA8-801E-84875BB78755}" dt="2022-01-04T22:24:57.861" v="5"/>
      <pc:docMkLst>
        <pc:docMk/>
      </pc:docMkLst>
      <pc:sldChg chg="addSp delSp modSp">
        <pc:chgData name="Giovanni Lopez-Quezada" userId="S::glopez-quezada@migrantclinician.org::d444c8ac-3606-446b-ab90-a96ed9b696ec" providerId="AD" clId="Web-{31641759-38DD-CBA8-801E-84875BB78755}" dt="2022-01-04T22:24:57.861" v="5"/>
        <pc:sldMkLst>
          <pc:docMk/>
          <pc:sldMk cId="863628216" sldId="256"/>
        </pc:sldMkLst>
        <pc:picChg chg="add del mod">
          <ac:chgData name="Giovanni Lopez-Quezada" userId="S::glopez-quezada@migrantclinician.org::d444c8ac-3606-446b-ab90-a96ed9b696ec" providerId="AD" clId="Web-{31641759-38DD-CBA8-801E-84875BB78755}" dt="2022-01-04T22:24:54.361" v="4"/>
          <ac:picMkLst>
            <pc:docMk/>
            <pc:sldMk cId="863628216" sldId="256"/>
            <ac:picMk id="3" creationId="{E3113840-B801-431D-9BBF-4936601F0021}"/>
          </ac:picMkLst>
        </pc:picChg>
        <pc:picChg chg="add del">
          <ac:chgData name="Giovanni Lopez-Quezada" userId="S::glopez-quezada@migrantclinician.org::d444c8ac-3606-446b-ab90-a96ed9b696ec" providerId="AD" clId="Web-{31641759-38DD-CBA8-801E-84875BB78755}" dt="2022-01-04T22:24:57.861" v="5"/>
          <ac:picMkLst>
            <pc:docMk/>
            <pc:sldMk cId="863628216" sldId="256"/>
            <ac:picMk id="65" creationId="{A6AB6920-E520-451C-A0D9-D3368CF25CDB}"/>
          </ac:picMkLst>
        </pc:picChg>
      </pc:sldChg>
    </pc:docChg>
  </pc:docChgLst>
  <pc:docChgLst>
    <pc:chgData name="Mónica Fossi" userId="S::mfossi@migrantclinician.org::01634185-630a-4a37-8c7e-5559376f41ab" providerId="AD" clId="Web-{E3A7B36C-016D-0912-D7D4-C3835D0EC284}"/>
    <pc:docChg chg="modSld">
      <pc:chgData name="Mónica Fossi" userId="S::mfossi@migrantclinician.org::01634185-630a-4a37-8c7e-5559376f41ab" providerId="AD" clId="Web-{E3A7B36C-016D-0912-D7D4-C3835D0EC284}" dt="2022-10-31T22:45:31.900" v="2" actId="20577"/>
      <pc:docMkLst>
        <pc:docMk/>
      </pc:docMkLst>
      <pc:sldChg chg="modSp">
        <pc:chgData name="Mónica Fossi" userId="S::mfossi@migrantclinician.org::01634185-630a-4a37-8c7e-5559376f41ab" providerId="AD" clId="Web-{E3A7B36C-016D-0912-D7D4-C3835D0EC284}" dt="2022-10-31T22:45:31.900" v="2" actId="20577"/>
        <pc:sldMkLst>
          <pc:docMk/>
          <pc:sldMk cId="2314076300" sldId="257"/>
        </pc:sldMkLst>
        <pc:spChg chg="mod">
          <ac:chgData name="Mónica Fossi" userId="S::mfossi@migrantclinician.org::01634185-630a-4a37-8c7e-5559376f41ab" providerId="AD" clId="Web-{E3A7B36C-016D-0912-D7D4-C3835D0EC284}" dt="2022-10-31T22:45:31.900" v="2" actId="20577"/>
          <ac:spMkLst>
            <pc:docMk/>
            <pc:sldMk cId="2314076300" sldId="257"/>
            <ac:spMk id="72" creationId="{35AAC854-2E22-419D-B132-096B2F209976}"/>
          </ac:spMkLst>
        </pc:spChg>
      </pc:sldChg>
    </pc:docChg>
  </pc:docChgLst>
  <pc:docChgLst>
    <pc:chgData name="Roxana Pineda" userId="S::rpineda@migrantclinician.org::f15f8f79-0f61-46aa-9934-1e39c9d6d940" providerId="AD" clId="Web-{B176FA32-FBD3-EFFC-F3DC-3D275B0A06BD}"/>
    <pc:docChg chg="modSld">
      <pc:chgData name="Roxana Pineda" userId="S::rpineda@migrantclinician.org::f15f8f79-0f61-46aa-9934-1e39c9d6d940" providerId="AD" clId="Web-{B176FA32-FBD3-EFFC-F3DC-3D275B0A06BD}" dt="2022-01-04T18:22:19.074" v="3" actId="20577"/>
      <pc:docMkLst>
        <pc:docMk/>
      </pc:docMkLst>
      <pc:sldChg chg="modSp">
        <pc:chgData name="Roxana Pineda" userId="S::rpineda@migrantclinician.org::f15f8f79-0f61-46aa-9934-1e39c9d6d940" providerId="AD" clId="Web-{B176FA32-FBD3-EFFC-F3DC-3D275B0A06BD}" dt="2022-01-04T18:22:19.074" v="3" actId="20577"/>
        <pc:sldMkLst>
          <pc:docMk/>
          <pc:sldMk cId="863628216" sldId="256"/>
        </pc:sldMkLst>
        <pc:spChg chg="mod">
          <ac:chgData name="Roxana Pineda" userId="S::rpineda@migrantclinician.org::f15f8f79-0f61-46aa-9934-1e39c9d6d940" providerId="AD" clId="Web-{B176FA32-FBD3-EFFC-F3DC-3D275B0A06BD}" dt="2022-01-04T18:22:19.074" v="3" actId="20577"/>
          <ac:spMkLst>
            <pc:docMk/>
            <pc:sldMk cId="863628216" sldId="256"/>
            <ac:spMk id="51" creationId="{B6A11825-4985-4013-B0CA-05334A7C2540}"/>
          </ac:spMkLst>
        </pc:spChg>
      </pc:sldChg>
    </pc:docChg>
  </pc:docChgLst>
  <pc:docChgLst>
    <pc:chgData name="Usuario invitado" userId="S::urn:spo:anon#81788e2e4dac1f8804a18c0f64974735d1ea16abdc39b2d08a0426b4c9eac6c7::" providerId="AD" clId="Web-{5A177391-2FDA-F53F-A35B-F426701AC6D7}"/>
    <pc:docChg chg="modSld">
      <pc:chgData name="Usuario invitado" userId="S::urn:spo:anon#81788e2e4dac1f8804a18c0f64974735d1ea16abdc39b2d08a0426b4c9eac6c7::" providerId="AD" clId="Web-{5A177391-2FDA-F53F-A35B-F426701AC6D7}" dt="2021-12-16T22:04:19.276" v="112" actId="20577"/>
      <pc:docMkLst>
        <pc:docMk/>
      </pc:docMkLst>
      <pc:sldChg chg="modSp">
        <pc:chgData name="Usuario invitado" userId="S::urn:spo:anon#81788e2e4dac1f8804a18c0f64974735d1ea16abdc39b2d08a0426b4c9eac6c7::" providerId="AD" clId="Web-{5A177391-2FDA-F53F-A35B-F426701AC6D7}" dt="2021-12-16T21:57:05.782" v="7" actId="20577"/>
        <pc:sldMkLst>
          <pc:docMk/>
          <pc:sldMk cId="863628216" sldId="256"/>
        </pc:sldMkLst>
        <pc:spChg chg="mod">
          <ac:chgData name="Usuario invitado" userId="S::urn:spo:anon#81788e2e4dac1f8804a18c0f64974735d1ea16abdc39b2d08a0426b4c9eac6c7::" providerId="AD" clId="Web-{5A177391-2FDA-F53F-A35B-F426701AC6D7}" dt="2021-12-16T21:57:05.782" v="7" actId="20577"/>
          <ac:spMkLst>
            <pc:docMk/>
            <pc:sldMk cId="863628216" sldId="256"/>
            <ac:spMk id="57" creationId="{F8D3850C-DBFB-45CD-853C-FDB6CC70CDC7}"/>
          </ac:spMkLst>
        </pc:spChg>
      </pc:sldChg>
      <pc:sldChg chg="modSp">
        <pc:chgData name="Usuario invitado" userId="S::urn:spo:anon#81788e2e4dac1f8804a18c0f64974735d1ea16abdc39b2d08a0426b4c9eac6c7::" providerId="AD" clId="Web-{5A177391-2FDA-F53F-A35B-F426701AC6D7}" dt="2021-12-16T22:04:19.276" v="112" actId="20577"/>
        <pc:sldMkLst>
          <pc:docMk/>
          <pc:sldMk cId="2314076300" sldId="257"/>
        </pc:sldMkLst>
        <pc:spChg chg="mod">
          <ac:chgData name="Usuario invitado" userId="S::urn:spo:anon#81788e2e4dac1f8804a18c0f64974735d1ea16abdc39b2d08a0426b4c9eac6c7::" providerId="AD" clId="Web-{5A177391-2FDA-F53F-A35B-F426701AC6D7}" dt="2021-12-16T22:04:19.276" v="112" actId="20577"/>
          <ac:spMkLst>
            <pc:docMk/>
            <pc:sldMk cId="2314076300" sldId="257"/>
            <ac:spMk id="86" creationId="{CA5D6EFA-D2CA-4604-A90C-877E24577BAE}"/>
          </ac:spMkLst>
        </pc:spChg>
      </pc:sldChg>
    </pc:docChg>
  </pc:docChgLst>
  <pc:docChgLst>
    <pc:chgData name="Alma Galvan" userId="S::agalvan@migrantclinician.org::82bfc8be-73ed-4017-b250-fad6233e8710" providerId="AD" clId="Web-{9CC411F2-19DD-C048-1ADD-4718085E891C}"/>
    <pc:docChg chg="modSld">
      <pc:chgData name="Alma Galvan" userId="S::agalvan@migrantclinician.org::82bfc8be-73ed-4017-b250-fad6233e8710" providerId="AD" clId="Web-{9CC411F2-19DD-C048-1ADD-4718085E891C}" dt="2022-01-07T15:50:58.562" v="10" actId="20577"/>
      <pc:docMkLst>
        <pc:docMk/>
      </pc:docMkLst>
      <pc:sldChg chg="modSp">
        <pc:chgData name="Alma Galvan" userId="S::agalvan@migrantclinician.org::82bfc8be-73ed-4017-b250-fad6233e8710" providerId="AD" clId="Web-{9CC411F2-19DD-C048-1ADD-4718085E891C}" dt="2022-01-07T15:50:58.562" v="10" actId="20577"/>
        <pc:sldMkLst>
          <pc:docMk/>
          <pc:sldMk cId="863628216" sldId="256"/>
        </pc:sldMkLst>
        <pc:spChg chg="mod">
          <ac:chgData name="Alma Galvan" userId="S::agalvan@migrantclinician.org::82bfc8be-73ed-4017-b250-fad6233e8710" providerId="AD" clId="Web-{9CC411F2-19DD-C048-1ADD-4718085E891C}" dt="2022-01-07T15:50:58.562" v="10" actId="20577"/>
          <ac:spMkLst>
            <pc:docMk/>
            <pc:sldMk cId="863628216" sldId="256"/>
            <ac:spMk id="18" creationId="{D1114FBF-5AE4-42F5-8AE8-A5207B89C7FF}"/>
          </ac:spMkLst>
        </pc:spChg>
      </pc:sldChg>
    </pc:docChg>
  </pc:docChgLst>
  <pc:docChgLst>
    <pc:chgData name="Mónica Fossi" userId="S::mfossi@migrantclinician.org::01634185-630a-4a37-8c7e-5559376f41ab" providerId="AD" clId="Web-{BC127663-805C-097E-161A-06A353BCAE5C}"/>
    <pc:docChg chg="modSld">
      <pc:chgData name="Mónica Fossi" userId="S::mfossi@migrantclinician.org::01634185-630a-4a37-8c7e-5559376f41ab" providerId="AD" clId="Web-{BC127663-805C-097E-161A-06A353BCAE5C}" dt="2022-11-01T14:19:36.791" v="12" actId="20577"/>
      <pc:docMkLst>
        <pc:docMk/>
      </pc:docMkLst>
      <pc:sldChg chg="modSp">
        <pc:chgData name="Mónica Fossi" userId="S::mfossi@migrantclinician.org::01634185-630a-4a37-8c7e-5559376f41ab" providerId="AD" clId="Web-{BC127663-805C-097E-161A-06A353BCAE5C}" dt="2022-11-01T14:19:36.791" v="12" actId="20577"/>
        <pc:sldMkLst>
          <pc:docMk/>
          <pc:sldMk cId="2314076300" sldId="257"/>
        </pc:sldMkLst>
        <pc:spChg chg="mod">
          <ac:chgData name="Mónica Fossi" userId="S::mfossi@migrantclinician.org::01634185-630a-4a37-8c7e-5559376f41ab" providerId="AD" clId="Web-{BC127663-805C-097E-161A-06A353BCAE5C}" dt="2022-11-01T14:19:36.791" v="12" actId="20577"/>
          <ac:spMkLst>
            <pc:docMk/>
            <pc:sldMk cId="2314076300" sldId="257"/>
            <ac:spMk id="86" creationId="{CA5D6EFA-D2CA-4604-A90C-877E24577BAE}"/>
          </ac:spMkLst>
        </pc:spChg>
      </pc:sldChg>
    </pc:docChg>
  </pc:docChgLst>
  <pc:docChgLst>
    <pc:chgData name="Mónica Fossi" userId="S::mfossi@migrantclinician.org::01634185-630a-4a37-8c7e-5559376f41ab" providerId="AD" clId="Web-{72544395-C627-BD50-853D-894B5EC4ADFC}"/>
    <pc:docChg chg="modSld">
      <pc:chgData name="Mónica Fossi" userId="S::mfossi@migrantclinician.org::01634185-630a-4a37-8c7e-5559376f41ab" providerId="AD" clId="Web-{72544395-C627-BD50-853D-894B5EC4ADFC}" dt="2022-09-05T16:32:41.832" v="1046" actId="20577"/>
      <pc:docMkLst>
        <pc:docMk/>
      </pc:docMkLst>
      <pc:sldChg chg="modSp">
        <pc:chgData name="Mónica Fossi" userId="S::mfossi@migrantclinician.org::01634185-630a-4a37-8c7e-5559376f41ab" providerId="AD" clId="Web-{72544395-C627-BD50-853D-894B5EC4ADFC}" dt="2022-09-05T15:10:26.116" v="406" actId="20577"/>
        <pc:sldMkLst>
          <pc:docMk/>
          <pc:sldMk cId="863628216" sldId="256"/>
        </pc:sldMkLst>
        <pc:spChg chg="mod">
          <ac:chgData name="Mónica Fossi" userId="S::mfossi@migrantclinician.org::01634185-630a-4a37-8c7e-5559376f41ab" providerId="AD" clId="Web-{72544395-C627-BD50-853D-894B5EC4ADFC}" dt="2022-09-05T15:04:14.574" v="361" actId="20577"/>
          <ac:spMkLst>
            <pc:docMk/>
            <pc:sldMk cId="863628216" sldId="256"/>
            <ac:spMk id="18" creationId="{D1114FBF-5AE4-42F5-8AE8-A5207B89C7FF}"/>
          </ac:spMkLst>
        </pc:spChg>
        <pc:spChg chg="mod">
          <ac:chgData name="Mónica Fossi" userId="S::mfossi@migrantclinician.org::01634185-630a-4a37-8c7e-5559376f41ab" providerId="AD" clId="Web-{72544395-C627-BD50-853D-894B5EC4ADFC}" dt="2022-09-05T14:23:49.890" v="98" actId="14100"/>
          <ac:spMkLst>
            <pc:docMk/>
            <pc:sldMk cId="863628216" sldId="256"/>
            <ac:spMk id="23" creationId="{BF6D7C19-40A1-477B-B740-37809A43A22C}"/>
          </ac:spMkLst>
        </pc:spChg>
        <pc:spChg chg="mod">
          <ac:chgData name="Mónica Fossi" userId="S::mfossi@migrantclinician.org::01634185-630a-4a37-8c7e-5559376f41ab" providerId="AD" clId="Web-{72544395-C627-BD50-853D-894B5EC4ADFC}" dt="2022-09-05T14:12:52.717" v="7" actId="20577"/>
          <ac:spMkLst>
            <pc:docMk/>
            <pc:sldMk cId="863628216" sldId="256"/>
            <ac:spMk id="28" creationId="{BF0AC4BE-D12D-4492-ABC3-A97A056DED9B}"/>
          </ac:spMkLst>
        </pc:spChg>
        <pc:spChg chg="mod">
          <ac:chgData name="Mónica Fossi" userId="S::mfossi@migrantclinician.org::01634185-630a-4a37-8c7e-5559376f41ab" providerId="AD" clId="Web-{72544395-C627-BD50-853D-894B5EC4ADFC}" dt="2022-09-05T15:08:47.862" v="400" actId="20577"/>
          <ac:spMkLst>
            <pc:docMk/>
            <pc:sldMk cId="863628216" sldId="256"/>
            <ac:spMk id="30" creationId="{13A4E983-9F63-4335-862E-7EB57F6D2A96}"/>
          </ac:spMkLst>
        </pc:spChg>
        <pc:spChg chg="mod">
          <ac:chgData name="Mónica Fossi" userId="S::mfossi@migrantclinician.org::01634185-630a-4a37-8c7e-5559376f41ab" providerId="AD" clId="Web-{72544395-C627-BD50-853D-894B5EC4ADFC}" dt="2022-09-05T15:09:01.550" v="401" actId="20577"/>
          <ac:spMkLst>
            <pc:docMk/>
            <pc:sldMk cId="863628216" sldId="256"/>
            <ac:spMk id="32" creationId="{5C378755-848F-424C-8701-301742D24FA5}"/>
          </ac:spMkLst>
        </pc:spChg>
        <pc:spChg chg="mod">
          <ac:chgData name="Mónica Fossi" userId="S::mfossi@migrantclinician.org::01634185-630a-4a37-8c7e-5559376f41ab" providerId="AD" clId="Web-{72544395-C627-BD50-853D-894B5EC4ADFC}" dt="2022-09-05T15:00:35.019" v="326" actId="20577"/>
          <ac:spMkLst>
            <pc:docMk/>
            <pc:sldMk cId="863628216" sldId="256"/>
            <ac:spMk id="55" creationId="{E0C75D11-FA61-4138-BC13-F55508F61B3B}"/>
          </ac:spMkLst>
        </pc:spChg>
        <pc:spChg chg="mod">
          <ac:chgData name="Mónica Fossi" userId="S::mfossi@migrantclinician.org::01634185-630a-4a37-8c7e-5559376f41ab" providerId="AD" clId="Web-{72544395-C627-BD50-853D-894B5EC4ADFC}" dt="2022-09-05T15:10:26.116" v="406" actId="20577"/>
          <ac:spMkLst>
            <pc:docMk/>
            <pc:sldMk cId="863628216" sldId="256"/>
            <ac:spMk id="57" creationId="{F8D3850C-DBFB-45CD-853C-FDB6CC70CDC7}"/>
          </ac:spMkLst>
        </pc:spChg>
      </pc:sldChg>
      <pc:sldChg chg="modSp">
        <pc:chgData name="Mónica Fossi" userId="S::mfossi@migrantclinician.org::01634185-630a-4a37-8c7e-5559376f41ab" providerId="AD" clId="Web-{72544395-C627-BD50-853D-894B5EC4ADFC}" dt="2022-09-05T16:32:41.832" v="1046" actId="20577"/>
        <pc:sldMkLst>
          <pc:docMk/>
          <pc:sldMk cId="2314076300" sldId="257"/>
        </pc:sldMkLst>
        <pc:spChg chg="mod">
          <ac:chgData name="Mónica Fossi" userId="S::mfossi@migrantclinician.org::01634185-630a-4a37-8c7e-5559376f41ab" providerId="AD" clId="Web-{72544395-C627-BD50-853D-894B5EC4ADFC}" dt="2022-09-05T16:16:27.670" v="849" actId="20577"/>
          <ac:spMkLst>
            <pc:docMk/>
            <pc:sldMk cId="2314076300" sldId="257"/>
            <ac:spMk id="52" creationId="{6E25588B-FE07-48CB-A7BA-42DD444F277B}"/>
          </ac:spMkLst>
        </pc:spChg>
        <pc:spChg chg="mod">
          <ac:chgData name="Mónica Fossi" userId="S::mfossi@migrantclinician.org::01634185-630a-4a37-8c7e-5559376f41ab" providerId="AD" clId="Web-{72544395-C627-BD50-853D-894B5EC4ADFC}" dt="2022-09-05T16:09:56.844" v="774" actId="20577"/>
          <ac:spMkLst>
            <pc:docMk/>
            <pc:sldMk cId="2314076300" sldId="257"/>
            <ac:spMk id="72" creationId="{35AAC854-2E22-419D-B132-096B2F209976}"/>
          </ac:spMkLst>
        </pc:spChg>
        <pc:spChg chg="mod">
          <ac:chgData name="Mónica Fossi" userId="S::mfossi@migrantclinician.org::01634185-630a-4a37-8c7e-5559376f41ab" providerId="AD" clId="Web-{72544395-C627-BD50-853D-894B5EC4ADFC}" dt="2022-09-05T16:13:10.476" v="813" actId="20577"/>
          <ac:spMkLst>
            <pc:docMk/>
            <pc:sldMk cId="2314076300" sldId="257"/>
            <ac:spMk id="75" creationId="{9494E1F9-E0B9-48F3-A35C-C638E094663E}"/>
          </ac:spMkLst>
        </pc:spChg>
        <pc:spChg chg="mod">
          <ac:chgData name="Mónica Fossi" userId="S::mfossi@migrantclinician.org::01634185-630a-4a37-8c7e-5559376f41ab" providerId="AD" clId="Web-{72544395-C627-BD50-853D-894B5EC4ADFC}" dt="2022-09-05T16:11:45.817" v="802" actId="20577"/>
          <ac:spMkLst>
            <pc:docMk/>
            <pc:sldMk cId="2314076300" sldId="257"/>
            <ac:spMk id="76" creationId="{450DF418-A625-4960-A393-2A15BFEA09B0}"/>
          </ac:spMkLst>
        </pc:spChg>
        <pc:spChg chg="mod">
          <ac:chgData name="Mónica Fossi" userId="S::mfossi@migrantclinician.org::01634185-630a-4a37-8c7e-5559376f41ab" providerId="AD" clId="Web-{72544395-C627-BD50-853D-894B5EC4ADFC}" dt="2022-09-05T16:07:36.714" v="732" actId="20577"/>
          <ac:spMkLst>
            <pc:docMk/>
            <pc:sldMk cId="2314076300" sldId="257"/>
            <ac:spMk id="77" creationId="{72B83FDF-F93F-4618-9DBE-B31F40A0657A}"/>
          </ac:spMkLst>
        </pc:spChg>
        <pc:spChg chg="mod">
          <ac:chgData name="Mónica Fossi" userId="S::mfossi@migrantclinician.org::01634185-630a-4a37-8c7e-5559376f41ab" providerId="AD" clId="Web-{72544395-C627-BD50-853D-894B5EC4ADFC}" dt="2022-09-05T16:06:47.494" v="719" actId="20577"/>
          <ac:spMkLst>
            <pc:docMk/>
            <pc:sldMk cId="2314076300" sldId="257"/>
            <ac:spMk id="80" creationId="{33A254BB-728B-46FC-AE36-69A08FD9FC00}"/>
          </ac:spMkLst>
        </pc:spChg>
        <pc:spChg chg="mod">
          <ac:chgData name="Mónica Fossi" userId="S::mfossi@migrantclinician.org::01634185-630a-4a37-8c7e-5559376f41ab" providerId="AD" clId="Web-{72544395-C627-BD50-853D-894B5EC4ADFC}" dt="2022-09-05T15:58:02.679" v="571" actId="20577"/>
          <ac:spMkLst>
            <pc:docMk/>
            <pc:sldMk cId="2314076300" sldId="257"/>
            <ac:spMk id="81" creationId="{25469997-340E-4E4D-9DDD-329EFC5C9422}"/>
          </ac:spMkLst>
        </pc:spChg>
        <pc:spChg chg="mod">
          <ac:chgData name="Mónica Fossi" userId="S::mfossi@migrantclinician.org::01634185-630a-4a37-8c7e-5559376f41ab" providerId="AD" clId="Web-{72544395-C627-BD50-853D-894B5EC4ADFC}" dt="2022-09-05T16:20:40.792" v="893" actId="20577"/>
          <ac:spMkLst>
            <pc:docMk/>
            <pc:sldMk cId="2314076300" sldId="257"/>
            <ac:spMk id="86" creationId="{CA5D6EFA-D2CA-4604-A90C-877E24577BAE}"/>
          </ac:spMkLst>
        </pc:spChg>
        <pc:spChg chg="mod">
          <ac:chgData name="Mónica Fossi" userId="S::mfossi@migrantclinician.org::01634185-630a-4a37-8c7e-5559376f41ab" providerId="AD" clId="Web-{72544395-C627-BD50-853D-894B5EC4ADFC}" dt="2022-09-05T16:30:14.140" v="1025" actId="20577"/>
          <ac:spMkLst>
            <pc:docMk/>
            <pc:sldMk cId="2314076300" sldId="257"/>
            <ac:spMk id="92" creationId="{202A308C-7CEE-4935-B621-3628895777AE}"/>
          </ac:spMkLst>
        </pc:spChg>
        <pc:spChg chg="mod">
          <ac:chgData name="Mónica Fossi" userId="S::mfossi@migrantclinician.org::01634185-630a-4a37-8c7e-5559376f41ab" providerId="AD" clId="Web-{72544395-C627-BD50-853D-894B5EC4ADFC}" dt="2022-09-05T16:05:06.459" v="705" actId="20577"/>
          <ac:spMkLst>
            <pc:docMk/>
            <pc:sldMk cId="2314076300" sldId="257"/>
            <ac:spMk id="97" creationId="{44FF3B32-BCBB-4E36-AA4F-850C58A6E173}"/>
          </ac:spMkLst>
        </pc:spChg>
        <pc:spChg chg="mod">
          <ac:chgData name="Mónica Fossi" userId="S::mfossi@migrantclinician.org::01634185-630a-4a37-8c7e-5559376f41ab" providerId="AD" clId="Web-{72544395-C627-BD50-853D-894B5EC4ADFC}" dt="2022-09-05T16:32:41.832" v="1046" actId="20577"/>
          <ac:spMkLst>
            <pc:docMk/>
            <pc:sldMk cId="2314076300" sldId="257"/>
            <ac:spMk id="100" creationId="{70DB9AF7-CFC5-4DFA-ABD1-D22CBDA07F11}"/>
          </ac:spMkLst>
        </pc:spChg>
        <pc:spChg chg="mod">
          <ac:chgData name="Mónica Fossi" userId="S::mfossi@migrantclinician.org::01634185-630a-4a37-8c7e-5559376f41ab" providerId="AD" clId="Web-{72544395-C627-BD50-853D-894B5EC4ADFC}" dt="2022-09-05T16:21:05.636" v="903" actId="20577"/>
          <ac:spMkLst>
            <pc:docMk/>
            <pc:sldMk cId="2314076300" sldId="257"/>
            <ac:spMk id="105" creationId="{8E8BE779-ED93-43C1-B2DC-1EDC1AE0F920}"/>
          </ac:spMkLst>
        </pc:spChg>
        <pc:spChg chg="mod">
          <ac:chgData name="Mónica Fossi" userId="S::mfossi@migrantclinician.org::01634185-630a-4a37-8c7e-5559376f41ab" providerId="AD" clId="Web-{72544395-C627-BD50-853D-894B5EC4ADFC}" dt="2022-09-05T16:26:06.475" v="997" actId="20577"/>
          <ac:spMkLst>
            <pc:docMk/>
            <pc:sldMk cId="2314076300" sldId="257"/>
            <ac:spMk id="106" creationId="{73482495-BD14-4B94-8405-C95646A5FC7A}"/>
          </ac:spMkLst>
        </pc:spChg>
      </pc:sldChg>
    </pc:docChg>
  </pc:docChgLst>
  <pc:docChgLst>
    <pc:chgData name="Noel Dufrene" userId="S::ndufrene@migrantclinician.org::131c83a1-d70b-4f56-8487-a9b39281de7c" providerId="AD" clId="Web-{8680A63F-5569-AFAE-92AB-4737E28DE8C4}"/>
    <pc:docChg chg="modSld">
      <pc:chgData name="Noel Dufrene" userId="S::ndufrene@migrantclinician.org::131c83a1-d70b-4f56-8487-a9b39281de7c" providerId="AD" clId="Web-{8680A63F-5569-AFAE-92AB-4737E28DE8C4}" dt="2021-12-23T16:25:57.712" v="181" actId="1076"/>
      <pc:docMkLst>
        <pc:docMk/>
      </pc:docMkLst>
      <pc:sldChg chg="addSp delSp modSp delCm">
        <pc:chgData name="Noel Dufrene" userId="S::ndufrene@migrantclinician.org::131c83a1-d70b-4f56-8487-a9b39281de7c" providerId="AD" clId="Web-{8680A63F-5569-AFAE-92AB-4737E28DE8C4}" dt="2021-12-23T16:22:39.986" v="168" actId="1076"/>
        <pc:sldMkLst>
          <pc:docMk/>
          <pc:sldMk cId="863628216" sldId="256"/>
        </pc:sldMkLst>
        <pc:spChg chg="mod">
          <ac:chgData name="Noel Dufrene" userId="S::ndufrene@migrantclinician.org::131c83a1-d70b-4f56-8487-a9b39281de7c" providerId="AD" clId="Web-{8680A63F-5569-AFAE-92AB-4737E28DE8C4}" dt="2021-12-23T16:06:00.658" v="82" actId="1076"/>
          <ac:spMkLst>
            <pc:docMk/>
            <pc:sldMk cId="863628216" sldId="256"/>
            <ac:spMk id="18" creationId="{D1114FBF-5AE4-42F5-8AE8-A5207B89C7FF}"/>
          </ac:spMkLst>
        </pc:spChg>
        <pc:spChg chg="mod">
          <ac:chgData name="Noel Dufrene" userId="S::ndufrene@migrantclinician.org::131c83a1-d70b-4f56-8487-a9b39281de7c" providerId="AD" clId="Web-{8680A63F-5569-AFAE-92AB-4737E28DE8C4}" dt="2021-12-23T16:08:24.616" v="104" actId="1076"/>
          <ac:spMkLst>
            <pc:docMk/>
            <pc:sldMk cId="863628216" sldId="256"/>
            <ac:spMk id="23" creationId="{BF6D7C19-40A1-477B-B740-37809A43A22C}"/>
          </ac:spMkLst>
        </pc:spChg>
        <pc:spChg chg="mod">
          <ac:chgData name="Noel Dufrene" userId="S::ndufrene@migrantclinician.org::131c83a1-d70b-4f56-8487-a9b39281de7c" providerId="AD" clId="Web-{8680A63F-5569-AFAE-92AB-4737E28DE8C4}" dt="2021-12-23T16:19:49.403" v="154" actId="14100"/>
          <ac:spMkLst>
            <pc:docMk/>
            <pc:sldMk cId="863628216" sldId="256"/>
            <ac:spMk id="24" creationId="{80AC400D-F660-4D51-B47A-3A22B01C9133}"/>
          </ac:spMkLst>
        </pc:spChg>
        <pc:spChg chg="mod">
          <ac:chgData name="Noel Dufrene" userId="S::ndufrene@migrantclinician.org::131c83a1-d70b-4f56-8487-a9b39281de7c" providerId="AD" clId="Web-{8680A63F-5569-AFAE-92AB-4737E28DE8C4}" dt="2021-12-23T16:19:41.668" v="153" actId="1076"/>
          <ac:spMkLst>
            <pc:docMk/>
            <pc:sldMk cId="863628216" sldId="256"/>
            <ac:spMk id="25" creationId="{E7B8E400-F5C5-42FB-988E-939361ED1137}"/>
          </ac:spMkLst>
        </pc:spChg>
        <pc:spChg chg="mod">
          <ac:chgData name="Noel Dufrene" userId="S::ndufrene@migrantclinician.org::131c83a1-d70b-4f56-8487-a9b39281de7c" providerId="AD" clId="Web-{8680A63F-5569-AFAE-92AB-4737E28DE8C4}" dt="2021-12-23T16:08:41.194" v="107" actId="20577"/>
          <ac:spMkLst>
            <pc:docMk/>
            <pc:sldMk cId="863628216" sldId="256"/>
            <ac:spMk id="28" creationId="{BF0AC4BE-D12D-4492-ABC3-A97A056DED9B}"/>
          </ac:spMkLst>
        </pc:spChg>
        <pc:spChg chg="mod">
          <ac:chgData name="Noel Dufrene" userId="S::ndufrene@migrantclinician.org::131c83a1-d70b-4f56-8487-a9b39281de7c" providerId="AD" clId="Web-{8680A63F-5569-AFAE-92AB-4737E28DE8C4}" dt="2021-12-23T16:21:58.422" v="167"/>
          <ac:spMkLst>
            <pc:docMk/>
            <pc:sldMk cId="863628216" sldId="256"/>
            <ac:spMk id="30" creationId="{13A4E983-9F63-4335-862E-7EB57F6D2A96}"/>
          </ac:spMkLst>
        </pc:spChg>
        <pc:spChg chg="mod">
          <ac:chgData name="Noel Dufrene" userId="S::ndufrene@migrantclinician.org::131c83a1-d70b-4f56-8487-a9b39281de7c" providerId="AD" clId="Web-{8680A63F-5569-AFAE-92AB-4737E28DE8C4}" dt="2021-12-23T16:20:54.608" v="165" actId="1076"/>
          <ac:spMkLst>
            <pc:docMk/>
            <pc:sldMk cId="863628216" sldId="256"/>
            <ac:spMk id="32" creationId="{5C378755-848F-424C-8701-301742D24FA5}"/>
          </ac:spMkLst>
        </pc:spChg>
        <pc:spChg chg="mod">
          <ac:chgData name="Noel Dufrene" userId="S::ndufrene@migrantclinician.org::131c83a1-d70b-4f56-8487-a9b39281de7c" providerId="AD" clId="Web-{8680A63F-5569-AFAE-92AB-4737E28DE8C4}" dt="2021-12-23T16:20:34.123" v="162" actId="1076"/>
          <ac:spMkLst>
            <pc:docMk/>
            <pc:sldMk cId="863628216" sldId="256"/>
            <ac:spMk id="36" creationId="{6412BEDF-938B-4552-A838-8D513795A6C4}"/>
          </ac:spMkLst>
        </pc:spChg>
        <pc:spChg chg="mod">
          <ac:chgData name="Noel Dufrene" userId="S::ndufrene@migrantclinician.org::131c83a1-d70b-4f56-8487-a9b39281de7c" providerId="AD" clId="Web-{8680A63F-5569-AFAE-92AB-4737E28DE8C4}" dt="2021-12-23T15:10:37.995" v="0" actId="14100"/>
          <ac:spMkLst>
            <pc:docMk/>
            <pc:sldMk cId="863628216" sldId="256"/>
            <ac:spMk id="50" creationId="{C5621182-59AF-46D0-BB97-9FCEDB869F55}"/>
          </ac:spMkLst>
        </pc:spChg>
        <pc:spChg chg="mod">
          <ac:chgData name="Noel Dufrene" userId="S::ndufrene@migrantclinician.org::131c83a1-d70b-4f56-8487-a9b39281de7c" providerId="AD" clId="Web-{8680A63F-5569-AFAE-92AB-4737E28DE8C4}" dt="2021-12-23T16:07:48.208" v="97" actId="1076"/>
          <ac:spMkLst>
            <pc:docMk/>
            <pc:sldMk cId="863628216" sldId="256"/>
            <ac:spMk id="51" creationId="{B6A11825-4985-4013-B0CA-05334A7C2540}"/>
          </ac:spMkLst>
        </pc:spChg>
        <pc:spChg chg="mod">
          <ac:chgData name="Noel Dufrene" userId="S::ndufrene@migrantclinician.org::131c83a1-d70b-4f56-8487-a9b39281de7c" providerId="AD" clId="Web-{8680A63F-5569-AFAE-92AB-4737E28DE8C4}" dt="2021-12-23T16:05:40.111" v="81" actId="1076"/>
          <ac:spMkLst>
            <pc:docMk/>
            <pc:sldMk cId="863628216" sldId="256"/>
            <ac:spMk id="52" creationId="{D06FD5C7-82A7-4814-91FD-962FC0EC1877}"/>
          </ac:spMkLst>
        </pc:spChg>
        <pc:spChg chg="mod">
          <ac:chgData name="Noel Dufrene" userId="S::ndufrene@migrantclinician.org::131c83a1-d70b-4f56-8487-a9b39281de7c" providerId="AD" clId="Web-{8680A63F-5569-AFAE-92AB-4737E28DE8C4}" dt="2021-12-23T16:07:55.974" v="100" actId="1076"/>
          <ac:spMkLst>
            <pc:docMk/>
            <pc:sldMk cId="863628216" sldId="256"/>
            <ac:spMk id="55" creationId="{E0C75D11-FA61-4138-BC13-F55508F61B3B}"/>
          </ac:spMkLst>
        </pc:spChg>
        <pc:spChg chg="mod">
          <ac:chgData name="Noel Dufrene" userId="S::ndufrene@migrantclinician.org::131c83a1-d70b-4f56-8487-a9b39281de7c" providerId="AD" clId="Web-{8680A63F-5569-AFAE-92AB-4737E28DE8C4}" dt="2021-12-23T15:11:21.403" v="5" actId="1076"/>
          <ac:spMkLst>
            <pc:docMk/>
            <pc:sldMk cId="863628216" sldId="256"/>
            <ac:spMk id="70" creationId="{D6A1928E-2F89-4E7B-895C-67FC11921563}"/>
          </ac:spMkLst>
        </pc:spChg>
        <pc:spChg chg="mod">
          <ac:chgData name="Noel Dufrene" userId="S::ndufrene@migrantclinician.org::131c83a1-d70b-4f56-8487-a9b39281de7c" providerId="AD" clId="Web-{8680A63F-5569-AFAE-92AB-4737E28DE8C4}" dt="2021-12-23T15:11:30.372" v="7" actId="14100"/>
          <ac:spMkLst>
            <pc:docMk/>
            <pc:sldMk cId="863628216" sldId="256"/>
            <ac:spMk id="72" creationId="{9F1D4D9E-14C2-49D2-BAB2-4FEB946367CB}"/>
          </ac:spMkLst>
        </pc:spChg>
        <pc:grpChg chg="mod">
          <ac:chgData name="Noel Dufrene" userId="S::ndufrene@migrantclinician.org::131c83a1-d70b-4f56-8487-a9b39281de7c" providerId="AD" clId="Web-{8680A63F-5569-AFAE-92AB-4737E28DE8C4}" dt="2021-12-23T16:22:39.986" v="168" actId="1076"/>
          <ac:grpSpMkLst>
            <pc:docMk/>
            <pc:sldMk cId="863628216" sldId="256"/>
            <ac:grpSpMk id="6" creationId="{80508315-2B8A-4C88-9B33-E109AB188D6D}"/>
          </ac:grpSpMkLst>
        </pc:grpChg>
        <pc:grpChg chg="mod">
          <ac:chgData name="Noel Dufrene" userId="S::ndufrene@migrantclinician.org::131c83a1-d70b-4f56-8487-a9b39281de7c" providerId="AD" clId="Web-{8680A63F-5569-AFAE-92AB-4737E28DE8C4}" dt="2021-12-23T16:07:52.990" v="99" actId="1076"/>
          <ac:grpSpMkLst>
            <pc:docMk/>
            <pc:sldMk cId="863628216" sldId="256"/>
            <ac:grpSpMk id="19" creationId="{4C91DD64-7D1C-451E-8C1E-F1856CD7D85A}"/>
          </ac:grpSpMkLst>
        </pc:grpChg>
        <pc:grpChg chg="mod">
          <ac:chgData name="Noel Dufrene" userId="S::ndufrene@migrantclinician.org::131c83a1-d70b-4f56-8487-a9b39281de7c" providerId="AD" clId="Web-{8680A63F-5569-AFAE-92AB-4737E28DE8C4}" dt="2021-12-23T16:20:40.389" v="163" actId="1076"/>
          <ac:grpSpMkLst>
            <pc:docMk/>
            <pc:sldMk cId="863628216" sldId="256"/>
            <ac:grpSpMk id="47" creationId="{06833B9E-E49C-4329-9D8D-978623D904FE}"/>
          </ac:grpSpMkLst>
        </pc:grpChg>
        <pc:grpChg chg="mod">
          <ac:chgData name="Noel Dufrene" userId="S::ndufrene@migrantclinician.org::131c83a1-d70b-4f56-8487-a9b39281de7c" providerId="AD" clId="Web-{8680A63F-5569-AFAE-92AB-4737E28DE8C4}" dt="2021-12-23T16:08:10.287" v="101" actId="1076"/>
          <ac:grpSpMkLst>
            <pc:docMk/>
            <pc:sldMk cId="863628216" sldId="256"/>
            <ac:grpSpMk id="62" creationId="{503162DE-EE2F-4932-BA80-75C07F2CBE25}"/>
          </ac:grpSpMkLst>
        </pc:grpChg>
        <pc:picChg chg="add mod">
          <ac:chgData name="Noel Dufrene" userId="S::ndufrene@migrantclinician.org::131c83a1-d70b-4f56-8487-a9b39281de7c" providerId="AD" clId="Web-{8680A63F-5569-AFAE-92AB-4737E28DE8C4}" dt="2021-12-23T15:23:32.272" v="33" actId="1076"/>
          <ac:picMkLst>
            <pc:docMk/>
            <pc:sldMk cId="863628216" sldId="256"/>
            <ac:picMk id="3" creationId="{A50977FE-DA38-4C0C-BF94-1FCDEEA6A3C4}"/>
          </ac:picMkLst>
        </pc:picChg>
        <pc:picChg chg="del mod">
          <ac:chgData name="Noel Dufrene" userId="S::ndufrene@migrantclinician.org::131c83a1-d70b-4f56-8487-a9b39281de7c" providerId="AD" clId="Web-{8680A63F-5569-AFAE-92AB-4737E28DE8C4}" dt="2021-12-23T15:23:29.257" v="32"/>
          <ac:picMkLst>
            <pc:docMk/>
            <pc:sldMk cId="863628216" sldId="256"/>
            <ac:picMk id="5" creationId="{CABA5C13-54AE-4A91-A7C2-ADBA57EC3CB8}"/>
          </ac:picMkLst>
        </pc:picChg>
        <pc:picChg chg="add mod">
          <ac:chgData name="Noel Dufrene" userId="S::ndufrene@migrantclinician.org::131c83a1-d70b-4f56-8487-a9b39281de7c" providerId="AD" clId="Web-{8680A63F-5569-AFAE-92AB-4737E28DE8C4}" dt="2021-12-23T15:24:04.180" v="36" actId="1076"/>
          <ac:picMkLst>
            <pc:docMk/>
            <pc:sldMk cId="863628216" sldId="256"/>
            <ac:picMk id="56" creationId="{40F4A587-3396-4982-A76B-91D881D51520}"/>
          </ac:picMkLst>
        </pc:picChg>
        <pc:picChg chg="del">
          <ac:chgData name="Noel Dufrene" userId="S::ndufrene@migrantclinician.org::131c83a1-d70b-4f56-8487-a9b39281de7c" providerId="AD" clId="Web-{8680A63F-5569-AFAE-92AB-4737E28DE8C4}" dt="2021-12-23T15:23:58.226" v="34"/>
          <ac:picMkLst>
            <pc:docMk/>
            <pc:sldMk cId="863628216" sldId="256"/>
            <ac:picMk id="58" creationId="{5940876E-F0C4-4567-9CC2-7F9CBABD8524}"/>
          </ac:picMkLst>
        </pc:picChg>
        <pc:cxnChg chg="mod">
          <ac:chgData name="Noel Dufrene" userId="S::ndufrene@migrantclinician.org::131c83a1-d70b-4f56-8487-a9b39281de7c" providerId="AD" clId="Web-{8680A63F-5569-AFAE-92AB-4737E28DE8C4}" dt="2021-12-23T16:20:47.217" v="164" actId="1076"/>
          <ac:cxnSpMkLst>
            <pc:docMk/>
            <pc:sldMk cId="863628216" sldId="256"/>
            <ac:cxnSpMk id="39" creationId="{81B9FDB4-492B-471F-AA2B-648877AF1225}"/>
          </ac:cxnSpMkLst>
        </pc:cxnChg>
        <pc:cxnChg chg="mod">
          <ac:chgData name="Noel Dufrene" userId="S::ndufrene@migrantclinician.org::131c83a1-d70b-4f56-8487-a9b39281de7c" providerId="AD" clId="Web-{8680A63F-5569-AFAE-92AB-4737E28DE8C4}" dt="2021-12-23T15:11:35.372" v="8" actId="14100"/>
          <ac:cxnSpMkLst>
            <pc:docMk/>
            <pc:sldMk cId="863628216" sldId="256"/>
            <ac:cxnSpMk id="71" creationId="{F23EC02F-F116-43EF-BD31-4AECFA5E43BF}"/>
          </ac:cxnSpMkLst>
        </pc:cxnChg>
      </pc:sldChg>
      <pc:sldChg chg="modSp">
        <pc:chgData name="Noel Dufrene" userId="S::ndufrene@migrantclinician.org::131c83a1-d70b-4f56-8487-a9b39281de7c" providerId="AD" clId="Web-{8680A63F-5569-AFAE-92AB-4737E28DE8C4}" dt="2021-12-23T16:25:57.712" v="181" actId="1076"/>
        <pc:sldMkLst>
          <pc:docMk/>
          <pc:sldMk cId="2314076300" sldId="257"/>
        </pc:sldMkLst>
        <pc:spChg chg="mod">
          <ac:chgData name="Noel Dufrene" userId="S::ndufrene@migrantclinician.org::131c83a1-d70b-4f56-8487-a9b39281de7c" providerId="AD" clId="Web-{8680A63F-5569-AFAE-92AB-4737E28DE8C4}" dt="2021-12-23T15:13:37.923" v="16" actId="20577"/>
          <ac:spMkLst>
            <pc:docMk/>
            <pc:sldMk cId="2314076300" sldId="257"/>
            <ac:spMk id="83" creationId="{1735CC34-D572-43CE-83E5-2771B5B8BC28}"/>
          </ac:spMkLst>
        </pc:spChg>
        <pc:spChg chg="mod">
          <ac:chgData name="Noel Dufrene" userId="S::ndufrene@migrantclinician.org::131c83a1-d70b-4f56-8487-a9b39281de7c" providerId="AD" clId="Web-{8680A63F-5569-AFAE-92AB-4737E28DE8C4}" dt="2021-12-23T16:24:25.694" v="173" actId="20577"/>
          <ac:spMkLst>
            <pc:docMk/>
            <pc:sldMk cId="2314076300" sldId="257"/>
            <ac:spMk id="86" creationId="{CA5D6EFA-D2CA-4604-A90C-877E24577BAE}"/>
          </ac:spMkLst>
        </pc:spChg>
        <pc:spChg chg="mod">
          <ac:chgData name="Noel Dufrene" userId="S::ndufrene@migrantclinician.org::131c83a1-d70b-4f56-8487-a9b39281de7c" providerId="AD" clId="Web-{8680A63F-5569-AFAE-92AB-4737E28DE8C4}" dt="2021-12-23T16:25:50.696" v="180" actId="1076"/>
          <ac:spMkLst>
            <pc:docMk/>
            <pc:sldMk cId="2314076300" sldId="257"/>
            <ac:spMk id="105" creationId="{8E8BE779-ED93-43C1-B2DC-1EDC1AE0F920}"/>
          </ac:spMkLst>
        </pc:spChg>
        <pc:spChg chg="mod">
          <ac:chgData name="Noel Dufrene" userId="S::ndufrene@migrantclinician.org::131c83a1-d70b-4f56-8487-a9b39281de7c" providerId="AD" clId="Web-{8680A63F-5569-AFAE-92AB-4737E28DE8C4}" dt="2021-12-23T16:25:57.712" v="181" actId="1076"/>
          <ac:spMkLst>
            <pc:docMk/>
            <pc:sldMk cId="2314076300" sldId="257"/>
            <ac:spMk id="106" creationId="{73482495-BD14-4B94-8405-C95646A5FC7A}"/>
          </ac:spMkLst>
        </pc:spChg>
        <pc:spChg chg="mod">
          <ac:chgData name="Noel Dufrene" userId="S::ndufrene@migrantclinician.org::131c83a1-d70b-4f56-8487-a9b39281de7c" providerId="AD" clId="Web-{8680A63F-5569-AFAE-92AB-4737E28DE8C4}" dt="2021-12-23T16:25:45.071" v="179" actId="1076"/>
          <ac:spMkLst>
            <pc:docMk/>
            <pc:sldMk cId="2314076300" sldId="257"/>
            <ac:spMk id="107" creationId="{0D224C6D-E8EF-4211-9756-6DC6C615AA6C}"/>
          </ac:spMkLst>
        </pc:spChg>
      </pc:sldChg>
    </pc:docChg>
  </pc:docChgLst>
  <pc:docChgLst>
    <pc:chgData clId="Web-{F0537EB1-0D06-6AE0-9D1A-A3E4F8886EB1}"/>
    <pc:docChg chg="modSld">
      <pc:chgData name="" userId="" providerId="" clId="Web-{F0537EB1-0D06-6AE0-9D1A-A3E4F8886EB1}" dt="2022-01-07T15:18:31.166" v="0" actId="20577"/>
      <pc:docMkLst>
        <pc:docMk/>
      </pc:docMkLst>
      <pc:sldChg chg="modSp">
        <pc:chgData name="" userId="" providerId="" clId="Web-{F0537EB1-0D06-6AE0-9D1A-A3E4F8886EB1}" dt="2022-01-07T15:18:31.166" v="0" actId="20577"/>
        <pc:sldMkLst>
          <pc:docMk/>
          <pc:sldMk cId="863628216" sldId="256"/>
        </pc:sldMkLst>
        <pc:spChg chg="mod">
          <ac:chgData name="" userId="" providerId="" clId="Web-{F0537EB1-0D06-6AE0-9D1A-A3E4F8886EB1}" dt="2022-01-07T15:18:31.166" v="0" actId="20577"/>
          <ac:spMkLst>
            <pc:docMk/>
            <pc:sldMk cId="863628216" sldId="256"/>
            <ac:spMk id="57" creationId="{F8D3850C-DBFB-45CD-853C-FDB6CC70CDC7}"/>
          </ac:spMkLst>
        </pc:spChg>
      </pc:sldChg>
    </pc:docChg>
  </pc:docChgLst>
  <pc:docChgLst>
    <pc:chgData name="Noel Dufrene" userId="S::ndufrene@migrantclinician.org::131c83a1-d70b-4f56-8487-a9b39281de7c" providerId="AD" clId="Web-{7BDC2F75-99E7-E215-03F6-72478B574E81}"/>
    <pc:docChg chg="mod modSld">
      <pc:chgData name="Noel Dufrene" userId="S::ndufrene@migrantclinician.org::131c83a1-d70b-4f56-8487-a9b39281de7c" providerId="AD" clId="Web-{7BDC2F75-99E7-E215-03F6-72478B574E81}" dt="2021-12-16T21:20:48.013" v="8" actId="20577"/>
      <pc:docMkLst>
        <pc:docMk/>
      </pc:docMkLst>
      <pc:sldChg chg="addSp modSp">
        <pc:chgData name="Noel Dufrene" userId="S::ndufrene@migrantclinician.org::131c83a1-d70b-4f56-8487-a9b39281de7c" providerId="AD" clId="Web-{7BDC2F75-99E7-E215-03F6-72478B574E81}" dt="2021-12-16T21:20:48.013" v="8" actId="20577"/>
        <pc:sldMkLst>
          <pc:docMk/>
          <pc:sldMk cId="863628216" sldId="256"/>
        </pc:sldMkLst>
        <pc:spChg chg="add">
          <ac:chgData name="Noel Dufrene" userId="S::ndufrene@migrantclinician.org::131c83a1-d70b-4f56-8487-a9b39281de7c" providerId="AD" clId="Web-{7BDC2F75-99E7-E215-03F6-72478B574E81}" dt="2021-12-16T21:20:47.341" v="5"/>
          <ac:spMkLst>
            <pc:docMk/>
            <pc:sldMk cId="863628216" sldId="256"/>
            <ac:spMk id="3" creationId="{46DB2C90-56EA-436A-AF6C-B55E202A5FC7}"/>
          </ac:spMkLst>
        </pc:spChg>
        <pc:spChg chg="mod">
          <ac:chgData name="Noel Dufrene" userId="S::ndufrene@migrantclinician.org::131c83a1-d70b-4f56-8487-a9b39281de7c" providerId="AD" clId="Web-{7BDC2F75-99E7-E215-03F6-72478B574E81}" dt="2021-12-16T21:20:48.013" v="8" actId="20577"/>
          <ac:spMkLst>
            <pc:docMk/>
            <pc:sldMk cId="863628216" sldId="256"/>
            <ac:spMk id="40" creationId="{65F239E6-4419-4ED1-9D01-216CFBD58666}"/>
          </ac:spMkLst>
        </pc:spChg>
        <pc:spChg chg="mod">
          <ac:chgData name="Noel Dufrene" userId="S::ndufrene@migrantclinician.org::131c83a1-d70b-4f56-8487-a9b39281de7c" providerId="AD" clId="Web-{7BDC2F75-99E7-E215-03F6-72478B574E81}" dt="2021-12-16T21:20:47.028" v="4" actId="20577"/>
          <ac:spMkLst>
            <pc:docMk/>
            <pc:sldMk cId="863628216" sldId="256"/>
            <ac:spMk id="55" creationId="{E0C75D11-FA61-4138-BC13-F55508F61B3B}"/>
          </ac:spMkLst>
        </pc:spChg>
        <pc:spChg chg="mod">
          <ac:chgData name="Noel Dufrene" userId="S::ndufrene@migrantclinician.org::131c83a1-d70b-4f56-8487-a9b39281de7c" providerId="AD" clId="Web-{7BDC2F75-99E7-E215-03F6-72478B574E81}" dt="2021-12-16T21:20:47.481" v="6" actId="20577"/>
          <ac:spMkLst>
            <pc:docMk/>
            <pc:sldMk cId="863628216" sldId="256"/>
            <ac:spMk id="57" creationId="{F8D3850C-DBFB-45CD-853C-FDB6CC70CDC7}"/>
          </ac:spMkLst>
        </pc:spChg>
      </pc:sldChg>
      <pc:sldChg chg="modSp addCm delCm">
        <pc:chgData name="Noel Dufrene" userId="S::ndufrene@migrantclinician.org::131c83a1-d70b-4f56-8487-a9b39281de7c" providerId="AD" clId="Web-{7BDC2F75-99E7-E215-03F6-72478B574E81}" dt="2021-12-16T21:20:47.716" v="7" actId="20577"/>
        <pc:sldMkLst>
          <pc:docMk/>
          <pc:sldMk cId="2314076300" sldId="257"/>
        </pc:sldMkLst>
        <pc:spChg chg="mod">
          <ac:chgData name="Noel Dufrene" userId="S::ndufrene@migrantclinician.org::131c83a1-d70b-4f56-8487-a9b39281de7c" providerId="AD" clId="Web-{7BDC2F75-99E7-E215-03F6-72478B574E81}" dt="2021-12-16T21:20:47.716" v="7" actId="20577"/>
          <ac:spMkLst>
            <pc:docMk/>
            <pc:sldMk cId="2314076300" sldId="257"/>
            <ac:spMk id="83" creationId="{1735CC34-D572-43CE-83E5-2771B5B8BC28}"/>
          </ac:spMkLst>
        </pc:spChg>
        <pc:spChg chg="mod">
          <ac:chgData name="Noel Dufrene" userId="S::ndufrene@migrantclinician.org::131c83a1-d70b-4f56-8487-a9b39281de7c" providerId="AD" clId="Web-{7BDC2F75-99E7-E215-03F6-72478B574E81}" dt="2021-12-16T21:17:15.945" v="3" actId="20577"/>
          <ac:spMkLst>
            <pc:docMk/>
            <pc:sldMk cId="2314076300" sldId="257"/>
            <ac:spMk id="86" creationId="{CA5D6EFA-D2CA-4604-A90C-877E24577BAE}"/>
          </ac:spMkLst>
        </pc:spChg>
      </pc:sldChg>
    </pc:docChg>
  </pc:docChgLst>
  <pc:docChgLst>
    <pc:chgData name="Giovanni Lopez-Quezada" userId="d444c8ac-3606-446b-ab90-a96ed9b696ec" providerId="ADAL" clId="{CFF637D0-B4C2-4CE8-BCE8-C86D8BE6222F}"/>
    <pc:docChg chg="undo redo custSel modSld">
      <pc:chgData name="Giovanni Lopez-Quezada" userId="d444c8ac-3606-446b-ab90-a96ed9b696ec" providerId="ADAL" clId="{CFF637D0-B4C2-4CE8-BCE8-C86D8BE6222F}" dt="2022-09-09T18:27:27.784" v="375" actId="478"/>
      <pc:docMkLst>
        <pc:docMk/>
      </pc:docMkLst>
      <pc:sldChg chg="addSp delSp modSp mod">
        <pc:chgData name="Giovanni Lopez-Quezada" userId="d444c8ac-3606-446b-ab90-a96ed9b696ec" providerId="ADAL" clId="{CFF637D0-B4C2-4CE8-BCE8-C86D8BE6222F}" dt="2022-09-09T18:27:27.784" v="375" actId="478"/>
        <pc:sldMkLst>
          <pc:docMk/>
          <pc:sldMk cId="863628216" sldId="256"/>
        </pc:sldMkLst>
        <pc:spChg chg="add mod">
          <ac:chgData name="Giovanni Lopez-Quezada" userId="d444c8ac-3606-446b-ab90-a96ed9b696ec" providerId="ADAL" clId="{CFF637D0-B4C2-4CE8-BCE8-C86D8BE6222F}" dt="2022-09-09T18:27:15.385" v="370" actId="20577"/>
          <ac:spMkLst>
            <pc:docMk/>
            <pc:sldMk cId="863628216" sldId="256"/>
            <ac:spMk id="3" creationId="{0A83F390-145A-B9D9-F37A-918C81CFA62C}"/>
          </ac:spMkLst>
        </pc:spChg>
        <pc:spChg chg="mod">
          <ac:chgData name="Giovanni Lopez-Quezada" userId="d444c8ac-3606-446b-ab90-a96ed9b696ec" providerId="ADAL" clId="{CFF637D0-B4C2-4CE8-BCE8-C86D8BE6222F}" dt="2022-09-09T18:26:32.025" v="345"/>
          <ac:spMkLst>
            <pc:docMk/>
            <pc:sldMk cId="863628216" sldId="256"/>
            <ac:spMk id="7" creationId="{2E576C38-EB6B-9886-95BA-36BD1108AA78}"/>
          </ac:spMkLst>
        </pc:spChg>
        <pc:spChg chg="del mod">
          <ac:chgData name="Giovanni Lopez-Quezada" userId="d444c8ac-3606-446b-ab90-a96ed9b696ec" providerId="ADAL" clId="{CFF637D0-B4C2-4CE8-BCE8-C86D8BE6222F}" dt="2022-09-09T18:16:40.970" v="239" actId="478"/>
          <ac:spMkLst>
            <pc:docMk/>
            <pc:sldMk cId="863628216" sldId="256"/>
            <ac:spMk id="18" creationId="{D1114FBF-5AE4-42F5-8AE8-A5207B89C7FF}"/>
          </ac:spMkLst>
        </pc:spChg>
        <pc:spChg chg="mod">
          <ac:chgData name="Giovanni Lopez-Quezada" userId="d444c8ac-3606-446b-ab90-a96ed9b696ec" providerId="ADAL" clId="{CFF637D0-B4C2-4CE8-BCE8-C86D8BE6222F}" dt="2022-09-09T18:26:24.360" v="344" actId="1037"/>
          <ac:spMkLst>
            <pc:docMk/>
            <pc:sldMk cId="863628216" sldId="256"/>
            <ac:spMk id="23" creationId="{BF6D7C19-40A1-477B-B740-37809A43A22C}"/>
          </ac:spMkLst>
        </pc:spChg>
        <pc:spChg chg="mod">
          <ac:chgData name="Giovanni Lopez-Quezada" userId="d444c8ac-3606-446b-ab90-a96ed9b696ec" providerId="ADAL" clId="{CFF637D0-B4C2-4CE8-BCE8-C86D8BE6222F}" dt="2022-09-09T18:14:09.376" v="201" actId="1076"/>
          <ac:spMkLst>
            <pc:docMk/>
            <pc:sldMk cId="863628216" sldId="256"/>
            <ac:spMk id="27" creationId="{8E4A26E8-40C4-4F86-A709-BE045139E941}"/>
          </ac:spMkLst>
        </pc:spChg>
        <pc:spChg chg="mod topLvl">
          <ac:chgData name="Giovanni Lopez-Quezada" userId="d444c8ac-3606-446b-ab90-a96ed9b696ec" providerId="ADAL" clId="{CFF637D0-B4C2-4CE8-BCE8-C86D8BE6222F}" dt="2022-09-09T18:14:19.521" v="207" actId="1035"/>
          <ac:spMkLst>
            <pc:docMk/>
            <pc:sldMk cId="863628216" sldId="256"/>
            <ac:spMk id="28" creationId="{BF0AC4BE-D12D-4492-ABC3-A97A056DED9B}"/>
          </ac:spMkLst>
        </pc:spChg>
        <pc:spChg chg="mod">
          <ac:chgData name="Giovanni Lopez-Quezada" userId="d444c8ac-3606-446b-ab90-a96ed9b696ec" providerId="ADAL" clId="{CFF637D0-B4C2-4CE8-BCE8-C86D8BE6222F}" dt="2022-09-09T18:23:18.284" v="331" actId="1036"/>
          <ac:spMkLst>
            <pc:docMk/>
            <pc:sldMk cId="863628216" sldId="256"/>
            <ac:spMk id="30" creationId="{13A4E983-9F63-4335-862E-7EB57F6D2A96}"/>
          </ac:spMkLst>
        </pc:spChg>
        <pc:spChg chg="mod">
          <ac:chgData name="Giovanni Lopez-Quezada" userId="d444c8ac-3606-446b-ab90-a96ed9b696ec" providerId="ADAL" clId="{CFF637D0-B4C2-4CE8-BCE8-C86D8BE6222F}" dt="2022-09-09T18:23:13.826" v="329" actId="1076"/>
          <ac:spMkLst>
            <pc:docMk/>
            <pc:sldMk cId="863628216" sldId="256"/>
            <ac:spMk id="32" creationId="{5C378755-848F-424C-8701-301742D24FA5}"/>
          </ac:spMkLst>
        </pc:spChg>
        <pc:spChg chg="mod">
          <ac:chgData name="Giovanni Lopez-Quezada" userId="d444c8ac-3606-446b-ab90-a96ed9b696ec" providerId="ADAL" clId="{CFF637D0-B4C2-4CE8-BCE8-C86D8BE6222F}" dt="2022-09-09T18:22:02.443" v="323" actId="1038"/>
          <ac:spMkLst>
            <pc:docMk/>
            <pc:sldMk cId="863628216" sldId="256"/>
            <ac:spMk id="51" creationId="{B6A11825-4985-4013-B0CA-05334A7C2540}"/>
          </ac:spMkLst>
        </pc:spChg>
        <pc:spChg chg="mod">
          <ac:chgData name="Giovanni Lopez-Quezada" userId="d444c8ac-3606-446b-ab90-a96ed9b696ec" providerId="ADAL" clId="{CFF637D0-B4C2-4CE8-BCE8-C86D8BE6222F}" dt="2022-09-09T18:15:06.417" v="220" actId="1076"/>
          <ac:spMkLst>
            <pc:docMk/>
            <pc:sldMk cId="863628216" sldId="256"/>
            <ac:spMk id="52" creationId="{D06FD5C7-82A7-4814-91FD-962FC0EC1877}"/>
          </ac:spMkLst>
        </pc:spChg>
        <pc:spChg chg="mod">
          <ac:chgData name="Giovanni Lopez-Quezada" userId="d444c8ac-3606-446b-ab90-a96ed9b696ec" providerId="ADAL" clId="{CFF637D0-B4C2-4CE8-BCE8-C86D8BE6222F}" dt="2022-09-09T18:22:19.633" v="325" actId="1036"/>
          <ac:spMkLst>
            <pc:docMk/>
            <pc:sldMk cId="863628216" sldId="256"/>
            <ac:spMk id="53" creationId="{C6CE72B4-5053-434F-BAD0-E2473CB6CA17}"/>
          </ac:spMkLst>
        </pc:spChg>
        <pc:spChg chg="mod">
          <ac:chgData name="Giovanni Lopez-Quezada" userId="d444c8ac-3606-446b-ab90-a96ed9b696ec" providerId="ADAL" clId="{CFF637D0-B4C2-4CE8-BCE8-C86D8BE6222F}" dt="2022-09-09T18:20:25.525" v="298" actId="552"/>
          <ac:spMkLst>
            <pc:docMk/>
            <pc:sldMk cId="863628216" sldId="256"/>
            <ac:spMk id="55" creationId="{E0C75D11-FA61-4138-BC13-F55508F61B3B}"/>
          </ac:spMkLst>
        </pc:spChg>
        <pc:spChg chg="mod">
          <ac:chgData name="Giovanni Lopez-Quezada" userId="d444c8ac-3606-446b-ab90-a96ed9b696ec" providerId="ADAL" clId="{CFF637D0-B4C2-4CE8-BCE8-C86D8BE6222F}" dt="2022-09-09T18:20:46.840" v="303" actId="1076"/>
          <ac:spMkLst>
            <pc:docMk/>
            <pc:sldMk cId="863628216" sldId="256"/>
            <ac:spMk id="67" creationId="{D73B1652-ECAC-4FDC-B9CB-A59636E661F9}"/>
          </ac:spMkLst>
        </pc:spChg>
        <pc:grpChg chg="add del mod">
          <ac:chgData name="Giovanni Lopez-Quezada" userId="d444c8ac-3606-446b-ab90-a96ed9b696ec" providerId="ADAL" clId="{CFF637D0-B4C2-4CE8-BCE8-C86D8BE6222F}" dt="2022-09-09T18:27:27.784" v="375" actId="478"/>
          <ac:grpSpMkLst>
            <pc:docMk/>
            <pc:sldMk cId="863628216" sldId="256"/>
            <ac:grpSpMk id="5" creationId="{4EABB4C4-B4A2-8C1E-E919-9A82C28572D9}"/>
          </ac:grpSpMkLst>
        </pc:grpChg>
        <pc:grpChg chg="del">
          <ac:chgData name="Giovanni Lopez-Quezada" userId="d444c8ac-3606-446b-ab90-a96ed9b696ec" providerId="ADAL" clId="{CFF637D0-B4C2-4CE8-BCE8-C86D8BE6222F}" dt="2022-09-09T18:17:15.179" v="253" actId="478"/>
          <ac:grpSpMkLst>
            <pc:docMk/>
            <pc:sldMk cId="863628216" sldId="256"/>
            <ac:grpSpMk id="19" creationId="{4C91DD64-7D1C-451E-8C1E-F1856CD7D85A}"/>
          </ac:grpSpMkLst>
        </pc:grpChg>
        <pc:grpChg chg="mod">
          <ac:chgData name="Giovanni Lopez-Quezada" userId="d444c8ac-3606-446b-ab90-a96ed9b696ec" providerId="ADAL" clId="{CFF637D0-B4C2-4CE8-BCE8-C86D8BE6222F}" dt="2022-09-09T18:23:24.785" v="334" actId="1035"/>
          <ac:grpSpMkLst>
            <pc:docMk/>
            <pc:sldMk cId="863628216" sldId="256"/>
            <ac:grpSpMk id="47" creationId="{06833B9E-E49C-4329-9D8D-978623D904FE}"/>
          </ac:grpSpMkLst>
        </pc:grpChg>
        <pc:grpChg chg="del mod">
          <ac:chgData name="Giovanni Lopez-Quezada" userId="d444c8ac-3606-446b-ab90-a96ed9b696ec" providerId="ADAL" clId="{CFF637D0-B4C2-4CE8-BCE8-C86D8BE6222F}" dt="2022-09-09T18:13:24.953" v="193" actId="165"/>
          <ac:grpSpMkLst>
            <pc:docMk/>
            <pc:sldMk cId="863628216" sldId="256"/>
            <ac:grpSpMk id="62" creationId="{503162DE-EE2F-4932-BA80-75C07F2CBE25}"/>
          </ac:grpSpMkLst>
        </pc:grpChg>
        <pc:picChg chg="mod">
          <ac:chgData name="Giovanni Lopez-Quezada" userId="d444c8ac-3606-446b-ab90-a96ed9b696ec" providerId="ADAL" clId="{CFF637D0-B4C2-4CE8-BCE8-C86D8BE6222F}" dt="2022-09-09T18:26:32.025" v="345"/>
          <ac:picMkLst>
            <pc:docMk/>
            <pc:sldMk cId="863628216" sldId="256"/>
            <ac:picMk id="6" creationId="{E6B8562B-1DD2-2366-F867-26525F56FC13}"/>
          </ac:picMkLst>
        </pc:picChg>
        <pc:picChg chg="mod">
          <ac:chgData name="Giovanni Lopez-Quezada" userId="d444c8ac-3606-446b-ab90-a96ed9b696ec" providerId="ADAL" clId="{CFF637D0-B4C2-4CE8-BCE8-C86D8BE6222F}" dt="2022-09-09T18:13:09.311" v="187" actId="14100"/>
          <ac:picMkLst>
            <pc:docMk/>
            <pc:sldMk cId="863628216" sldId="256"/>
            <ac:picMk id="56" creationId="{40F4A587-3396-4982-A76B-91D881D51520}"/>
          </ac:picMkLst>
        </pc:picChg>
        <pc:picChg chg="mod topLvl">
          <ac:chgData name="Giovanni Lopez-Quezada" userId="d444c8ac-3606-446b-ab90-a96ed9b696ec" providerId="ADAL" clId="{CFF637D0-B4C2-4CE8-BCE8-C86D8BE6222F}" dt="2022-09-09T18:14:24.419" v="209" actId="14100"/>
          <ac:picMkLst>
            <pc:docMk/>
            <pc:sldMk cId="863628216" sldId="256"/>
            <ac:picMk id="60" creationId="{062A7F32-5726-4D86-A239-C9420B849FCC}"/>
          </ac:picMkLst>
        </pc:picChg>
      </pc:sldChg>
      <pc:sldChg chg="delSp modSp mod">
        <pc:chgData name="Giovanni Lopez-Quezada" userId="d444c8ac-3606-446b-ab90-a96ed9b696ec" providerId="ADAL" clId="{CFF637D0-B4C2-4CE8-BCE8-C86D8BE6222F}" dt="2022-09-09T18:11:30.065" v="151" actId="20577"/>
        <pc:sldMkLst>
          <pc:docMk/>
          <pc:sldMk cId="2314076300" sldId="257"/>
        </pc:sldMkLst>
        <pc:spChg chg="mod">
          <ac:chgData name="Giovanni Lopez-Quezada" userId="d444c8ac-3606-446b-ab90-a96ed9b696ec" providerId="ADAL" clId="{CFF637D0-B4C2-4CE8-BCE8-C86D8BE6222F}" dt="2022-09-08T21:06:50.541" v="9" actId="165"/>
          <ac:spMkLst>
            <pc:docMk/>
            <pc:sldMk cId="2314076300" sldId="257"/>
            <ac:spMk id="53" creationId="{FC1CE315-88D0-4FAB-B917-12F8669FFDDA}"/>
          </ac:spMkLst>
        </pc:spChg>
        <pc:spChg chg="mod">
          <ac:chgData name="Giovanni Lopez-Quezada" userId="d444c8ac-3606-446b-ab90-a96ed9b696ec" providerId="ADAL" clId="{CFF637D0-B4C2-4CE8-BCE8-C86D8BE6222F}" dt="2022-09-08T21:06:50.541" v="9" actId="165"/>
          <ac:spMkLst>
            <pc:docMk/>
            <pc:sldMk cId="2314076300" sldId="257"/>
            <ac:spMk id="55" creationId="{482EC1C3-0E80-45C7-B781-D237CC6D5E82}"/>
          </ac:spMkLst>
        </pc:spChg>
        <pc:spChg chg="mod">
          <ac:chgData name="Giovanni Lopez-Quezada" userId="d444c8ac-3606-446b-ab90-a96ed9b696ec" providerId="ADAL" clId="{CFF637D0-B4C2-4CE8-BCE8-C86D8BE6222F}" dt="2022-09-08T21:06:50.541" v="9" actId="165"/>
          <ac:spMkLst>
            <pc:docMk/>
            <pc:sldMk cId="2314076300" sldId="257"/>
            <ac:spMk id="58" creationId="{3A6B56FC-26C3-4FEC-AF05-0EC230BE253C}"/>
          </ac:spMkLst>
        </pc:spChg>
        <pc:spChg chg="mod">
          <ac:chgData name="Giovanni Lopez-Quezada" userId="d444c8ac-3606-446b-ab90-a96ed9b696ec" providerId="ADAL" clId="{CFF637D0-B4C2-4CE8-BCE8-C86D8BE6222F}" dt="2022-09-08T21:06:50.541" v="9" actId="165"/>
          <ac:spMkLst>
            <pc:docMk/>
            <pc:sldMk cId="2314076300" sldId="257"/>
            <ac:spMk id="59" creationId="{18E70612-92D9-41E3-A0B5-16C06E125376}"/>
          </ac:spMkLst>
        </pc:spChg>
        <pc:spChg chg="mod">
          <ac:chgData name="Giovanni Lopez-Quezada" userId="d444c8ac-3606-446b-ab90-a96ed9b696ec" providerId="ADAL" clId="{CFF637D0-B4C2-4CE8-BCE8-C86D8BE6222F}" dt="2022-09-08T21:06:50.541" v="9" actId="165"/>
          <ac:spMkLst>
            <pc:docMk/>
            <pc:sldMk cId="2314076300" sldId="257"/>
            <ac:spMk id="61" creationId="{F3FB5EBF-5B72-4C2E-BA7D-BD4FB9A8E362}"/>
          </ac:spMkLst>
        </pc:spChg>
        <pc:spChg chg="mod">
          <ac:chgData name="Giovanni Lopez-Quezada" userId="d444c8ac-3606-446b-ab90-a96ed9b696ec" providerId="ADAL" clId="{CFF637D0-B4C2-4CE8-BCE8-C86D8BE6222F}" dt="2022-09-08T21:06:50.541" v="9" actId="165"/>
          <ac:spMkLst>
            <pc:docMk/>
            <pc:sldMk cId="2314076300" sldId="257"/>
            <ac:spMk id="63" creationId="{475462CB-7506-47B5-BEF3-D13CAE4F1353}"/>
          </ac:spMkLst>
        </pc:spChg>
        <pc:spChg chg="mod">
          <ac:chgData name="Giovanni Lopez-Quezada" userId="d444c8ac-3606-446b-ab90-a96ed9b696ec" providerId="ADAL" clId="{CFF637D0-B4C2-4CE8-BCE8-C86D8BE6222F}" dt="2022-09-08T21:10:58.150" v="50" actId="1076"/>
          <ac:spMkLst>
            <pc:docMk/>
            <pc:sldMk cId="2314076300" sldId="257"/>
            <ac:spMk id="65" creationId="{4D389D62-A03D-46AE-B379-DEA9A654EFD2}"/>
          </ac:spMkLst>
        </pc:spChg>
        <pc:spChg chg="mod">
          <ac:chgData name="Giovanni Lopez-Quezada" userId="d444c8ac-3606-446b-ab90-a96ed9b696ec" providerId="ADAL" clId="{CFF637D0-B4C2-4CE8-BCE8-C86D8BE6222F}" dt="2022-09-08T21:11:15.783" v="60" actId="1038"/>
          <ac:spMkLst>
            <pc:docMk/>
            <pc:sldMk cId="2314076300" sldId="257"/>
            <ac:spMk id="67" creationId="{0D9D98DC-A3DE-4819-BACD-1451DB23D2BA}"/>
          </ac:spMkLst>
        </pc:spChg>
        <pc:spChg chg="mod">
          <ac:chgData name="Giovanni Lopez-Quezada" userId="d444c8ac-3606-446b-ab90-a96ed9b696ec" providerId="ADAL" clId="{CFF637D0-B4C2-4CE8-BCE8-C86D8BE6222F}" dt="2022-09-08T21:06:50.541" v="9" actId="165"/>
          <ac:spMkLst>
            <pc:docMk/>
            <pc:sldMk cId="2314076300" sldId="257"/>
            <ac:spMk id="69" creationId="{4ECC08A2-238A-4CB1-8AE0-794CADCFE2CA}"/>
          </ac:spMkLst>
        </pc:spChg>
        <pc:spChg chg="mod">
          <ac:chgData name="Giovanni Lopez-Quezada" userId="d444c8ac-3606-446b-ab90-a96ed9b696ec" providerId="ADAL" clId="{CFF637D0-B4C2-4CE8-BCE8-C86D8BE6222F}" dt="2022-09-09T18:08:06.001" v="142" actId="1076"/>
          <ac:spMkLst>
            <pc:docMk/>
            <pc:sldMk cId="2314076300" sldId="257"/>
            <ac:spMk id="72" creationId="{35AAC854-2E22-419D-B132-096B2F209976}"/>
          </ac:spMkLst>
        </pc:spChg>
        <pc:spChg chg="mod">
          <ac:chgData name="Giovanni Lopez-Quezada" userId="d444c8ac-3606-446b-ab90-a96ed9b696ec" providerId="ADAL" clId="{CFF637D0-B4C2-4CE8-BCE8-C86D8BE6222F}" dt="2022-09-08T21:10:45.238" v="47" actId="20577"/>
          <ac:spMkLst>
            <pc:docMk/>
            <pc:sldMk cId="2314076300" sldId="257"/>
            <ac:spMk id="74" creationId="{A34D6256-75F4-4D11-9E4D-F4ABDB12E451}"/>
          </ac:spMkLst>
        </pc:spChg>
        <pc:spChg chg="mod">
          <ac:chgData name="Giovanni Lopez-Quezada" userId="d444c8ac-3606-446b-ab90-a96ed9b696ec" providerId="ADAL" clId="{CFF637D0-B4C2-4CE8-BCE8-C86D8BE6222F}" dt="2022-09-08T21:10:58.150" v="50" actId="1076"/>
          <ac:spMkLst>
            <pc:docMk/>
            <pc:sldMk cId="2314076300" sldId="257"/>
            <ac:spMk id="75" creationId="{9494E1F9-E0B9-48F3-A35C-C638E094663E}"/>
          </ac:spMkLst>
        </pc:spChg>
        <pc:spChg chg="mod">
          <ac:chgData name="Giovanni Lopez-Quezada" userId="d444c8ac-3606-446b-ab90-a96ed9b696ec" providerId="ADAL" clId="{CFF637D0-B4C2-4CE8-BCE8-C86D8BE6222F}" dt="2022-09-08T21:11:18.637" v="61" actId="20577"/>
          <ac:spMkLst>
            <pc:docMk/>
            <pc:sldMk cId="2314076300" sldId="257"/>
            <ac:spMk id="76" creationId="{450DF418-A625-4960-A393-2A15BFEA09B0}"/>
          </ac:spMkLst>
        </pc:spChg>
        <pc:spChg chg="mod">
          <ac:chgData name="Giovanni Lopez-Quezada" userId="d444c8ac-3606-446b-ab90-a96ed9b696ec" providerId="ADAL" clId="{CFF637D0-B4C2-4CE8-BCE8-C86D8BE6222F}" dt="2022-09-08T21:06:50.541" v="9" actId="165"/>
          <ac:spMkLst>
            <pc:docMk/>
            <pc:sldMk cId="2314076300" sldId="257"/>
            <ac:spMk id="77" creationId="{72B83FDF-F93F-4618-9DBE-B31F40A0657A}"/>
          </ac:spMkLst>
        </pc:spChg>
        <pc:spChg chg="mod">
          <ac:chgData name="Giovanni Lopez-Quezada" userId="d444c8ac-3606-446b-ab90-a96ed9b696ec" providerId="ADAL" clId="{CFF637D0-B4C2-4CE8-BCE8-C86D8BE6222F}" dt="2022-09-08T21:06:50.541" v="9" actId="165"/>
          <ac:spMkLst>
            <pc:docMk/>
            <pc:sldMk cId="2314076300" sldId="257"/>
            <ac:spMk id="78" creationId="{E952BE9E-FE66-4F25-BCCB-70DDF04034C7}"/>
          </ac:spMkLst>
        </pc:spChg>
        <pc:spChg chg="mod">
          <ac:chgData name="Giovanni Lopez-Quezada" userId="d444c8ac-3606-446b-ab90-a96ed9b696ec" providerId="ADAL" clId="{CFF637D0-B4C2-4CE8-BCE8-C86D8BE6222F}" dt="2022-09-08T21:06:50.541" v="9" actId="165"/>
          <ac:spMkLst>
            <pc:docMk/>
            <pc:sldMk cId="2314076300" sldId="257"/>
            <ac:spMk id="79" creationId="{8B8A546D-0D96-41A8-AF3B-4B63418BEC93}"/>
          </ac:spMkLst>
        </pc:spChg>
        <pc:spChg chg="mod">
          <ac:chgData name="Giovanni Lopez-Quezada" userId="d444c8ac-3606-446b-ab90-a96ed9b696ec" providerId="ADAL" clId="{CFF637D0-B4C2-4CE8-BCE8-C86D8BE6222F}" dt="2022-09-08T21:06:50.541" v="9" actId="165"/>
          <ac:spMkLst>
            <pc:docMk/>
            <pc:sldMk cId="2314076300" sldId="257"/>
            <ac:spMk id="80" creationId="{33A254BB-728B-46FC-AE36-69A08FD9FC00}"/>
          </ac:spMkLst>
        </pc:spChg>
        <pc:spChg chg="mod">
          <ac:chgData name="Giovanni Lopez-Quezada" userId="d444c8ac-3606-446b-ab90-a96ed9b696ec" providerId="ADAL" clId="{CFF637D0-B4C2-4CE8-BCE8-C86D8BE6222F}" dt="2022-09-08T21:07:17.391" v="16" actId="12788"/>
          <ac:spMkLst>
            <pc:docMk/>
            <pc:sldMk cId="2314076300" sldId="257"/>
            <ac:spMk id="81" creationId="{25469997-340E-4E4D-9DDD-329EFC5C9422}"/>
          </ac:spMkLst>
        </pc:spChg>
        <pc:spChg chg="mod">
          <ac:chgData name="Giovanni Lopez-Quezada" userId="d444c8ac-3606-446b-ab90-a96ed9b696ec" providerId="ADAL" clId="{CFF637D0-B4C2-4CE8-BCE8-C86D8BE6222F}" dt="2022-09-09T18:07:07.194" v="120" actId="1035"/>
          <ac:spMkLst>
            <pc:docMk/>
            <pc:sldMk cId="2314076300" sldId="257"/>
            <ac:spMk id="85" creationId="{FA5936CF-7FFE-4954-8396-D0BDD460396E}"/>
          </ac:spMkLst>
        </pc:spChg>
        <pc:spChg chg="mod">
          <ac:chgData name="Giovanni Lopez-Quezada" userId="d444c8ac-3606-446b-ab90-a96ed9b696ec" providerId="ADAL" clId="{CFF637D0-B4C2-4CE8-BCE8-C86D8BE6222F}" dt="2022-09-09T18:11:21.210" v="149" actId="1037"/>
          <ac:spMkLst>
            <pc:docMk/>
            <pc:sldMk cId="2314076300" sldId="257"/>
            <ac:spMk id="86" creationId="{CA5D6EFA-D2CA-4604-A90C-877E24577BAE}"/>
          </ac:spMkLst>
        </pc:spChg>
        <pc:spChg chg="mod">
          <ac:chgData name="Giovanni Lopez-Quezada" userId="d444c8ac-3606-446b-ab90-a96ed9b696ec" providerId="ADAL" clId="{CFF637D0-B4C2-4CE8-BCE8-C86D8BE6222F}" dt="2022-09-08T21:07:17.391" v="16" actId="12788"/>
          <ac:spMkLst>
            <pc:docMk/>
            <pc:sldMk cId="2314076300" sldId="257"/>
            <ac:spMk id="91" creationId="{5B5B4C32-5690-42D3-8E0F-8B8D57B90BE8}"/>
          </ac:spMkLst>
        </pc:spChg>
        <pc:spChg chg="mod">
          <ac:chgData name="Giovanni Lopez-Quezada" userId="d444c8ac-3606-446b-ab90-a96ed9b696ec" providerId="ADAL" clId="{CFF637D0-B4C2-4CE8-BCE8-C86D8BE6222F}" dt="2022-09-08T21:06:53.446" v="11" actId="1036"/>
          <ac:spMkLst>
            <pc:docMk/>
            <pc:sldMk cId="2314076300" sldId="257"/>
            <ac:spMk id="92" creationId="{202A308C-7CEE-4935-B621-3628895777AE}"/>
          </ac:spMkLst>
        </pc:spChg>
        <pc:spChg chg="mod">
          <ac:chgData name="Giovanni Lopez-Quezada" userId="d444c8ac-3606-446b-ab90-a96ed9b696ec" providerId="ADAL" clId="{CFF637D0-B4C2-4CE8-BCE8-C86D8BE6222F}" dt="2022-09-08T21:07:33.563" v="22" actId="1035"/>
          <ac:spMkLst>
            <pc:docMk/>
            <pc:sldMk cId="2314076300" sldId="257"/>
            <ac:spMk id="97" creationId="{44FF3B32-BCBB-4E36-AA4F-850C58A6E173}"/>
          </ac:spMkLst>
        </pc:spChg>
        <pc:spChg chg="mod">
          <ac:chgData name="Giovanni Lopez-Quezada" userId="d444c8ac-3606-446b-ab90-a96ed9b696ec" providerId="ADAL" clId="{CFF637D0-B4C2-4CE8-BCE8-C86D8BE6222F}" dt="2022-09-09T18:07:38.047" v="134" actId="1076"/>
          <ac:spMkLst>
            <pc:docMk/>
            <pc:sldMk cId="2314076300" sldId="257"/>
            <ac:spMk id="98" creationId="{C62ECA56-D4B1-45D1-AEE7-3F1E9A0C9971}"/>
          </ac:spMkLst>
        </pc:spChg>
        <pc:spChg chg="mod">
          <ac:chgData name="Giovanni Lopez-Quezada" userId="d444c8ac-3606-446b-ab90-a96ed9b696ec" providerId="ADAL" clId="{CFF637D0-B4C2-4CE8-BCE8-C86D8BE6222F}" dt="2022-09-09T18:07:34.335" v="132" actId="1035"/>
          <ac:spMkLst>
            <pc:docMk/>
            <pc:sldMk cId="2314076300" sldId="257"/>
            <ac:spMk id="99" creationId="{42080F90-F0EE-4EBF-9D6B-D5EBA6ADAA9A}"/>
          </ac:spMkLst>
        </pc:spChg>
        <pc:spChg chg="mod">
          <ac:chgData name="Giovanni Lopez-Quezada" userId="d444c8ac-3606-446b-ab90-a96ed9b696ec" providerId="ADAL" clId="{CFF637D0-B4C2-4CE8-BCE8-C86D8BE6222F}" dt="2022-09-08T21:12:36.001" v="73" actId="1076"/>
          <ac:spMkLst>
            <pc:docMk/>
            <pc:sldMk cId="2314076300" sldId="257"/>
            <ac:spMk id="100" creationId="{70DB9AF7-CFC5-4DFA-ABD1-D22CBDA07F11}"/>
          </ac:spMkLst>
        </pc:spChg>
        <pc:spChg chg="mod">
          <ac:chgData name="Giovanni Lopez-Quezada" userId="d444c8ac-3606-446b-ab90-a96ed9b696ec" providerId="ADAL" clId="{CFF637D0-B4C2-4CE8-BCE8-C86D8BE6222F}" dt="2022-09-09T18:06:06.122" v="102" actId="1076"/>
          <ac:spMkLst>
            <pc:docMk/>
            <pc:sldMk cId="2314076300" sldId="257"/>
            <ac:spMk id="105" creationId="{8E8BE779-ED93-43C1-B2DC-1EDC1AE0F920}"/>
          </ac:spMkLst>
        </pc:spChg>
        <pc:spChg chg="mod">
          <ac:chgData name="Giovanni Lopez-Quezada" userId="d444c8ac-3606-446b-ab90-a96ed9b696ec" providerId="ADAL" clId="{CFF637D0-B4C2-4CE8-BCE8-C86D8BE6222F}" dt="2022-09-09T18:11:30.065" v="151" actId="20577"/>
          <ac:spMkLst>
            <pc:docMk/>
            <pc:sldMk cId="2314076300" sldId="257"/>
            <ac:spMk id="106" creationId="{73482495-BD14-4B94-8405-C95646A5FC7A}"/>
          </ac:spMkLst>
        </pc:spChg>
        <pc:spChg chg="mod">
          <ac:chgData name="Giovanni Lopez-Quezada" userId="d444c8ac-3606-446b-ab90-a96ed9b696ec" providerId="ADAL" clId="{CFF637D0-B4C2-4CE8-BCE8-C86D8BE6222F}" dt="2022-09-09T18:06:11.714" v="103" actId="14100"/>
          <ac:spMkLst>
            <pc:docMk/>
            <pc:sldMk cId="2314076300" sldId="257"/>
            <ac:spMk id="107" creationId="{0D224C6D-E8EF-4211-9756-6DC6C615AA6C}"/>
          </ac:spMkLst>
        </pc:spChg>
        <pc:grpChg chg="mod">
          <ac:chgData name="Giovanni Lopez-Quezada" userId="d444c8ac-3606-446b-ab90-a96ed9b696ec" providerId="ADAL" clId="{CFF637D0-B4C2-4CE8-BCE8-C86D8BE6222F}" dt="2022-09-08T21:06:50.541" v="9" actId="165"/>
          <ac:grpSpMkLst>
            <pc:docMk/>
            <pc:sldMk cId="2314076300" sldId="257"/>
            <ac:grpSpMk id="2" creationId="{924410D2-E053-4B13-9AF3-7AB02607E8E3}"/>
          </ac:grpSpMkLst>
        </pc:grpChg>
        <pc:grpChg chg="mod">
          <ac:chgData name="Giovanni Lopez-Quezada" userId="d444c8ac-3606-446b-ab90-a96ed9b696ec" providerId="ADAL" clId="{CFF637D0-B4C2-4CE8-BCE8-C86D8BE6222F}" dt="2022-09-08T21:06:50.541" v="9" actId="165"/>
          <ac:grpSpMkLst>
            <pc:docMk/>
            <pc:sldMk cId="2314076300" sldId="257"/>
            <ac:grpSpMk id="3" creationId="{F4A7293B-75CF-4A9D-BF15-1AA3A90F80EF}"/>
          </ac:grpSpMkLst>
        </pc:grpChg>
        <pc:grpChg chg="mod">
          <ac:chgData name="Giovanni Lopez-Quezada" userId="d444c8ac-3606-446b-ab90-a96ed9b696ec" providerId="ADAL" clId="{CFF637D0-B4C2-4CE8-BCE8-C86D8BE6222F}" dt="2022-09-08T21:06:50.541" v="9" actId="165"/>
          <ac:grpSpMkLst>
            <pc:docMk/>
            <pc:sldMk cId="2314076300" sldId="257"/>
            <ac:grpSpMk id="4" creationId="{8C92E1F6-CB79-4454-8F75-4337B1CD1240}"/>
          </ac:grpSpMkLst>
        </pc:grpChg>
        <pc:grpChg chg="mod">
          <ac:chgData name="Giovanni Lopez-Quezada" userId="d444c8ac-3606-446b-ab90-a96ed9b696ec" providerId="ADAL" clId="{CFF637D0-B4C2-4CE8-BCE8-C86D8BE6222F}" dt="2022-09-08T21:06:50.541" v="9" actId="165"/>
          <ac:grpSpMkLst>
            <pc:docMk/>
            <pc:sldMk cId="2314076300" sldId="257"/>
            <ac:grpSpMk id="5" creationId="{2DD5FC86-05F0-48AB-93B0-64165CAF5FD6}"/>
          </ac:grpSpMkLst>
        </pc:grpChg>
        <pc:grpChg chg="mod">
          <ac:chgData name="Giovanni Lopez-Quezada" userId="d444c8ac-3606-446b-ab90-a96ed9b696ec" providerId="ADAL" clId="{CFF637D0-B4C2-4CE8-BCE8-C86D8BE6222F}" dt="2022-09-08T21:06:50.541" v="9" actId="165"/>
          <ac:grpSpMkLst>
            <pc:docMk/>
            <pc:sldMk cId="2314076300" sldId="257"/>
            <ac:grpSpMk id="6" creationId="{4C3BAA96-8C90-41D8-A7B5-0119B6C9224E}"/>
          </ac:grpSpMkLst>
        </pc:grpChg>
        <pc:grpChg chg="mod">
          <ac:chgData name="Giovanni Lopez-Quezada" userId="d444c8ac-3606-446b-ab90-a96ed9b696ec" providerId="ADAL" clId="{CFF637D0-B4C2-4CE8-BCE8-C86D8BE6222F}" dt="2022-09-08T21:06:50.541" v="9" actId="165"/>
          <ac:grpSpMkLst>
            <pc:docMk/>
            <pc:sldMk cId="2314076300" sldId="257"/>
            <ac:grpSpMk id="7" creationId="{E53BD4F8-AFAC-4BB2-8D4D-6D1B2FDADE7F}"/>
          </ac:grpSpMkLst>
        </pc:grpChg>
        <pc:grpChg chg="del">
          <ac:chgData name="Giovanni Lopez-Quezada" userId="d444c8ac-3606-446b-ab90-a96ed9b696ec" providerId="ADAL" clId="{CFF637D0-B4C2-4CE8-BCE8-C86D8BE6222F}" dt="2022-09-08T21:06:50.541" v="9" actId="165"/>
          <ac:grpSpMkLst>
            <pc:docMk/>
            <pc:sldMk cId="2314076300" sldId="257"/>
            <ac:grpSpMk id="8" creationId="{3BBBF0A7-42AA-441B-9459-4E90008DF69A}"/>
          </ac:grpSpMkLst>
        </pc:grpChg>
        <pc:grpChg chg="mod">
          <ac:chgData name="Giovanni Lopez-Quezada" userId="d444c8ac-3606-446b-ab90-a96ed9b696ec" providerId="ADAL" clId="{CFF637D0-B4C2-4CE8-BCE8-C86D8BE6222F}" dt="2022-09-08T21:06:50.541" v="9" actId="165"/>
          <ac:grpSpMkLst>
            <pc:docMk/>
            <pc:sldMk cId="2314076300" sldId="257"/>
            <ac:grpSpMk id="11" creationId="{1D77C0E5-23FA-49E5-BF97-77E73A22E292}"/>
          </ac:grpSpMkLst>
        </pc:grpChg>
        <pc:grpChg chg="mod">
          <ac:chgData name="Giovanni Lopez-Quezada" userId="d444c8ac-3606-446b-ab90-a96ed9b696ec" providerId="ADAL" clId="{CFF637D0-B4C2-4CE8-BCE8-C86D8BE6222F}" dt="2022-09-08T21:06:50.541" v="9" actId="165"/>
          <ac:grpSpMkLst>
            <pc:docMk/>
            <pc:sldMk cId="2314076300" sldId="257"/>
            <ac:grpSpMk id="15" creationId="{CCD5A2D8-73F6-409F-A288-22E919A88FB5}"/>
          </ac:grpSpMkLst>
        </pc:grpChg>
        <pc:grpChg chg="mod">
          <ac:chgData name="Giovanni Lopez-Quezada" userId="d444c8ac-3606-446b-ab90-a96ed9b696ec" providerId="ADAL" clId="{CFF637D0-B4C2-4CE8-BCE8-C86D8BE6222F}" dt="2022-09-08T21:06:50.541" v="9" actId="165"/>
          <ac:grpSpMkLst>
            <pc:docMk/>
            <pc:sldMk cId="2314076300" sldId="257"/>
            <ac:grpSpMk id="16" creationId="{4FD9E393-0A72-457D-A10E-4A652B5FDD1C}"/>
          </ac:grpSpMkLst>
        </pc:grpChg>
        <pc:grpChg chg="mod">
          <ac:chgData name="Giovanni Lopez-Quezada" userId="d444c8ac-3606-446b-ab90-a96ed9b696ec" providerId="ADAL" clId="{CFF637D0-B4C2-4CE8-BCE8-C86D8BE6222F}" dt="2022-09-08T21:06:50.541" v="9" actId="165"/>
          <ac:grpSpMkLst>
            <pc:docMk/>
            <pc:sldMk cId="2314076300" sldId="257"/>
            <ac:grpSpMk id="17" creationId="{B8583C2F-7784-4FCC-BD67-F89B45AAAB25}"/>
          </ac:grpSpMkLst>
        </pc:grpChg>
        <pc:grpChg chg="mod">
          <ac:chgData name="Giovanni Lopez-Quezada" userId="d444c8ac-3606-446b-ab90-a96ed9b696ec" providerId="ADAL" clId="{CFF637D0-B4C2-4CE8-BCE8-C86D8BE6222F}" dt="2022-09-08T21:07:33.563" v="22" actId="1035"/>
          <ac:grpSpMkLst>
            <pc:docMk/>
            <pc:sldMk cId="2314076300" sldId="257"/>
            <ac:grpSpMk id="20" creationId="{C8853C5B-71E8-462D-BBC5-9F1EA8E301E6}"/>
          </ac:grpSpMkLst>
        </pc:grpChg>
        <pc:grpChg chg="mod topLvl">
          <ac:chgData name="Giovanni Lopez-Quezada" userId="d444c8ac-3606-446b-ab90-a96ed9b696ec" providerId="ADAL" clId="{CFF637D0-B4C2-4CE8-BCE8-C86D8BE6222F}" dt="2022-09-08T21:07:57.764" v="27" actId="1035"/>
          <ac:grpSpMkLst>
            <pc:docMk/>
            <pc:sldMk cId="2314076300" sldId="257"/>
            <ac:grpSpMk id="21" creationId="{C7326A80-958E-4B0F-8FA4-13F32A48FD5D}"/>
          </ac:grpSpMkLst>
        </pc:grpChg>
        <pc:grpChg chg="mod">
          <ac:chgData name="Giovanni Lopez-Quezada" userId="d444c8ac-3606-446b-ab90-a96ed9b696ec" providerId="ADAL" clId="{CFF637D0-B4C2-4CE8-BCE8-C86D8BE6222F}" dt="2022-09-08T21:06:50.541" v="9" actId="165"/>
          <ac:grpSpMkLst>
            <pc:docMk/>
            <pc:sldMk cId="2314076300" sldId="257"/>
            <ac:grpSpMk id="25" creationId="{CDDE8E62-6C13-40D3-B7FE-BEC4C648D3A7}"/>
          </ac:grpSpMkLst>
        </pc:grpChg>
        <pc:grpChg chg="mod topLvl">
          <ac:chgData name="Giovanni Lopez-Quezada" userId="d444c8ac-3606-446b-ab90-a96ed9b696ec" providerId="ADAL" clId="{CFF637D0-B4C2-4CE8-BCE8-C86D8BE6222F}" dt="2022-09-08T21:06:50.541" v="9" actId="165"/>
          <ac:grpSpMkLst>
            <pc:docMk/>
            <pc:sldMk cId="2314076300" sldId="257"/>
            <ac:grpSpMk id="26" creationId="{30E48A02-8458-475B-8BCE-CF41ED4A85EA}"/>
          </ac:grpSpMkLst>
        </pc:grpChg>
        <pc:grpChg chg="mod">
          <ac:chgData name="Giovanni Lopez-Quezada" userId="d444c8ac-3606-446b-ab90-a96ed9b696ec" providerId="ADAL" clId="{CFF637D0-B4C2-4CE8-BCE8-C86D8BE6222F}" dt="2022-09-08T21:06:50.541" v="9" actId="165"/>
          <ac:grpSpMkLst>
            <pc:docMk/>
            <pc:sldMk cId="2314076300" sldId="257"/>
            <ac:grpSpMk id="27" creationId="{4FD3EC11-B334-473F-BCC6-24366A951BED}"/>
          </ac:grpSpMkLst>
        </pc:grpChg>
        <pc:grpChg chg="mod">
          <ac:chgData name="Giovanni Lopez-Quezada" userId="d444c8ac-3606-446b-ab90-a96ed9b696ec" providerId="ADAL" clId="{CFF637D0-B4C2-4CE8-BCE8-C86D8BE6222F}" dt="2022-09-08T21:06:50.541" v="9" actId="165"/>
          <ac:grpSpMkLst>
            <pc:docMk/>
            <pc:sldMk cId="2314076300" sldId="257"/>
            <ac:grpSpMk id="29" creationId="{7D2CB385-2E8F-4957-A6FF-8EAA8DF3FEDC}"/>
          </ac:grpSpMkLst>
        </pc:grpChg>
        <pc:grpChg chg="mod topLvl">
          <ac:chgData name="Giovanni Lopez-Quezada" userId="d444c8ac-3606-446b-ab90-a96ed9b696ec" providerId="ADAL" clId="{CFF637D0-B4C2-4CE8-BCE8-C86D8BE6222F}" dt="2022-09-08T21:08:17.248" v="42" actId="1035"/>
          <ac:grpSpMkLst>
            <pc:docMk/>
            <pc:sldMk cId="2314076300" sldId="257"/>
            <ac:grpSpMk id="31" creationId="{DE219E5C-240E-4E38-9050-D19698E7D036}"/>
          </ac:grpSpMkLst>
        </pc:grpChg>
        <pc:grpChg chg="mod">
          <ac:chgData name="Giovanni Lopez-Quezada" userId="d444c8ac-3606-446b-ab90-a96ed9b696ec" providerId="ADAL" clId="{CFF637D0-B4C2-4CE8-BCE8-C86D8BE6222F}" dt="2022-09-08T21:06:50.541" v="9" actId="165"/>
          <ac:grpSpMkLst>
            <pc:docMk/>
            <pc:sldMk cId="2314076300" sldId="257"/>
            <ac:grpSpMk id="32" creationId="{21546944-53D9-49C3-8563-441BE1BF866E}"/>
          </ac:grpSpMkLst>
        </pc:grpChg>
        <pc:grpChg chg="mod">
          <ac:chgData name="Giovanni Lopez-Quezada" userId="d444c8ac-3606-446b-ab90-a96ed9b696ec" providerId="ADAL" clId="{CFF637D0-B4C2-4CE8-BCE8-C86D8BE6222F}" dt="2022-09-08T21:06:50.541" v="9" actId="165"/>
          <ac:grpSpMkLst>
            <pc:docMk/>
            <pc:sldMk cId="2314076300" sldId="257"/>
            <ac:grpSpMk id="39" creationId="{C1C43B50-56B9-48F4-A242-AA07131EB20F}"/>
          </ac:grpSpMkLst>
        </pc:grpChg>
        <pc:grpChg chg="mod topLvl">
          <ac:chgData name="Giovanni Lopez-Quezada" userId="d444c8ac-3606-446b-ab90-a96ed9b696ec" providerId="ADAL" clId="{CFF637D0-B4C2-4CE8-BCE8-C86D8BE6222F}" dt="2022-09-08T21:08:01.140" v="29" actId="1035"/>
          <ac:grpSpMkLst>
            <pc:docMk/>
            <pc:sldMk cId="2314076300" sldId="257"/>
            <ac:grpSpMk id="40" creationId="{B2EC6D6F-779F-464B-AEE8-86623CA061A6}"/>
          </ac:grpSpMkLst>
        </pc:grpChg>
        <pc:grpChg chg="mod">
          <ac:chgData name="Giovanni Lopez-Quezada" userId="d444c8ac-3606-446b-ab90-a96ed9b696ec" providerId="ADAL" clId="{CFF637D0-B4C2-4CE8-BCE8-C86D8BE6222F}" dt="2022-09-08T21:06:50.541" v="9" actId="165"/>
          <ac:grpSpMkLst>
            <pc:docMk/>
            <pc:sldMk cId="2314076300" sldId="257"/>
            <ac:grpSpMk id="56" creationId="{D3CEE380-ED31-4686-8766-175B44A0857D}"/>
          </ac:grpSpMkLst>
        </pc:grpChg>
        <pc:grpChg chg="mod">
          <ac:chgData name="Giovanni Lopez-Quezada" userId="d444c8ac-3606-446b-ab90-a96ed9b696ec" providerId="ADAL" clId="{CFF637D0-B4C2-4CE8-BCE8-C86D8BE6222F}" dt="2022-09-08T21:06:50.541" v="9" actId="165"/>
          <ac:grpSpMkLst>
            <pc:docMk/>
            <pc:sldMk cId="2314076300" sldId="257"/>
            <ac:grpSpMk id="71" creationId="{6A300940-612E-4434-A90A-166319E03B88}"/>
          </ac:grpSpMkLst>
        </pc:grpChg>
        <pc:picChg chg="mod">
          <ac:chgData name="Giovanni Lopez-Quezada" userId="d444c8ac-3606-446b-ab90-a96ed9b696ec" providerId="ADAL" clId="{CFF637D0-B4C2-4CE8-BCE8-C86D8BE6222F}" dt="2022-09-08T21:06:50.541" v="9" actId="165"/>
          <ac:picMkLst>
            <pc:docMk/>
            <pc:sldMk cId="2314076300" sldId="257"/>
            <ac:picMk id="54" creationId="{4EA2C26A-014B-4A02-8B74-A5A9C7085E3C}"/>
          </ac:picMkLst>
        </pc:picChg>
        <pc:picChg chg="mod">
          <ac:chgData name="Giovanni Lopez-Quezada" userId="d444c8ac-3606-446b-ab90-a96ed9b696ec" providerId="ADAL" clId="{CFF637D0-B4C2-4CE8-BCE8-C86D8BE6222F}" dt="2022-09-08T21:06:50.541" v="9" actId="165"/>
          <ac:picMkLst>
            <pc:docMk/>
            <pc:sldMk cId="2314076300" sldId="257"/>
            <ac:picMk id="57" creationId="{AFFC318B-A2A2-472C-A734-5ADEA79C36C5}"/>
          </ac:picMkLst>
        </pc:picChg>
        <pc:picChg chg="mod">
          <ac:chgData name="Giovanni Lopez-Quezada" userId="d444c8ac-3606-446b-ab90-a96ed9b696ec" providerId="ADAL" clId="{CFF637D0-B4C2-4CE8-BCE8-C86D8BE6222F}" dt="2022-09-08T21:06:50.541" v="9" actId="165"/>
          <ac:picMkLst>
            <pc:docMk/>
            <pc:sldMk cId="2314076300" sldId="257"/>
            <ac:picMk id="60" creationId="{897F88EE-9380-4C72-87E9-2CFBA51EAA8E}"/>
          </ac:picMkLst>
        </pc:picChg>
        <pc:picChg chg="mod">
          <ac:chgData name="Giovanni Lopez-Quezada" userId="d444c8ac-3606-446b-ab90-a96ed9b696ec" providerId="ADAL" clId="{CFF637D0-B4C2-4CE8-BCE8-C86D8BE6222F}" dt="2022-09-08T21:06:50.541" v="9" actId="165"/>
          <ac:picMkLst>
            <pc:docMk/>
            <pc:sldMk cId="2314076300" sldId="257"/>
            <ac:picMk id="62" creationId="{49D3CE87-0927-415E-8FD8-75F7856FBFBD}"/>
          </ac:picMkLst>
        </pc:picChg>
        <pc:picChg chg="mod">
          <ac:chgData name="Giovanni Lopez-Quezada" userId="d444c8ac-3606-446b-ab90-a96ed9b696ec" providerId="ADAL" clId="{CFF637D0-B4C2-4CE8-BCE8-C86D8BE6222F}" dt="2022-09-08T21:06:50.541" v="9" actId="165"/>
          <ac:picMkLst>
            <pc:docMk/>
            <pc:sldMk cId="2314076300" sldId="257"/>
            <ac:picMk id="64" creationId="{5CABCE15-D27A-47DA-946E-92F6653B1564}"/>
          </ac:picMkLst>
        </pc:picChg>
        <pc:picChg chg="mod">
          <ac:chgData name="Giovanni Lopez-Quezada" userId="d444c8ac-3606-446b-ab90-a96ed9b696ec" providerId="ADAL" clId="{CFF637D0-B4C2-4CE8-BCE8-C86D8BE6222F}" dt="2022-09-08T21:10:58.150" v="50" actId="1076"/>
          <ac:picMkLst>
            <pc:docMk/>
            <pc:sldMk cId="2314076300" sldId="257"/>
            <ac:picMk id="66" creationId="{2982380A-5821-4881-8F72-A31E399D9B39}"/>
          </ac:picMkLst>
        </pc:picChg>
        <pc:picChg chg="mod">
          <ac:chgData name="Giovanni Lopez-Quezada" userId="d444c8ac-3606-446b-ab90-a96ed9b696ec" providerId="ADAL" clId="{CFF637D0-B4C2-4CE8-BCE8-C86D8BE6222F}" dt="2022-09-08T21:11:15.783" v="60" actId="1038"/>
          <ac:picMkLst>
            <pc:docMk/>
            <pc:sldMk cId="2314076300" sldId="257"/>
            <ac:picMk id="68" creationId="{108C51B7-80EA-4AA9-9180-F79C7FB5865D}"/>
          </ac:picMkLst>
        </pc:picChg>
        <pc:picChg chg="mod">
          <ac:chgData name="Giovanni Lopez-Quezada" userId="d444c8ac-3606-446b-ab90-a96ed9b696ec" providerId="ADAL" clId="{CFF637D0-B4C2-4CE8-BCE8-C86D8BE6222F}" dt="2022-09-08T21:06:50.541" v="9" actId="165"/>
          <ac:picMkLst>
            <pc:docMk/>
            <pc:sldMk cId="2314076300" sldId="257"/>
            <ac:picMk id="70" creationId="{A5138267-2CC7-4BD0-98E1-87BB31AA73CD}"/>
          </ac:picMkLst>
        </pc:picChg>
      </pc:sldChg>
    </pc:docChg>
  </pc:docChgLst>
  <pc:docChgLst>
    <pc:chgData name="Mónica Fossi" userId="S::mfossi@migrantclinician.org::01634185-630a-4a37-8c7e-5559376f41ab" providerId="AD" clId="Web-{14EBD51B-2175-5CB3-D4CC-7C74900B83B5}"/>
    <pc:docChg chg="modSld">
      <pc:chgData name="Mónica Fossi" userId="S::mfossi@migrantclinician.org::01634185-630a-4a37-8c7e-5559376f41ab" providerId="AD" clId="Web-{14EBD51B-2175-5CB3-D4CC-7C74900B83B5}" dt="2022-09-12T21:27:24.258" v="0" actId="20577"/>
      <pc:docMkLst>
        <pc:docMk/>
      </pc:docMkLst>
      <pc:sldChg chg="modSp">
        <pc:chgData name="Mónica Fossi" userId="S::mfossi@migrantclinician.org::01634185-630a-4a37-8c7e-5559376f41ab" providerId="AD" clId="Web-{14EBD51B-2175-5CB3-D4CC-7C74900B83B5}" dt="2022-09-12T21:27:24.258" v="0" actId="20577"/>
        <pc:sldMkLst>
          <pc:docMk/>
          <pc:sldMk cId="863628216" sldId="256"/>
        </pc:sldMkLst>
        <pc:spChg chg="mod">
          <ac:chgData name="Mónica Fossi" userId="S::mfossi@migrantclinician.org::01634185-630a-4a37-8c7e-5559376f41ab" providerId="AD" clId="Web-{14EBD51B-2175-5CB3-D4CC-7C74900B83B5}" dt="2022-09-12T21:27:24.258" v="0" actId="20577"/>
          <ac:spMkLst>
            <pc:docMk/>
            <pc:sldMk cId="863628216" sldId="256"/>
            <ac:spMk id="3" creationId="{0A83F390-145A-B9D9-F37A-918C81CFA62C}"/>
          </ac:spMkLst>
        </pc:spChg>
      </pc:sldChg>
    </pc:docChg>
  </pc:docChgLst>
  <pc:docChgLst>
    <pc:chgData name="Noel Dufrene" userId="S::ndufrene@migrantclinician.org::131c83a1-d70b-4f56-8487-a9b39281de7c" providerId="AD" clId="Web-{4FD25799-BCA2-DB35-7E21-8CD7A877C1DD}"/>
    <pc:docChg chg="modSld">
      <pc:chgData name="Noel Dufrene" userId="S::ndufrene@migrantclinician.org::131c83a1-d70b-4f56-8487-a9b39281de7c" providerId="AD" clId="Web-{4FD25799-BCA2-DB35-7E21-8CD7A877C1DD}" dt="2021-12-22T16:16:36.984" v="6" actId="1076"/>
      <pc:docMkLst>
        <pc:docMk/>
      </pc:docMkLst>
      <pc:sldChg chg="addSp delSp modSp">
        <pc:chgData name="Noel Dufrene" userId="S::ndufrene@migrantclinician.org::131c83a1-d70b-4f56-8487-a9b39281de7c" providerId="AD" clId="Web-{4FD25799-BCA2-DB35-7E21-8CD7A877C1DD}" dt="2021-12-22T16:16:36.984" v="6" actId="1076"/>
        <pc:sldMkLst>
          <pc:docMk/>
          <pc:sldMk cId="2314076300" sldId="257"/>
        </pc:sldMkLst>
        <pc:picChg chg="del">
          <ac:chgData name="Noel Dufrene" userId="S::ndufrene@migrantclinician.org::131c83a1-d70b-4f56-8487-a9b39281de7c" providerId="AD" clId="Web-{4FD25799-BCA2-DB35-7E21-8CD7A877C1DD}" dt="2021-12-22T16:16:33.891" v="5"/>
          <ac:picMkLst>
            <pc:docMk/>
            <pc:sldMk cId="2314076300" sldId="257"/>
            <ac:picMk id="9" creationId="{8D0E92D2-2A7E-4B60-A2A1-86A5AE04AE1B}"/>
          </ac:picMkLst>
        </pc:picChg>
        <pc:picChg chg="add mod">
          <ac:chgData name="Noel Dufrene" userId="S::ndufrene@migrantclinician.org::131c83a1-d70b-4f56-8487-a9b39281de7c" providerId="AD" clId="Web-{4FD25799-BCA2-DB35-7E21-8CD7A877C1DD}" dt="2021-12-22T16:16:36.984" v="6" actId="1076"/>
          <ac:picMkLst>
            <pc:docMk/>
            <pc:sldMk cId="2314076300" sldId="257"/>
            <ac:picMk id="12" creationId="{AEEBAE74-1A50-425C-8A82-17BF8B72AF23}"/>
          </ac:picMkLst>
        </pc:picChg>
      </pc:sldChg>
    </pc:docChg>
  </pc:docChgLst>
  <pc:docChgLst>
    <pc:chgData name="Mónica Fossi" userId="S::mfossi@migrantclinician.org::01634185-630a-4a37-8c7e-5559376f41ab" providerId="AD" clId="Web-{3527C12E-495F-E174-5F0C-8B2217DCC04E}"/>
    <pc:docChg chg="modSld">
      <pc:chgData name="Mónica Fossi" userId="S::mfossi@migrantclinician.org::01634185-630a-4a37-8c7e-5559376f41ab" providerId="AD" clId="Web-{3527C12E-495F-E174-5F0C-8B2217DCC04E}" dt="2022-09-05T17:31:06.496" v="34" actId="20577"/>
      <pc:docMkLst>
        <pc:docMk/>
      </pc:docMkLst>
      <pc:sldChg chg="modSp">
        <pc:chgData name="Mónica Fossi" userId="S::mfossi@migrantclinician.org::01634185-630a-4a37-8c7e-5559376f41ab" providerId="AD" clId="Web-{3527C12E-495F-E174-5F0C-8B2217DCC04E}" dt="2022-09-05T17:31:06.496" v="34" actId="20577"/>
        <pc:sldMkLst>
          <pc:docMk/>
          <pc:sldMk cId="863628216" sldId="256"/>
        </pc:sldMkLst>
        <pc:spChg chg="mod">
          <ac:chgData name="Mónica Fossi" userId="S::mfossi@migrantclinician.org::01634185-630a-4a37-8c7e-5559376f41ab" providerId="AD" clId="Web-{3527C12E-495F-E174-5F0C-8B2217DCC04E}" dt="2022-09-05T17:31:06.496" v="34" actId="20577"/>
          <ac:spMkLst>
            <pc:docMk/>
            <pc:sldMk cId="863628216" sldId="256"/>
            <ac:spMk id="55" creationId="{E0C75D11-FA61-4138-BC13-F55508F61B3B}"/>
          </ac:spMkLst>
        </pc:spChg>
      </pc:sldChg>
    </pc:docChg>
  </pc:docChgLst>
  <pc:docChgLst>
    <pc:chgData name="Alma Galvan" userId="S::agalvan@migrantclinician.org::82bfc8be-73ed-4017-b250-fad6233e8710" providerId="AD" clId="Web-{677D69BC-8ED6-FC00-8CCA-BB4113CC4BDE}"/>
    <pc:docChg chg="mod modSld">
      <pc:chgData name="Alma Galvan" userId="S::agalvan@migrantclinician.org::82bfc8be-73ed-4017-b250-fad6233e8710" providerId="AD" clId="Web-{677D69BC-8ED6-FC00-8CCA-BB4113CC4BDE}" dt="2021-12-22T23:58:08.368" v="55" actId="14100"/>
      <pc:docMkLst>
        <pc:docMk/>
      </pc:docMkLst>
      <pc:sldChg chg="modSp addCm">
        <pc:chgData name="Alma Galvan" userId="S::agalvan@migrantclinician.org::82bfc8be-73ed-4017-b250-fad6233e8710" providerId="AD" clId="Web-{677D69BC-8ED6-FC00-8CCA-BB4113CC4BDE}" dt="2021-12-22T23:17:27.476" v="48"/>
        <pc:sldMkLst>
          <pc:docMk/>
          <pc:sldMk cId="863628216" sldId="256"/>
        </pc:sldMkLst>
        <pc:spChg chg="mod">
          <ac:chgData name="Alma Galvan" userId="S::agalvan@migrantclinician.org::82bfc8be-73ed-4017-b250-fad6233e8710" providerId="AD" clId="Web-{677D69BC-8ED6-FC00-8CCA-BB4113CC4BDE}" dt="2021-12-22T15:12:09.096" v="41" actId="20577"/>
          <ac:spMkLst>
            <pc:docMk/>
            <pc:sldMk cId="863628216" sldId="256"/>
            <ac:spMk id="18" creationId="{D1114FBF-5AE4-42F5-8AE8-A5207B89C7FF}"/>
          </ac:spMkLst>
        </pc:spChg>
        <pc:spChg chg="mod">
          <ac:chgData name="Alma Galvan" userId="S::agalvan@migrantclinician.org::82bfc8be-73ed-4017-b250-fad6233e8710" providerId="AD" clId="Web-{677D69BC-8ED6-FC00-8CCA-BB4113CC4BDE}" dt="2021-12-22T15:09:55.327" v="37" actId="20577"/>
          <ac:spMkLst>
            <pc:docMk/>
            <pc:sldMk cId="863628216" sldId="256"/>
            <ac:spMk id="23" creationId="{BF6D7C19-40A1-477B-B740-37809A43A22C}"/>
          </ac:spMkLst>
        </pc:spChg>
        <pc:spChg chg="mod">
          <ac:chgData name="Alma Galvan" userId="S::agalvan@migrantclinician.org::82bfc8be-73ed-4017-b250-fad6233e8710" providerId="AD" clId="Web-{677D69BC-8ED6-FC00-8CCA-BB4113CC4BDE}" dt="2021-12-22T14:58:57.156" v="2" actId="20577"/>
          <ac:spMkLst>
            <pc:docMk/>
            <pc:sldMk cId="863628216" sldId="256"/>
            <ac:spMk id="32" creationId="{5C378755-848F-424C-8701-301742D24FA5}"/>
          </ac:spMkLst>
        </pc:spChg>
        <pc:spChg chg="mod">
          <ac:chgData name="Alma Galvan" userId="S::agalvan@migrantclinician.org::82bfc8be-73ed-4017-b250-fad6233e8710" providerId="AD" clId="Web-{677D69BC-8ED6-FC00-8CCA-BB4113CC4BDE}" dt="2021-12-22T22:58:17.003" v="47" actId="20577"/>
          <ac:spMkLst>
            <pc:docMk/>
            <pc:sldMk cId="863628216" sldId="256"/>
            <ac:spMk id="55" creationId="{E0C75D11-FA61-4138-BC13-F55508F61B3B}"/>
          </ac:spMkLst>
        </pc:spChg>
      </pc:sldChg>
      <pc:sldChg chg="modSp">
        <pc:chgData name="Alma Galvan" userId="S::agalvan@migrantclinician.org::82bfc8be-73ed-4017-b250-fad6233e8710" providerId="AD" clId="Web-{677D69BC-8ED6-FC00-8CCA-BB4113CC4BDE}" dt="2021-12-22T23:58:08.368" v="55" actId="14100"/>
        <pc:sldMkLst>
          <pc:docMk/>
          <pc:sldMk cId="2314076300" sldId="257"/>
        </pc:sldMkLst>
        <pc:spChg chg="mod">
          <ac:chgData name="Alma Galvan" userId="S::agalvan@migrantclinician.org::82bfc8be-73ed-4017-b250-fad6233e8710" providerId="AD" clId="Web-{677D69BC-8ED6-FC00-8CCA-BB4113CC4BDE}" dt="2021-12-22T23:58:08.368" v="55" actId="14100"/>
          <ac:spMkLst>
            <pc:docMk/>
            <pc:sldMk cId="2314076300" sldId="257"/>
            <ac:spMk id="86" creationId="{CA5D6EFA-D2CA-4604-A90C-877E24577BAE}"/>
          </ac:spMkLst>
        </pc:spChg>
        <pc:spChg chg="mod">
          <ac:chgData name="Alma Galvan" userId="S::agalvan@migrantclinician.org::82bfc8be-73ed-4017-b250-fad6233e8710" providerId="AD" clId="Web-{677D69BC-8ED6-FC00-8CCA-BB4113CC4BDE}" dt="2021-12-22T15:06:24.401" v="16" actId="20577"/>
          <ac:spMkLst>
            <pc:docMk/>
            <pc:sldMk cId="2314076300" sldId="257"/>
            <ac:spMk id="92" creationId="{202A308C-7CEE-4935-B621-3628895777AE}"/>
          </ac:spMkLst>
        </pc:spChg>
        <pc:spChg chg="mod">
          <ac:chgData name="Alma Galvan" userId="S::agalvan@migrantclinician.org::82bfc8be-73ed-4017-b250-fad6233e8710" providerId="AD" clId="Web-{677D69BC-8ED6-FC00-8CCA-BB4113CC4BDE}" dt="2021-12-22T15:07:59.434" v="18" actId="20577"/>
          <ac:spMkLst>
            <pc:docMk/>
            <pc:sldMk cId="2314076300" sldId="257"/>
            <ac:spMk id="97" creationId="{44FF3B32-BCBB-4E36-AA4F-850C58A6E173}"/>
          </ac:spMkLst>
        </pc:spChg>
      </pc:sldChg>
    </pc:docChg>
  </pc:docChgLst>
  <pc:docChgLst>
    <pc:chgData name="Usuario invitado" userId="S::urn:spo:anon#81788e2e4dac1f8804a18c0f64974735d1ea16abdc39b2d08a0426b4c9eac6c7::" providerId="AD" clId="Web-{D68CF1FA-27DE-639D-073E-275FC254BBB7}"/>
    <pc:docChg chg="modSld">
      <pc:chgData name="Usuario invitado" userId="S::urn:spo:anon#81788e2e4dac1f8804a18c0f64974735d1ea16abdc39b2d08a0426b4c9eac6c7::" providerId="AD" clId="Web-{D68CF1FA-27DE-639D-073E-275FC254BBB7}" dt="2021-12-23T15:00:33.987" v="969" actId="1076"/>
      <pc:docMkLst>
        <pc:docMk/>
      </pc:docMkLst>
      <pc:sldChg chg="addSp delSp modSp">
        <pc:chgData name="Usuario invitado" userId="S::urn:spo:anon#81788e2e4dac1f8804a18c0f64974735d1ea16abdc39b2d08a0426b4c9eac6c7::" providerId="AD" clId="Web-{D68CF1FA-27DE-639D-073E-275FC254BBB7}" dt="2021-12-23T15:00:33.987" v="969" actId="1076"/>
        <pc:sldMkLst>
          <pc:docMk/>
          <pc:sldMk cId="863628216" sldId="256"/>
        </pc:sldMkLst>
        <pc:spChg chg="mod">
          <ac:chgData name="Usuario invitado" userId="S::urn:spo:anon#81788e2e4dac1f8804a18c0f64974735d1ea16abdc39b2d08a0426b4c9eac6c7::" providerId="AD" clId="Web-{D68CF1FA-27DE-639D-073E-275FC254BBB7}" dt="2021-12-22T15:42:26.398" v="419" actId="20577"/>
          <ac:spMkLst>
            <pc:docMk/>
            <pc:sldMk cId="863628216" sldId="256"/>
            <ac:spMk id="18" creationId="{D1114FBF-5AE4-42F5-8AE8-A5207B89C7FF}"/>
          </ac:spMkLst>
        </pc:spChg>
        <pc:spChg chg="mod">
          <ac:chgData name="Usuario invitado" userId="S::urn:spo:anon#81788e2e4dac1f8804a18c0f64974735d1ea16abdc39b2d08a0426b4c9eac6c7::" providerId="AD" clId="Web-{D68CF1FA-27DE-639D-073E-275FC254BBB7}" dt="2021-12-22T21:01:45.132" v="959" actId="1076"/>
          <ac:spMkLst>
            <pc:docMk/>
            <pc:sldMk cId="863628216" sldId="256"/>
            <ac:spMk id="23" creationId="{BF6D7C19-40A1-477B-B740-37809A43A22C}"/>
          </ac:spMkLst>
        </pc:spChg>
        <pc:spChg chg="mod">
          <ac:chgData name="Usuario invitado" userId="S::urn:spo:anon#81788e2e4dac1f8804a18c0f64974735d1ea16abdc39b2d08a0426b4c9eac6c7::" providerId="AD" clId="Web-{D68CF1FA-27DE-639D-073E-275FC254BBB7}" dt="2021-12-21T22:18:52.299" v="197" actId="20577"/>
          <ac:spMkLst>
            <pc:docMk/>
            <pc:sldMk cId="863628216" sldId="256"/>
            <ac:spMk id="27" creationId="{8E4A26E8-40C4-4F86-A709-BE045139E941}"/>
          </ac:spMkLst>
        </pc:spChg>
        <pc:spChg chg="mod">
          <ac:chgData name="Usuario invitado" userId="S::urn:spo:anon#81788e2e4dac1f8804a18c0f64974735d1ea16abdc39b2d08a0426b4c9eac6c7::" providerId="AD" clId="Web-{D68CF1FA-27DE-639D-073E-275FC254BBB7}" dt="2021-12-21T22:27:49.660" v="343" actId="20577"/>
          <ac:spMkLst>
            <pc:docMk/>
            <pc:sldMk cId="863628216" sldId="256"/>
            <ac:spMk id="28" creationId="{BF0AC4BE-D12D-4492-ABC3-A97A056DED9B}"/>
          </ac:spMkLst>
        </pc:spChg>
        <pc:spChg chg="mod">
          <ac:chgData name="Usuario invitado" userId="S::urn:spo:anon#81788e2e4dac1f8804a18c0f64974735d1ea16abdc39b2d08a0426b4c9eac6c7::" providerId="AD" clId="Web-{D68CF1FA-27DE-639D-073E-275FC254BBB7}" dt="2021-12-21T22:55:32.938" v="401" actId="20577"/>
          <ac:spMkLst>
            <pc:docMk/>
            <pc:sldMk cId="863628216" sldId="256"/>
            <ac:spMk id="30" creationId="{13A4E983-9F63-4335-862E-7EB57F6D2A96}"/>
          </ac:spMkLst>
        </pc:spChg>
        <pc:spChg chg="mod">
          <ac:chgData name="Usuario invitado" userId="S::urn:spo:anon#81788e2e4dac1f8804a18c0f64974735d1ea16abdc39b2d08a0426b4c9eac6c7::" providerId="AD" clId="Web-{D68CF1FA-27DE-639D-073E-275FC254BBB7}" dt="2021-12-21T22:55:37.579" v="402" actId="20577"/>
          <ac:spMkLst>
            <pc:docMk/>
            <pc:sldMk cId="863628216" sldId="256"/>
            <ac:spMk id="32" creationId="{5C378755-848F-424C-8701-301742D24FA5}"/>
          </ac:spMkLst>
        </pc:spChg>
        <pc:spChg chg="mod">
          <ac:chgData name="Usuario invitado" userId="S::urn:spo:anon#81788e2e4dac1f8804a18c0f64974735d1ea16abdc39b2d08a0426b4c9eac6c7::" providerId="AD" clId="Web-{D68CF1FA-27DE-639D-073E-275FC254BBB7}" dt="2021-12-21T22:55:50.393" v="403" actId="1076"/>
          <ac:spMkLst>
            <pc:docMk/>
            <pc:sldMk cId="863628216" sldId="256"/>
            <ac:spMk id="36" creationId="{6412BEDF-938B-4552-A838-8D513795A6C4}"/>
          </ac:spMkLst>
        </pc:spChg>
        <pc:spChg chg="mod">
          <ac:chgData name="Usuario invitado" userId="S::urn:spo:anon#81788e2e4dac1f8804a18c0f64974735d1ea16abdc39b2d08a0426b4c9eac6c7::" providerId="AD" clId="Web-{D68CF1FA-27DE-639D-073E-275FC254BBB7}" dt="2021-12-22T17:59:17.436" v="455" actId="1076"/>
          <ac:spMkLst>
            <pc:docMk/>
            <pc:sldMk cId="863628216" sldId="256"/>
            <ac:spMk id="37" creationId="{5F98A33C-7962-4B3C-B25B-C9892753FC58}"/>
          </ac:spMkLst>
        </pc:spChg>
        <pc:spChg chg="mod">
          <ac:chgData name="Usuario invitado" userId="S::urn:spo:anon#81788e2e4dac1f8804a18c0f64974735d1ea16abdc39b2d08a0426b4c9eac6c7::" providerId="AD" clId="Web-{D68CF1FA-27DE-639D-073E-275FC254BBB7}" dt="2021-12-22T17:59:11.999" v="454" actId="1076"/>
          <ac:spMkLst>
            <pc:docMk/>
            <pc:sldMk cId="863628216" sldId="256"/>
            <ac:spMk id="40" creationId="{65F239E6-4419-4ED1-9D01-216CFBD58666}"/>
          </ac:spMkLst>
        </pc:spChg>
        <pc:spChg chg="mod">
          <ac:chgData name="Usuario invitado" userId="S::urn:spo:anon#81788e2e4dac1f8804a18c0f64974735d1ea16abdc39b2d08a0426b4c9eac6c7::" providerId="AD" clId="Web-{D68CF1FA-27DE-639D-073E-275FC254BBB7}" dt="2021-12-22T21:02:28.666" v="964" actId="1076"/>
          <ac:spMkLst>
            <pc:docMk/>
            <pc:sldMk cId="863628216" sldId="256"/>
            <ac:spMk id="51" creationId="{B6A11825-4985-4013-B0CA-05334A7C2540}"/>
          </ac:spMkLst>
        </pc:spChg>
        <pc:spChg chg="mod">
          <ac:chgData name="Usuario invitado" userId="S::urn:spo:anon#81788e2e4dac1f8804a18c0f64974735d1ea16abdc39b2d08a0426b4c9eac6c7::" providerId="AD" clId="Web-{D68CF1FA-27DE-639D-073E-275FC254BBB7}" dt="2021-12-22T21:02:02.914" v="961" actId="1076"/>
          <ac:spMkLst>
            <pc:docMk/>
            <pc:sldMk cId="863628216" sldId="256"/>
            <ac:spMk id="52" creationId="{D06FD5C7-82A7-4814-91FD-962FC0EC1877}"/>
          </ac:spMkLst>
        </pc:spChg>
        <pc:spChg chg="mod">
          <ac:chgData name="Usuario invitado" userId="S::urn:spo:anon#81788e2e4dac1f8804a18c0f64974735d1ea16abdc39b2d08a0426b4c9eac6c7::" providerId="AD" clId="Web-{D68CF1FA-27DE-639D-073E-275FC254BBB7}" dt="2021-12-22T21:02:09.477" v="962" actId="1076"/>
          <ac:spMkLst>
            <pc:docMk/>
            <pc:sldMk cId="863628216" sldId="256"/>
            <ac:spMk id="53" creationId="{C6CE72B4-5053-434F-BAD0-E2473CB6CA17}"/>
          </ac:spMkLst>
        </pc:spChg>
        <pc:spChg chg="mod">
          <ac:chgData name="Usuario invitado" userId="S::urn:spo:anon#81788e2e4dac1f8804a18c0f64974735d1ea16abdc39b2d08a0426b4c9eac6c7::" providerId="AD" clId="Web-{D68CF1FA-27DE-639D-073E-275FC254BBB7}" dt="2021-12-22T21:02:16.696" v="963" actId="1076"/>
          <ac:spMkLst>
            <pc:docMk/>
            <pc:sldMk cId="863628216" sldId="256"/>
            <ac:spMk id="55" creationId="{E0C75D11-FA61-4138-BC13-F55508F61B3B}"/>
          </ac:spMkLst>
        </pc:spChg>
        <pc:spChg chg="mod">
          <ac:chgData name="Usuario invitado" userId="S::urn:spo:anon#81788e2e4dac1f8804a18c0f64974735d1ea16abdc39b2d08a0426b4c9eac6c7::" providerId="AD" clId="Web-{D68CF1FA-27DE-639D-073E-275FC254BBB7}" dt="2021-12-21T22:52:19.785" v="388" actId="1076"/>
          <ac:spMkLst>
            <pc:docMk/>
            <pc:sldMk cId="863628216" sldId="256"/>
            <ac:spMk id="57" creationId="{F8D3850C-DBFB-45CD-853C-FDB6CC70CDC7}"/>
          </ac:spMkLst>
        </pc:spChg>
        <pc:grpChg chg="mod">
          <ac:chgData name="Usuario invitado" userId="S::urn:spo:anon#81788e2e4dac1f8804a18c0f64974735d1ea16abdc39b2d08a0426b4c9eac6c7::" providerId="AD" clId="Web-{D68CF1FA-27DE-639D-073E-275FC254BBB7}" dt="2021-12-21T22:56:49.552" v="410" actId="1076"/>
          <ac:grpSpMkLst>
            <pc:docMk/>
            <pc:sldMk cId="863628216" sldId="256"/>
            <ac:grpSpMk id="6" creationId="{80508315-2B8A-4C88-9B33-E109AB188D6D}"/>
          </ac:grpSpMkLst>
        </pc:grpChg>
        <pc:grpChg chg="mod">
          <ac:chgData name="Usuario invitado" userId="S::urn:spo:anon#81788e2e4dac1f8804a18c0f64974735d1ea16abdc39b2d08a0426b4c9eac6c7::" providerId="AD" clId="Web-{D68CF1FA-27DE-639D-073E-275FC254BBB7}" dt="2021-12-21T22:20:41.478" v="209" actId="1076"/>
          <ac:grpSpMkLst>
            <pc:docMk/>
            <pc:sldMk cId="863628216" sldId="256"/>
            <ac:grpSpMk id="19" creationId="{4C91DD64-7D1C-451E-8C1E-F1856CD7D85A}"/>
          </ac:grpSpMkLst>
        </pc:grpChg>
        <pc:grpChg chg="mod">
          <ac:chgData name="Usuario invitado" userId="S::urn:spo:anon#81788e2e4dac1f8804a18c0f64974735d1ea16abdc39b2d08a0426b4c9eac6c7::" providerId="AD" clId="Web-{D68CF1FA-27DE-639D-073E-275FC254BBB7}" dt="2021-12-21T22:55:56.065" v="404" actId="1076"/>
          <ac:grpSpMkLst>
            <pc:docMk/>
            <pc:sldMk cId="863628216" sldId="256"/>
            <ac:grpSpMk id="47" creationId="{06833B9E-E49C-4329-9D8D-978623D904FE}"/>
          </ac:grpSpMkLst>
        </pc:grpChg>
        <pc:grpChg chg="mod">
          <ac:chgData name="Usuario invitado" userId="S::urn:spo:anon#81788e2e4dac1f8804a18c0f64974735d1ea16abdc39b2d08a0426b4c9eac6c7::" providerId="AD" clId="Web-{D68CF1FA-27DE-639D-073E-275FC254BBB7}" dt="2021-12-21T22:19:05.816" v="199" actId="1076"/>
          <ac:grpSpMkLst>
            <pc:docMk/>
            <pc:sldMk cId="863628216" sldId="256"/>
            <ac:grpSpMk id="62" creationId="{503162DE-EE2F-4932-BA80-75C07F2CBE25}"/>
          </ac:grpSpMkLst>
        </pc:grpChg>
        <pc:picChg chg="add del mod">
          <ac:chgData name="Usuario invitado" userId="S::urn:spo:anon#81788e2e4dac1f8804a18c0f64974735d1ea16abdc39b2d08a0426b4c9eac6c7::" providerId="AD" clId="Web-{D68CF1FA-27DE-639D-073E-275FC254BBB7}" dt="2021-12-23T14:59:04.095" v="965"/>
          <ac:picMkLst>
            <pc:docMk/>
            <pc:sldMk cId="863628216" sldId="256"/>
            <ac:picMk id="3" creationId="{209341ED-54F7-41D6-B9EE-A6B2793EDA98}"/>
          </ac:picMkLst>
        </pc:picChg>
        <pc:picChg chg="add mod">
          <ac:chgData name="Usuario invitado" userId="S::urn:spo:anon#81788e2e4dac1f8804a18c0f64974735d1ea16abdc39b2d08a0426b4c9eac6c7::" providerId="AD" clId="Web-{D68CF1FA-27DE-639D-073E-275FC254BBB7}" dt="2021-12-21T22:56:43.380" v="409" actId="1076"/>
          <ac:picMkLst>
            <pc:docMk/>
            <pc:sldMk cId="863628216" sldId="256"/>
            <ac:picMk id="3" creationId="{8C2B3505-60BE-49D3-9891-72475C2AE978}"/>
          </ac:picMkLst>
        </pc:picChg>
        <pc:picChg chg="add mod">
          <ac:chgData name="Usuario invitado" userId="S::urn:spo:anon#81788e2e4dac1f8804a18c0f64974735d1ea16abdc39b2d08a0426b4c9eac6c7::" providerId="AD" clId="Web-{D68CF1FA-27DE-639D-073E-275FC254BBB7}" dt="2021-12-23T15:00:33.987" v="969" actId="1076"/>
          <ac:picMkLst>
            <pc:docMk/>
            <pc:sldMk cId="863628216" sldId="256"/>
            <ac:picMk id="5" creationId="{CABA5C13-54AE-4A91-A7C2-ADBA57EC3CB8}"/>
          </ac:picMkLst>
        </pc:picChg>
        <pc:picChg chg="del">
          <ac:chgData name="Usuario invitado" userId="S::urn:spo:anon#81788e2e4dac1f8804a18c0f64974735d1ea16abdc39b2d08a0426b4c9eac6c7::" providerId="AD" clId="Web-{D68CF1FA-27DE-639D-073E-275FC254BBB7}" dt="2021-12-22T20:59:32.904" v="949"/>
          <ac:picMkLst>
            <pc:docMk/>
            <pc:sldMk cId="863628216" sldId="256"/>
            <ac:picMk id="7" creationId="{67E61FA9-733E-4CD4-871A-330CE853C42F}"/>
          </ac:picMkLst>
        </pc:picChg>
        <pc:picChg chg="mod">
          <ac:chgData name="Usuario invitado" userId="S::urn:spo:anon#81788e2e4dac1f8804a18c0f64974735d1ea16abdc39b2d08a0426b4c9eac6c7::" providerId="AD" clId="Web-{D68CF1FA-27DE-639D-073E-275FC254BBB7}" dt="2021-12-22T21:01:47.991" v="960" actId="1076"/>
          <ac:picMkLst>
            <pc:docMk/>
            <pc:sldMk cId="863628216" sldId="256"/>
            <ac:picMk id="58" creationId="{5940876E-F0C4-4567-9CC2-7F9CBABD8524}"/>
          </ac:picMkLst>
        </pc:picChg>
        <pc:picChg chg="mod">
          <ac:chgData name="Usuario invitado" userId="S::urn:spo:anon#81788e2e4dac1f8804a18c0f64974735d1ea16abdc39b2d08a0426b4c9eac6c7::" providerId="AD" clId="Web-{D68CF1FA-27DE-639D-073E-275FC254BBB7}" dt="2021-12-21T22:19:13.332" v="200" actId="1076"/>
          <ac:picMkLst>
            <pc:docMk/>
            <pc:sldMk cId="863628216" sldId="256"/>
            <ac:picMk id="60" creationId="{062A7F32-5726-4D86-A239-C9420B849FCC}"/>
          </ac:picMkLst>
        </pc:picChg>
        <pc:cxnChg chg="mod">
          <ac:chgData name="Usuario invitado" userId="S::urn:spo:anon#81788e2e4dac1f8804a18c0f64974735d1ea16abdc39b2d08a0426b4c9eac6c7::" providerId="AD" clId="Web-{D68CF1FA-27DE-639D-073E-275FC254BBB7}" dt="2021-12-21T22:52:24.144" v="389" actId="1076"/>
          <ac:cxnSpMkLst>
            <pc:docMk/>
            <pc:sldMk cId="863628216" sldId="256"/>
            <ac:cxnSpMk id="4" creationId="{FA3BD4A0-DEEA-4C27-896B-073409BC72F6}"/>
          </ac:cxnSpMkLst>
        </pc:cxnChg>
        <pc:cxnChg chg="mod">
          <ac:chgData name="Usuario invitado" userId="S::urn:spo:anon#81788e2e4dac1f8804a18c0f64974735d1ea16abdc39b2d08a0426b4c9eac6c7::" providerId="AD" clId="Web-{D68CF1FA-27DE-639D-073E-275FC254BBB7}" dt="2021-12-21T22:56:04.315" v="405" actId="1076"/>
          <ac:cxnSpMkLst>
            <pc:docMk/>
            <pc:sldMk cId="863628216" sldId="256"/>
            <ac:cxnSpMk id="39" creationId="{81B9FDB4-492B-471F-AA2B-648877AF1225}"/>
          </ac:cxnSpMkLst>
        </pc:cxnChg>
      </pc:sldChg>
      <pc:sldChg chg="addSp modSp">
        <pc:chgData name="Usuario invitado" userId="S::urn:spo:anon#81788e2e4dac1f8804a18c0f64974735d1ea16abdc39b2d08a0426b4c9eac6c7::" providerId="AD" clId="Web-{D68CF1FA-27DE-639D-073E-275FC254BBB7}" dt="2021-12-21T22:40:26.693" v="384" actId="14100"/>
        <pc:sldMkLst>
          <pc:docMk/>
          <pc:sldMk cId="2314076300" sldId="257"/>
        </pc:sldMkLst>
        <pc:spChg chg="mod">
          <ac:chgData name="Usuario invitado" userId="S::urn:spo:anon#81788e2e4dac1f8804a18c0f64974735d1ea16abdc39b2d08a0426b4c9eac6c7::" providerId="AD" clId="Web-{D68CF1FA-27DE-639D-073E-275FC254BBB7}" dt="2021-12-21T22:39:13.267" v="377" actId="1076"/>
          <ac:spMkLst>
            <pc:docMk/>
            <pc:sldMk cId="2314076300" sldId="257"/>
            <ac:spMk id="83" creationId="{1735CC34-D572-43CE-83E5-2771B5B8BC28}"/>
          </ac:spMkLst>
        </pc:spChg>
        <pc:spChg chg="mod">
          <ac:chgData name="Usuario invitado" userId="S::urn:spo:anon#81788e2e4dac1f8804a18c0f64974735d1ea16abdc39b2d08a0426b4c9eac6c7::" providerId="AD" clId="Web-{D68CF1FA-27DE-639D-073E-275FC254BBB7}" dt="2021-12-21T22:37:58.901" v="368" actId="20577"/>
          <ac:spMkLst>
            <pc:docMk/>
            <pc:sldMk cId="2314076300" sldId="257"/>
            <ac:spMk id="86" creationId="{CA5D6EFA-D2CA-4604-A90C-877E24577BAE}"/>
          </ac:spMkLst>
        </pc:spChg>
        <pc:spChg chg="mod">
          <ac:chgData name="Usuario invitado" userId="S::urn:spo:anon#81788e2e4dac1f8804a18c0f64974735d1ea16abdc39b2d08a0426b4c9eac6c7::" providerId="AD" clId="Web-{D68CF1FA-27DE-639D-073E-275FC254BBB7}" dt="2021-12-21T22:38:53.297" v="375" actId="1076"/>
          <ac:spMkLst>
            <pc:docMk/>
            <pc:sldMk cId="2314076300" sldId="257"/>
            <ac:spMk id="98" creationId="{C62ECA56-D4B1-45D1-AEE7-3F1E9A0C9971}"/>
          </ac:spMkLst>
        </pc:spChg>
        <pc:spChg chg="mod">
          <ac:chgData name="Usuario invitado" userId="S::urn:spo:anon#81788e2e4dac1f8804a18c0f64974735d1ea16abdc39b2d08a0426b4c9eac6c7::" providerId="AD" clId="Web-{D68CF1FA-27DE-639D-073E-275FC254BBB7}" dt="2021-12-21T22:38:59.063" v="376" actId="1076"/>
          <ac:spMkLst>
            <pc:docMk/>
            <pc:sldMk cId="2314076300" sldId="257"/>
            <ac:spMk id="99" creationId="{42080F90-F0EE-4EBF-9D6B-D5EBA6ADAA9A}"/>
          </ac:spMkLst>
        </pc:spChg>
        <pc:spChg chg="mod">
          <ac:chgData name="Usuario invitado" userId="S::urn:spo:anon#81788e2e4dac1f8804a18c0f64974735d1ea16abdc39b2d08a0426b4c9eac6c7::" providerId="AD" clId="Web-{D68CF1FA-27DE-639D-073E-275FC254BBB7}" dt="2021-12-21T22:38:18.777" v="371" actId="1076"/>
          <ac:spMkLst>
            <pc:docMk/>
            <pc:sldMk cId="2314076300" sldId="257"/>
            <ac:spMk id="105" creationId="{8E8BE779-ED93-43C1-B2DC-1EDC1AE0F920}"/>
          </ac:spMkLst>
        </pc:spChg>
        <pc:spChg chg="mod">
          <ac:chgData name="Usuario invitado" userId="S::urn:spo:anon#81788e2e4dac1f8804a18c0f64974735d1ea16abdc39b2d08a0426b4c9eac6c7::" providerId="AD" clId="Web-{D68CF1FA-27DE-639D-073E-275FC254BBB7}" dt="2021-12-21T22:38:27.653" v="372" actId="1076"/>
          <ac:spMkLst>
            <pc:docMk/>
            <pc:sldMk cId="2314076300" sldId="257"/>
            <ac:spMk id="106" creationId="{73482495-BD14-4B94-8405-C95646A5FC7A}"/>
          </ac:spMkLst>
        </pc:spChg>
        <pc:spChg chg="mod">
          <ac:chgData name="Usuario invitado" userId="S::urn:spo:anon#81788e2e4dac1f8804a18c0f64974735d1ea16abdc39b2d08a0426b4c9eac6c7::" providerId="AD" clId="Web-{D68CF1FA-27DE-639D-073E-275FC254BBB7}" dt="2021-12-21T22:38:10.449" v="370" actId="1076"/>
          <ac:spMkLst>
            <pc:docMk/>
            <pc:sldMk cId="2314076300" sldId="257"/>
            <ac:spMk id="107" creationId="{0D224C6D-E8EF-4211-9756-6DC6C615AA6C}"/>
          </ac:spMkLst>
        </pc:spChg>
        <pc:picChg chg="add mod">
          <ac:chgData name="Usuario invitado" userId="S::urn:spo:anon#81788e2e4dac1f8804a18c0f64974735d1ea16abdc39b2d08a0426b4c9eac6c7::" providerId="AD" clId="Web-{D68CF1FA-27DE-639D-073E-275FC254BBB7}" dt="2021-12-21T22:40:26.693" v="384" actId="14100"/>
          <ac:picMkLst>
            <pc:docMk/>
            <pc:sldMk cId="2314076300" sldId="257"/>
            <ac:picMk id="9" creationId="{8D0E92D2-2A7E-4B60-A2A1-86A5AE04AE1B}"/>
          </ac:picMkLst>
        </pc:picChg>
        <pc:picChg chg="add mod">
          <ac:chgData name="Usuario invitado" userId="S::urn:spo:anon#81788e2e4dac1f8804a18c0f64974735d1ea16abdc39b2d08a0426b4c9eac6c7::" providerId="AD" clId="Web-{D68CF1FA-27DE-639D-073E-275FC254BBB7}" dt="2021-12-21T22:40:15.692" v="382" actId="1076"/>
          <ac:picMkLst>
            <pc:docMk/>
            <pc:sldMk cId="2314076300" sldId="257"/>
            <ac:picMk id="10" creationId="{48327673-9E8E-4077-BE91-0AD3CEB10EF1}"/>
          </ac:picMkLst>
        </pc:picChg>
      </pc:sldChg>
    </pc:docChg>
  </pc:docChgLst>
  <pc:docChgLst>
    <pc:chgData name="Usuario invitado" userId="S::urn:spo:anon#81788e2e4dac1f8804a18c0f64974735d1ea16abdc39b2d08a0426b4c9eac6c7::" providerId="AD" clId="Web-{89D4BA2F-D844-232F-BAE6-7BC34B439265}"/>
    <pc:docChg chg="modSld">
      <pc:chgData name="Usuario invitado" userId="S::urn:spo:anon#81788e2e4dac1f8804a18c0f64974735d1ea16abdc39b2d08a0426b4c9eac6c7::" providerId="AD" clId="Web-{89D4BA2F-D844-232F-BAE6-7BC34B439265}" dt="2021-12-20T18:40:12.119" v="9" actId="20577"/>
      <pc:docMkLst>
        <pc:docMk/>
      </pc:docMkLst>
      <pc:sldChg chg="delSp modSp">
        <pc:chgData name="Usuario invitado" userId="S::urn:spo:anon#81788e2e4dac1f8804a18c0f64974735d1ea16abdc39b2d08a0426b4c9eac6c7::" providerId="AD" clId="Web-{89D4BA2F-D844-232F-BAE6-7BC34B439265}" dt="2021-12-20T18:40:12.119" v="9" actId="20577"/>
        <pc:sldMkLst>
          <pc:docMk/>
          <pc:sldMk cId="863628216" sldId="256"/>
        </pc:sldMkLst>
        <pc:spChg chg="mod">
          <ac:chgData name="Usuario invitado" userId="S::urn:spo:anon#81788e2e4dac1f8804a18c0f64974735d1ea16abdc39b2d08a0426b4c9eac6c7::" providerId="AD" clId="Web-{89D4BA2F-D844-232F-BAE6-7BC34B439265}" dt="2021-12-20T18:40:12.119" v="9" actId="20577"/>
          <ac:spMkLst>
            <pc:docMk/>
            <pc:sldMk cId="863628216" sldId="256"/>
            <ac:spMk id="10" creationId="{1A5F4A01-344D-4EE3-A0A1-9301F64A6BB1}"/>
          </ac:spMkLst>
        </pc:spChg>
        <pc:cxnChg chg="mod">
          <ac:chgData name="Usuario invitado" userId="S::urn:spo:anon#81788e2e4dac1f8804a18c0f64974735d1ea16abdc39b2d08a0426b4c9eac6c7::" providerId="AD" clId="Web-{89D4BA2F-D844-232F-BAE6-7BC34B439265}" dt="2021-12-20T18:39:30.507" v="3" actId="1076"/>
          <ac:cxnSpMkLst>
            <pc:docMk/>
            <pc:sldMk cId="863628216" sldId="256"/>
            <ac:cxnSpMk id="14" creationId="{15094B6B-EDAB-4DA8-AA65-B105A3E353A4}"/>
          </ac:cxnSpMkLst>
        </pc:cxnChg>
        <pc:cxnChg chg="del">
          <ac:chgData name="Usuario invitado" userId="S::urn:spo:anon#81788e2e4dac1f8804a18c0f64974735d1ea16abdc39b2d08a0426b4c9eac6c7::" providerId="AD" clId="Web-{89D4BA2F-D844-232F-BAE6-7BC34B439265}" dt="2021-12-20T18:38:59.318" v="0"/>
          <ac:cxnSpMkLst>
            <pc:docMk/>
            <pc:sldMk cId="863628216" sldId="256"/>
            <ac:cxnSpMk id="64" creationId="{8773363D-349F-4B39-BF85-09242992255E}"/>
          </ac:cxnSpMkLst>
        </pc:cxnChg>
      </pc:sldChg>
    </pc:docChg>
  </pc:docChgLst>
  <pc:docChgLst>
    <pc:chgData name="Alma Galvan" userId="S::agalvan@migrantclinician.org::82bfc8be-73ed-4017-b250-fad6233e8710" providerId="AD" clId="Web-{12DCCD34-D5F1-D4AA-B159-32AD8050B1E4}"/>
    <pc:docChg chg="modSld">
      <pc:chgData name="Alma Galvan" userId="S::agalvan@migrantclinician.org::82bfc8be-73ed-4017-b250-fad6233e8710" providerId="AD" clId="Web-{12DCCD34-D5F1-D4AA-B159-32AD8050B1E4}" dt="2022-01-07T15:46:06.690" v="18" actId="20577"/>
      <pc:docMkLst>
        <pc:docMk/>
      </pc:docMkLst>
      <pc:sldChg chg="modSp">
        <pc:chgData name="Alma Galvan" userId="S::agalvan@migrantclinician.org::82bfc8be-73ed-4017-b250-fad6233e8710" providerId="AD" clId="Web-{12DCCD34-D5F1-D4AA-B159-32AD8050B1E4}" dt="2022-01-07T15:46:06.690" v="18" actId="20577"/>
        <pc:sldMkLst>
          <pc:docMk/>
          <pc:sldMk cId="863628216" sldId="256"/>
        </pc:sldMkLst>
        <pc:spChg chg="mod">
          <ac:chgData name="Alma Galvan" userId="S::agalvan@migrantclinician.org::82bfc8be-73ed-4017-b250-fad6233e8710" providerId="AD" clId="Web-{12DCCD34-D5F1-D4AA-B159-32AD8050B1E4}" dt="2022-01-07T15:46:06.690" v="18" actId="20577"/>
          <ac:spMkLst>
            <pc:docMk/>
            <pc:sldMk cId="863628216" sldId="256"/>
            <ac:spMk id="18" creationId="{D1114FBF-5AE4-42F5-8AE8-A5207B89C7FF}"/>
          </ac:spMkLst>
        </pc:spChg>
      </pc:sldChg>
    </pc:docChg>
  </pc:docChgLst>
  <pc:docChgLst>
    <pc:chgData name="Giovanni Lopez-Quezada" userId="d444c8ac-3606-446b-ab90-a96ed9b696ec" providerId="ADAL" clId="{7A96108B-2EBF-4DEF-BCEC-9909130E6D5C}"/>
    <pc:docChg chg="undo custSel modSld">
      <pc:chgData name="Giovanni Lopez-Quezada" userId="d444c8ac-3606-446b-ab90-a96ed9b696ec" providerId="ADAL" clId="{7A96108B-2EBF-4DEF-BCEC-9909130E6D5C}" dt="2022-01-04T22:25:57.946" v="140" actId="1036"/>
      <pc:docMkLst>
        <pc:docMk/>
      </pc:docMkLst>
      <pc:sldChg chg="addSp delSp modSp mod">
        <pc:chgData name="Giovanni Lopez-Quezada" userId="d444c8ac-3606-446b-ab90-a96ed9b696ec" providerId="ADAL" clId="{7A96108B-2EBF-4DEF-BCEC-9909130E6D5C}" dt="2022-01-04T22:25:57.946" v="140" actId="1036"/>
        <pc:sldMkLst>
          <pc:docMk/>
          <pc:sldMk cId="863628216" sldId="256"/>
        </pc:sldMkLst>
        <pc:spChg chg="mod">
          <ac:chgData name="Giovanni Lopez-Quezada" userId="d444c8ac-3606-446b-ab90-a96ed9b696ec" providerId="ADAL" clId="{7A96108B-2EBF-4DEF-BCEC-9909130E6D5C}" dt="2022-01-04T20:31:16.493" v="108" actId="255"/>
          <ac:spMkLst>
            <pc:docMk/>
            <pc:sldMk cId="863628216" sldId="256"/>
            <ac:spMk id="18" creationId="{D1114FBF-5AE4-42F5-8AE8-A5207B89C7FF}"/>
          </ac:spMkLst>
        </pc:spChg>
        <pc:spChg chg="mod">
          <ac:chgData name="Giovanni Lopez-Quezada" userId="d444c8ac-3606-446b-ab90-a96ed9b696ec" providerId="ADAL" clId="{7A96108B-2EBF-4DEF-BCEC-9909130E6D5C}" dt="2022-01-04T20:32:10.094" v="123" actId="1036"/>
          <ac:spMkLst>
            <pc:docMk/>
            <pc:sldMk cId="863628216" sldId="256"/>
            <ac:spMk id="23" creationId="{BF6D7C19-40A1-477B-B740-37809A43A22C}"/>
          </ac:spMkLst>
        </pc:spChg>
        <pc:spChg chg="mod">
          <ac:chgData name="Giovanni Lopez-Quezada" userId="d444c8ac-3606-446b-ab90-a96ed9b696ec" providerId="ADAL" clId="{7A96108B-2EBF-4DEF-BCEC-9909130E6D5C}" dt="2022-01-04T20:28:05.273" v="47" actId="12788"/>
          <ac:spMkLst>
            <pc:docMk/>
            <pc:sldMk cId="863628216" sldId="256"/>
            <ac:spMk id="24" creationId="{80AC400D-F660-4D51-B47A-3A22B01C9133}"/>
          </ac:spMkLst>
        </pc:spChg>
        <pc:spChg chg="mod">
          <ac:chgData name="Giovanni Lopez-Quezada" userId="d444c8ac-3606-446b-ab90-a96ed9b696ec" providerId="ADAL" clId="{7A96108B-2EBF-4DEF-BCEC-9909130E6D5C}" dt="2022-01-04T20:29:30.542" v="72" actId="1036"/>
          <ac:spMkLst>
            <pc:docMk/>
            <pc:sldMk cId="863628216" sldId="256"/>
            <ac:spMk id="28" creationId="{BF0AC4BE-D12D-4492-ABC3-A97A056DED9B}"/>
          </ac:spMkLst>
        </pc:spChg>
        <pc:spChg chg="del">
          <ac:chgData name="Giovanni Lopez-Quezada" userId="d444c8ac-3606-446b-ab90-a96ed9b696ec" providerId="ADAL" clId="{7A96108B-2EBF-4DEF-BCEC-9909130E6D5C}" dt="2022-01-04T20:27:53.109" v="44" actId="478"/>
          <ac:spMkLst>
            <pc:docMk/>
            <pc:sldMk cId="863628216" sldId="256"/>
            <ac:spMk id="40" creationId="{65F239E6-4419-4ED1-9D01-216CFBD58666}"/>
          </ac:spMkLst>
        </pc:spChg>
        <pc:spChg chg="mod">
          <ac:chgData name="Giovanni Lopez-Quezada" userId="d444c8ac-3606-446b-ab90-a96ed9b696ec" providerId="ADAL" clId="{7A96108B-2EBF-4DEF-BCEC-9909130E6D5C}" dt="2022-01-04T20:31:36.070" v="112" actId="1076"/>
          <ac:spMkLst>
            <pc:docMk/>
            <pc:sldMk cId="863628216" sldId="256"/>
            <ac:spMk id="51" creationId="{B6A11825-4985-4013-B0CA-05334A7C2540}"/>
          </ac:spMkLst>
        </pc:spChg>
        <pc:spChg chg="mod">
          <ac:chgData name="Giovanni Lopez-Quezada" userId="d444c8ac-3606-446b-ab90-a96ed9b696ec" providerId="ADAL" clId="{7A96108B-2EBF-4DEF-BCEC-9909130E6D5C}" dt="2022-01-04T20:32:05.976" v="116" actId="1076"/>
          <ac:spMkLst>
            <pc:docMk/>
            <pc:sldMk cId="863628216" sldId="256"/>
            <ac:spMk id="52" creationId="{D06FD5C7-82A7-4814-91FD-962FC0EC1877}"/>
          </ac:spMkLst>
        </pc:spChg>
        <pc:spChg chg="mod">
          <ac:chgData name="Giovanni Lopez-Quezada" userId="d444c8ac-3606-446b-ab90-a96ed9b696ec" providerId="ADAL" clId="{7A96108B-2EBF-4DEF-BCEC-9909130E6D5C}" dt="2022-01-04T20:32:05.976" v="116" actId="1076"/>
          <ac:spMkLst>
            <pc:docMk/>
            <pc:sldMk cId="863628216" sldId="256"/>
            <ac:spMk id="53" creationId="{C6CE72B4-5053-434F-BAD0-E2473CB6CA17}"/>
          </ac:spMkLst>
        </pc:spChg>
        <pc:spChg chg="mod">
          <ac:chgData name="Giovanni Lopez-Quezada" userId="d444c8ac-3606-446b-ab90-a96ed9b696ec" providerId="ADAL" clId="{7A96108B-2EBF-4DEF-BCEC-9909130E6D5C}" dt="2022-01-04T20:32:16.785" v="125" actId="20577"/>
          <ac:spMkLst>
            <pc:docMk/>
            <pc:sldMk cId="863628216" sldId="256"/>
            <ac:spMk id="55" creationId="{E0C75D11-FA61-4138-BC13-F55508F61B3B}"/>
          </ac:spMkLst>
        </pc:spChg>
        <pc:spChg chg="add del mod">
          <ac:chgData name="Giovanni Lopez-Quezada" userId="d444c8ac-3606-446b-ab90-a96ed9b696ec" providerId="ADAL" clId="{7A96108B-2EBF-4DEF-BCEC-9909130E6D5C}" dt="2022-01-04T20:32:24.728" v="126" actId="478"/>
          <ac:spMkLst>
            <pc:docMk/>
            <pc:sldMk cId="863628216" sldId="256"/>
            <ac:spMk id="64" creationId="{9F6B1922-6895-4972-8C1E-3C5696601C2E}"/>
          </ac:spMkLst>
        </pc:spChg>
        <pc:spChg chg="add mod">
          <ac:chgData name="Giovanni Lopez-Quezada" userId="d444c8ac-3606-446b-ab90-a96ed9b696ec" providerId="ADAL" clId="{7A96108B-2EBF-4DEF-BCEC-9909130E6D5C}" dt="2022-01-04T20:32:31.780" v="128" actId="1076"/>
          <ac:spMkLst>
            <pc:docMk/>
            <pc:sldMk cId="863628216" sldId="256"/>
            <ac:spMk id="67" creationId="{D73B1652-ECAC-4FDC-B9CB-A59636E661F9}"/>
          </ac:spMkLst>
        </pc:spChg>
        <pc:grpChg chg="del">
          <ac:chgData name="Giovanni Lopez-Quezada" userId="d444c8ac-3606-446b-ab90-a96ed9b696ec" providerId="ADAL" clId="{7A96108B-2EBF-4DEF-BCEC-9909130E6D5C}" dt="2022-01-04T20:27:51.331" v="43" actId="478"/>
          <ac:grpSpMkLst>
            <pc:docMk/>
            <pc:sldMk cId="863628216" sldId="256"/>
            <ac:grpSpMk id="6" creationId="{80508315-2B8A-4C88-9B33-E109AB188D6D}"/>
          </ac:grpSpMkLst>
        </pc:grpChg>
        <pc:grpChg chg="mod">
          <ac:chgData name="Giovanni Lopez-Quezada" userId="d444c8ac-3606-446b-ab90-a96ed9b696ec" providerId="ADAL" clId="{7A96108B-2EBF-4DEF-BCEC-9909130E6D5C}" dt="2022-01-04T20:31:26.165" v="111" actId="1076"/>
          <ac:grpSpMkLst>
            <pc:docMk/>
            <pc:sldMk cId="863628216" sldId="256"/>
            <ac:grpSpMk id="19" creationId="{4C91DD64-7D1C-451E-8C1E-F1856CD7D85A}"/>
          </ac:grpSpMkLst>
        </pc:grpChg>
        <pc:grpChg chg="mod">
          <ac:chgData name="Giovanni Lopez-Quezada" userId="d444c8ac-3606-446b-ab90-a96ed9b696ec" providerId="ADAL" clId="{7A96108B-2EBF-4DEF-BCEC-9909130E6D5C}" dt="2022-01-04T20:28:05.273" v="47" actId="12788"/>
          <ac:grpSpMkLst>
            <pc:docMk/>
            <pc:sldMk cId="863628216" sldId="256"/>
            <ac:grpSpMk id="47" creationId="{06833B9E-E49C-4329-9D8D-978623D904FE}"/>
          </ac:grpSpMkLst>
        </pc:grpChg>
        <pc:grpChg chg="mod">
          <ac:chgData name="Giovanni Lopez-Quezada" userId="d444c8ac-3606-446b-ab90-a96ed9b696ec" providerId="ADAL" clId="{7A96108B-2EBF-4DEF-BCEC-9909130E6D5C}" dt="2022-01-04T20:29:41.481" v="76" actId="1076"/>
          <ac:grpSpMkLst>
            <pc:docMk/>
            <pc:sldMk cId="863628216" sldId="256"/>
            <ac:grpSpMk id="62" creationId="{503162DE-EE2F-4932-BA80-75C07F2CBE25}"/>
          </ac:grpSpMkLst>
        </pc:grpChg>
        <pc:picChg chg="del">
          <ac:chgData name="Giovanni Lopez-Quezada" userId="d444c8ac-3606-446b-ab90-a96ed9b696ec" providerId="ADAL" clId="{7A96108B-2EBF-4DEF-BCEC-9909130E6D5C}" dt="2022-01-04T20:27:51.331" v="43" actId="478"/>
          <ac:picMkLst>
            <pc:docMk/>
            <pc:sldMk cId="863628216" sldId="256"/>
            <ac:picMk id="3" creationId="{A50977FE-DA38-4C0C-BF94-1FCDEEA6A3C4}"/>
          </ac:picMkLst>
        </pc:picChg>
        <pc:picChg chg="add mod ord">
          <ac:chgData name="Giovanni Lopez-Quezada" userId="d444c8ac-3606-446b-ab90-a96ed9b696ec" providerId="ADAL" clId="{7A96108B-2EBF-4DEF-BCEC-9909130E6D5C}" dt="2022-01-04T22:25:57.946" v="140" actId="1036"/>
          <ac:picMkLst>
            <pc:docMk/>
            <pc:sldMk cId="863628216" sldId="256"/>
            <ac:picMk id="45" creationId="{BB438C15-EAE3-4B06-9978-F4228B400A6B}"/>
          </ac:picMkLst>
        </pc:picChg>
        <pc:picChg chg="add del mod">
          <ac:chgData name="Giovanni Lopez-Quezada" userId="d444c8ac-3606-446b-ab90-a96ed9b696ec" providerId="ADAL" clId="{7A96108B-2EBF-4DEF-BCEC-9909130E6D5C}" dt="2022-01-04T22:25:34.093" v="133" actId="21"/>
          <ac:picMkLst>
            <pc:docMk/>
            <pc:sldMk cId="863628216" sldId="256"/>
            <ac:picMk id="46" creationId="{A0B4951F-A714-417D-9E72-E6D08B77B7BA}"/>
          </ac:picMkLst>
        </pc:picChg>
        <pc:picChg chg="mod">
          <ac:chgData name="Giovanni Lopez-Quezada" userId="d444c8ac-3606-446b-ab90-a96ed9b696ec" providerId="ADAL" clId="{7A96108B-2EBF-4DEF-BCEC-9909130E6D5C}" dt="2022-01-04T20:29:15.188" v="65" actId="1076"/>
          <ac:picMkLst>
            <pc:docMk/>
            <pc:sldMk cId="863628216" sldId="256"/>
            <ac:picMk id="56" creationId="{40F4A587-3396-4982-A76B-91D881D51520}"/>
          </ac:picMkLst>
        </pc:picChg>
        <pc:picChg chg="add del mod">
          <ac:chgData name="Giovanni Lopez-Quezada" userId="d444c8ac-3606-446b-ab90-a96ed9b696ec" providerId="ADAL" clId="{7A96108B-2EBF-4DEF-BCEC-9909130E6D5C}" dt="2022-01-04T20:32:24.728" v="126" actId="478"/>
          <ac:picMkLst>
            <pc:docMk/>
            <pc:sldMk cId="863628216" sldId="256"/>
            <ac:picMk id="58" creationId="{E8018527-3460-4F1B-A40B-BC102FA47A44}"/>
          </ac:picMkLst>
        </pc:picChg>
        <pc:picChg chg="mod">
          <ac:chgData name="Giovanni Lopez-Quezada" userId="d444c8ac-3606-446b-ab90-a96ed9b696ec" providerId="ADAL" clId="{7A96108B-2EBF-4DEF-BCEC-9909130E6D5C}" dt="2022-01-04T20:29:43.468" v="77" actId="1076"/>
          <ac:picMkLst>
            <pc:docMk/>
            <pc:sldMk cId="863628216" sldId="256"/>
            <ac:picMk id="60" creationId="{062A7F32-5726-4D86-A239-C9420B849FCC}"/>
          </ac:picMkLst>
        </pc:picChg>
        <pc:picChg chg="add del mod">
          <ac:chgData name="Giovanni Lopez-Quezada" userId="d444c8ac-3606-446b-ab90-a96ed9b696ec" providerId="ADAL" clId="{7A96108B-2EBF-4DEF-BCEC-9909130E6D5C}" dt="2022-01-04T20:32:24.728" v="126" actId="478"/>
          <ac:picMkLst>
            <pc:docMk/>
            <pc:sldMk cId="863628216" sldId="256"/>
            <ac:picMk id="63" creationId="{F585892B-3DF6-4B0B-A363-489DB3E998A1}"/>
          </ac:picMkLst>
        </pc:picChg>
        <pc:picChg chg="add del mod">
          <ac:chgData name="Giovanni Lopez-Quezada" userId="d444c8ac-3606-446b-ab90-a96ed9b696ec" providerId="ADAL" clId="{7A96108B-2EBF-4DEF-BCEC-9909130E6D5C}" dt="2022-01-04T22:25:30.623" v="131" actId="478"/>
          <ac:picMkLst>
            <pc:docMk/>
            <pc:sldMk cId="863628216" sldId="256"/>
            <ac:picMk id="65" creationId="{A6AB6920-E520-451C-A0D9-D3368CF25CDB}"/>
          </ac:picMkLst>
        </pc:picChg>
        <pc:picChg chg="add mod">
          <ac:chgData name="Giovanni Lopez-Quezada" userId="d444c8ac-3606-446b-ab90-a96ed9b696ec" providerId="ADAL" clId="{7A96108B-2EBF-4DEF-BCEC-9909130E6D5C}" dt="2022-01-04T22:25:51.487" v="138" actId="14100"/>
          <ac:picMkLst>
            <pc:docMk/>
            <pc:sldMk cId="863628216" sldId="256"/>
            <ac:picMk id="66" creationId="{3F351B26-7184-420E-9B02-C5C15C30CC02}"/>
          </ac:picMkLst>
        </pc:picChg>
      </pc:sldChg>
      <pc:sldChg chg="addSp delSp modSp mod">
        <pc:chgData name="Giovanni Lopez-Quezada" userId="d444c8ac-3606-446b-ab90-a96ed9b696ec" providerId="ADAL" clId="{7A96108B-2EBF-4DEF-BCEC-9909130E6D5C}" dt="2022-01-04T20:27:34.706" v="42" actId="1036"/>
        <pc:sldMkLst>
          <pc:docMk/>
          <pc:sldMk cId="2314076300" sldId="257"/>
        </pc:sldMkLst>
        <pc:spChg chg="mod">
          <ac:chgData name="Giovanni Lopez-Quezada" userId="d444c8ac-3606-446b-ab90-a96ed9b696ec" providerId="ADAL" clId="{7A96108B-2EBF-4DEF-BCEC-9909130E6D5C}" dt="2022-01-04T20:26:48.438" v="28" actId="404"/>
          <ac:spMkLst>
            <pc:docMk/>
            <pc:sldMk cId="2314076300" sldId="257"/>
            <ac:spMk id="52" creationId="{6E25588B-FE07-48CB-A7BA-42DD444F277B}"/>
          </ac:spMkLst>
        </pc:spChg>
        <pc:spChg chg="del">
          <ac:chgData name="Giovanni Lopez-Quezada" userId="d444c8ac-3606-446b-ab90-a96ed9b696ec" providerId="ADAL" clId="{7A96108B-2EBF-4DEF-BCEC-9909130E6D5C}" dt="2022-01-04T20:25:09.951" v="0" actId="478"/>
          <ac:spMkLst>
            <pc:docMk/>
            <pc:sldMk cId="2314076300" sldId="257"/>
            <ac:spMk id="83" creationId="{1735CC34-D572-43CE-83E5-2771B5B8BC28}"/>
          </ac:spMkLst>
        </pc:spChg>
        <pc:spChg chg="add mod">
          <ac:chgData name="Giovanni Lopez-Quezada" userId="d444c8ac-3606-446b-ab90-a96ed9b696ec" providerId="ADAL" clId="{7A96108B-2EBF-4DEF-BCEC-9909130E6D5C}" dt="2022-01-04T20:27:07.682" v="33" actId="1035"/>
          <ac:spMkLst>
            <pc:docMk/>
            <pc:sldMk cId="2314076300" sldId="257"/>
            <ac:spMk id="85" creationId="{FA5936CF-7FFE-4954-8396-D0BDD460396E}"/>
          </ac:spMkLst>
        </pc:spChg>
        <pc:spChg chg="mod">
          <ac:chgData name="Giovanni Lopez-Quezada" userId="d444c8ac-3606-446b-ab90-a96ed9b696ec" providerId="ADAL" clId="{7A96108B-2EBF-4DEF-BCEC-9909130E6D5C}" dt="2022-01-04T20:27:34.706" v="42" actId="1036"/>
          <ac:spMkLst>
            <pc:docMk/>
            <pc:sldMk cId="2314076300" sldId="257"/>
            <ac:spMk id="86" creationId="{CA5D6EFA-D2CA-4604-A90C-877E24577BAE}"/>
          </ac:spMkLst>
        </pc:spChg>
        <pc:spChg chg="mod">
          <ac:chgData name="Giovanni Lopez-Quezada" userId="d444c8ac-3606-446b-ab90-a96ed9b696ec" providerId="ADAL" clId="{7A96108B-2EBF-4DEF-BCEC-9909130E6D5C}" dt="2022-01-04T20:27:16.154" v="36" actId="14100"/>
          <ac:spMkLst>
            <pc:docMk/>
            <pc:sldMk cId="2314076300" sldId="257"/>
            <ac:spMk id="98" creationId="{C62ECA56-D4B1-45D1-AEE7-3F1E9A0C9971}"/>
          </ac:spMkLst>
        </pc:spChg>
        <pc:spChg chg="mod">
          <ac:chgData name="Giovanni Lopez-Quezada" userId="d444c8ac-3606-446b-ab90-a96ed9b696ec" providerId="ADAL" clId="{7A96108B-2EBF-4DEF-BCEC-9909130E6D5C}" dt="2022-01-04T20:27:07.682" v="33" actId="1035"/>
          <ac:spMkLst>
            <pc:docMk/>
            <pc:sldMk cId="2314076300" sldId="257"/>
            <ac:spMk id="99" creationId="{42080F90-F0EE-4EBF-9D6B-D5EBA6ADAA9A}"/>
          </ac:spMkLst>
        </pc:spChg>
        <pc:spChg chg="mod">
          <ac:chgData name="Giovanni Lopez-Quezada" userId="d444c8ac-3606-446b-ab90-a96ed9b696ec" providerId="ADAL" clId="{7A96108B-2EBF-4DEF-BCEC-9909130E6D5C}" dt="2022-01-04T20:26:42.234" v="27" actId="20577"/>
          <ac:spMkLst>
            <pc:docMk/>
            <pc:sldMk cId="2314076300" sldId="257"/>
            <ac:spMk id="100" creationId="{70DB9AF7-CFC5-4DFA-ABD1-D22CBDA07F11}"/>
          </ac:spMkLst>
        </pc:spChg>
        <pc:spChg chg="mod">
          <ac:chgData name="Giovanni Lopez-Quezada" userId="d444c8ac-3606-446b-ab90-a96ed9b696ec" providerId="ADAL" clId="{7A96108B-2EBF-4DEF-BCEC-9909130E6D5C}" dt="2022-01-04T20:27:25.098" v="37" actId="14100"/>
          <ac:spMkLst>
            <pc:docMk/>
            <pc:sldMk cId="2314076300" sldId="257"/>
            <ac:spMk id="104" creationId="{AE17B11B-52C6-47D5-B28A-E51F8EAE0034}"/>
          </ac:spMkLst>
        </pc:spChg>
        <pc:spChg chg="mod">
          <ac:chgData name="Giovanni Lopez-Quezada" userId="d444c8ac-3606-446b-ab90-a96ed9b696ec" providerId="ADAL" clId="{7A96108B-2EBF-4DEF-BCEC-9909130E6D5C}" dt="2022-01-04T20:26:59.834" v="29" actId="1076"/>
          <ac:spMkLst>
            <pc:docMk/>
            <pc:sldMk cId="2314076300" sldId="257"/>
            <ac:spMk id="105" creationId="{8E8BE779-ED93-43C1-B2DC-1EDC1AE0F920}"/>
          </ac:spMkLst>
        </pc:spChg>
        <pc:spChg chg="mod">
          <ac:chgData name="Giovanni Lopez-Quezada" userId="d444c8ac-3606-446b-ab90-a96ed9b696ec" providerId="ADAL" clId="{7A96108B-2EBF-4DEF-BCEC-9909130E6D5C}" dt="2022-01-04T20:27:31.762" v="39" actId="1036"/>
          <ac:spMkLst>
            <pc:docMk/>
            <pc:sldMk cId="2314076300" sldId="257"/>
            <ac:spMk id="106" creationId="{73482495-BD14-4B94-8405-C95646A5FC7A}"/>
          </ac:spMkLst>
        </pc:spChg>
        <pc:spChg chg="mod">
          <ac:chgData name="Giovanni Lopez-Quezada" userId="d444c8ac-3606-446b-ab90-a96ed9b696ec" providerId="ADAL" clId="{7A96108B-2EBF-4DEF-BCEC-9909130E6D5C}" dt="2022-01-04T20:26:59.834" v="29" actId="1076"/>
          <ac:spMkLst>
            <pc:docMk/>
            <pc:sldMk cId="2314076300" sldId="257"/>
            <ac:spMk id="107" creationId="{0D224C6D-E8EF-4211-9756-6DC6C615AA6C}"/>
          </ac:spMkLst>
        </pc:spChg>
        <pc:grpChg chg="add mod">
          <ac:chgData name="Giovanni Lopez-Quezada" userId="d444c8ac-3606-446b-ab90-a96ed9b696ec" providerId="ADAL" clId="{7A96108B-2EBF-4DEF-BCEC-9909130E6D5C}" dt="2022-01-04T20:27:07.682" v="33" actId="1035"/>
          <ac:grpSpMkLst>
            <pc:docMk/>
            <pc:sldMk cId="2314076300" sldId="257"/>
            <ac:grpSpMk id="9" creationId="{11049B7D-8669-4052-AD8A-907E764C2223}"/>
          </ac:grpSpMkLst>
        </pc:grpChg>
        <pc:picChg chg="del">
          <ac:chgData name="Giovanni Lopez-Quezada" userId="d444c8ac-3606-446b-ab90-a96ed9b696ec" providerId="ADAL" clId="{7A96108B-2EBF-4DEF-BCEC-9909130E6D5C}" dt="2022-01-04T20:25:09.951" v="0" actId="478"/>
          <ac:picMkLst>
            <pc:docMk/>
            <pc:sldMk cId="2314076300" sldId="257"/>
            <ac:picMk id="10" creationId="{48327673-9E8E-4077-BE91-0AD3CEB10EF1}"/>
          </ac:picMkLst>
        </pc:picChg>
        <pc:picChg chg="del">
          <ac:chgData name="Giovanni Lopez-Quezada" userId="d444c8ac-3606-446b-ab90-a96ed9b696ec" providerId="ADAL" clId="{7A96108B-2EBF-4DEF-BCEC-9909130E6D5C}" dt="2022-01-04T20:25:09.951" v="0" actId="478"/>
          <ac:picMkLst>
            <pc:docMk/>
            <pc:sldMk cId="2314076300" sldId="257"/>
            <ac:picMk id="12" creationId="{AEEBAE74-1A50-425C-8A82-17BF8B72AF23}"/>
          </ac:picMkLst>
        </pc:picChg>
        <pc:picChg chg="add mod">
          <ac:chgData name="Giovanni Lopez-Quezada" userId="d444c8ac-3606-446b-ab90-a96ed9b696ec" providerId="ADAL" clId="{7A96108B-2EBF-4DEF-BCEC-9909130E6D5C}" dt="2022-01-04T20:25:43.858" v="11" actId="164"/>
          <ac:picMkLst>
            <pc:docMk/>
            <pc:sldMk cId="2314076300" sldId="257"/>
            <ac:picMk id="84" creationId="{A6E462BA-DF19-42E5-B568-3C9CFB9C4E3E}"/>
          </ac:picMkLst>
        </pc:picChg>
        <pc:picChg chg="add mod">
          <ac:chgData name="Giovanni Lopez-Quezada" userId="d444c8ac-3606-446b-ab90-a96ed9b696ec" providerId="ADAL" clId="{7A96108B-2EBF-4DEF-BCEC-9909130E6D5C}" dt="2022-01-04T20:25:43.858" v="11" actId="164"/>
          <ac:picMkLst>
            <pc:docMk/>
            <pc:sldMk cId="2314076300" sldId="257"/>
            <ac:picMk id="87" creationId="{2F161775-B467-40C2-988B-B8899AA78D04}"/>
          </ac:picMkLst>
        </pc:picChg>
      </pc:sldChg>
    </pc:docChg>
  </pc:docChgLst>
  <pc:docChgLst>
    <pc:chgData name="Mónica Fossi" userId="S::mfossi@migrantclinician.org::01634185-630a-4a37-8c7e-5559376f41ab" providerId="AD" clId="Web-{AA746FF8-E969-DD2E-4861-44645C728A04}"/>
    <pc:docChg chg="modSld">
      <pc:chgData name="Mónica Fossi" userId="S::mfossi@migrantclinician.org::01634185-630a-4a37-8c7e-5559376f41ab" providerId="AD" clId="Web-{AA746FF8-E969-DD2E-4861-44645C728A04}" dt="2022-09-05T17:50:38.918" v="51" actId="20577"/>
      <pc:docMkLst>
        <pc:docMk/>
      </pc:docMkLst>
      <pc:sldChg chg="modSp">
        <pc:chgData name="Mónica Fossi" userId="S::mfossi@migrantclinician.org::01634185-630a-4a37-8c7e-5559376f41ab" providerId="AD" clId="Web-{AA746FF8-E969-DD2E-4861-44645C728A04}" dt="2022-09-05T17:50:38.918" v="51" actId="20577"/>
        <pc:sldMkLst>
          <pc:docMk/>
          <pc:sldMk cId="2314076300" sldId="257"/>
        </pc:sldMkLst>
        <pc:spChg chg="mod">
          <ac:chgData name="Mónica Fossi" userId="S::mfossi@migrantclinician.org::01634185-630a-4a37-8c7e-5559376f41ab" providerId="AD" clId="Web-{AA746FF8-E969-DD2E-4861-44645C728A04}" dt="2022-09-05T17:36:30.995" v="6" actId="20577"/>
          <ac:spMkLst>
            <pc:docMk/>
            <pc:sldMk cId="2314076300" sldId="257"/>
            <ac:spMk id="72" creationId="{35AAC854-2E22-419D-B132-096B2F209976}"/>
          </ac:spMkLst>
        </pc:spChg>
        <pc:spChg chg="mod">
          <ac:chgData name="Mónica Fossi" userId="S::mfossi@migrantclinician.org::01634185-630a-4a37-8c7e-5559376f41ab" providerId="AD" clId="Web-{AA746FF8-E969-DD2E-4861-44645C728A04}" dt="2022-09-05T17:50:38.918" v="51" actId="20577"/>
          <ac:spMkLst>
            <pc:docMk/>
            <pc:sldMk cId="2314076300" sldId="257"/>
            <ac:spMk id="92" creationId="{202A308C-7CEE-4935-B621-3628895777AE}"/>
          </ac:spMkLst>
        </pc:spChg>
      </pc:sldChg>
    </pc:docChg>
  </pc:docChgLst>
  <pc:docChgLst>
    <pc:chgData name="Alma Galvan" userId="S::agalvan@migrantclinician.org::82bfc8be-73ed-4017-b250-fad6233e8710" providerId="AD" clId="Web-{935AEA71-11FF-432A-AD02-F57C5B66A14B}"/>
    <pc:docChg chg="modSld">
      <pc:chgData name="Alma Galvan" userId="S::agalvan@migrantclinician.org::82bfc8be-73ed-4017-b250-fad6233e8710" providerId="AD" clId="Web-{935AEA71-11FF-432A-AD02-F57C5B66A14B}" dt="2022-01-04T21:37:55.736" v="18" actId="20577"/>
      <pc:docMkLst>
        <pc:docMk/>
      </pc:docMkLst>
      <pc:sldChg chg="modSp">
        <pc:chgData name="Alma Galvan" userId="S::agalvan@migrantclinician.org::82bfc8be-73ed-4017-b250-fad6233e8710" providerId="AD" clId="Web-{935AEA71-11FF-432A-AD02-F57C5B66A14B}" dt="2022-01-04T21:37:55.736" v="18" actId="20577"/>
        <pc:sldMkLst>
          <pc:docMk/>
          <pc:sldMk cId="863628216" sldId="256"/>
        </pc:sldMkLst>
        <pc:spChg chg="mod">
          <ac:chgData name="Alma Galvan" userId="S::agalvan@migrantclinician.org::82bfc8be-73ed-4017-b250-fad6233e8710" providerId="AD" clId="Web-{935AEA71-11FF-432A-AD02-F57C5B66A14B}" dt="2022-01-04T21:37:55.736" v="18" actId="20577"/>
          <ac:spMkLst>
            <pc:docMk/>
            <pc:sldMk cId="863628216" sldId="256"/>
            <ac:spMk id="55" creationId="{E0C75D11-FA61-4138-BC13-F55508F61B3B}"/>
          </ac:spMkLst>
        </pc:spChg>
        <pc:spChg chg="mod">
          <ac:chgData name="Alma Galvan" userId="S::agalvan@migrantclinician.org::82bfc8be-73ed-4017-b250-fad6233e8710" providerId="AD" clId="Web-{935AEA71-11FF-432A-AD02-F57C5B66A14B}" dt="2022-01-04T21:36:55.828" v="13" actId="20577"/>
          <ac:spMkLst>
            <pc:docMk/>
            <pc:sldMk cId="863628216" sldId="256"/>
            <ac:spMk id="57" creationId="{F8D3850C-DBFB-45CD-853C-FDB6CC70CDC7}"/>
          </ac:spMkLst>
        </pc:spChg>
      </pc:sldChg>
    </pc:docChg>
  </pc:docChgLst>
  <pc:docChgLst>
    <pc:chgData name="Noel Dufrene" userId="S::ndufrene@migrantclinician.org::131c83a1-d70b-4f56-8487-a9b39281de7c" providerId="AD" clId="Web-{1EE2B6DD-FF41-B125-BCD4-070302887945}"/>
    <pc:docChg chg="modSld">
      <pc:chgData name="Noel Dufrene" userId="S::ndufrene@migrantclinician.org::131c83a1-d70b-4f56-8487-a9b39281de7c" providerId="AD" clId="Web-{1EE2B6DD-FF41-B125-BCD4-070302887945}" dt="2022-01-04T21:32:05.429" v="13" actId="20577"/>
      <pc:docMkLst>
        <pc:docMk/>
      </pc:docMkLst>
      <pc:sldChg chg="modSp">
        <pc:chgData name="Noel Dufrene" userId="S::ndufrene@migrantclinician.org::131c83a1-d70b-4f56-8487-a9b39281de7c" providerId="AD" clId="Web-{1EE2B6DD-FF41-B125-BCD4-070302887945}" dt="2022-01-04T21:32:05.429" v="13" actId="20577"/>
        <pc:sldMkLst>
          <pc:docMk/>
          <pc:sldMk cId="863628216" sldId="256"/>
        </pc:sldMkLst>
        <pc:spChg chg="mod">
          <ac:chgData name="Noel Dufrene" userId="S::ndufrene@migrantclinician.org::131c83a1-d70b-4f56-8487-a9b39281de7c" providerId="AD" clId="Web-{1EE2B6DD-FF41-B125-BCD4-070302887945}" dt="2022-01-04T21:32:05.429" v="13" actId="20577"/>
          <ac:spMkLst>
            <pc:docMk/>
            <pc:sldMk cId="863628216" sldId="256"/>
            <ac:spMk id="51" creationId="{B6A11825-4985-4013-B0CA-05334A7C2540}"/>
          </ac:spMkLst>
        </pc:spChg>
      </pc:sldChg>
    </pc:docChg>
  </pc:docChgLst>
  <pc:docChgLst>
    <pc:chgData name="Alma Galvan" userId="S::agalvan@migrantclinician.org::82bfc8be-73ed-4017-b250-fad6233e8710" providerId="AD" clId="Web-{933BC4B4-7597-8FE3-1039-5A841C1F4847}"/>
    <pc:docChg chg="modSld">
      <pc:chgData name="Alma Galvan" userId="S::agalvan@migrantclinician.org::82bfc8be-73ed-4017-b250-fad6233e8710" providerId="AD" clId="Web-{933BC4B4-7597-8FE3-1039-5A841C1F4847}" dt="2021-12-16T22:11:35.998" v="8"/>
      <pc:docMkLst>
        <pc:docMk/>
      </pc:docMkLst>
      <pc:sldChg chg="delSp">
        <pc:chgData name="Alma Galvan" userId="S::agalvan@migrantclinician.org::82bfc8be-73ed-4017-b250-fad6233e8710" providerId="AD" clId="Web-{933BC4B4-7597-8FE3-1039-5A841C1F4847}" dt="2021-12-16T22:11:35.998" v="8"/>
        <pc:sldMkLst>
          <pc:docMk/>
          <pc:sldMk cId="863628216" sldId="256"/>
        </pc:sldMkLst>
        <pc:spChg chg="del">
          <ac:chgData name="Alma Galvan" userId="S::agalvan@migrantclinician.org::82bfc8be-73ed-4017-b250-fad6233e8710" providerId="AD" clId="Web-{933BC4B4-7597-8FE3-1039-5A841C1F4847}" dt="2021-12-16T22:11:35.998" v="8"/>
          <ac:spMkLst>
            <pc:docMk/>
            <pc:sldMk cId="863628216" sldId="256"/>
            <ac:spMk id="3" creationId="{46DB2C90-56EA-436A-AF6C-B55E202A5FC7}"/>
          </ac:spMkLst>
        </pc:spChg>
      </pc:sldChg>
      <pc:sldChg chg="modSp">
        <pc:chgData name="Alma Galvan" userId="S::agalvan@migrantclinician.org::82bfc8be-73ed-4017-b250-fad6233e8710" providerId="AD" clId="Web-{933BC4B4-7597-8FE3-1039-5A841C1F4847}" dt="2021-12-16T22:11:26.451" v="7" actId="20577"/>
        <pc:sldMkLst>
          <pc:docMk/>
          <pc:sldMk cId="2314076300" sldId="257"/>
        </pc:sldMkLst>
        <pc:spChg chg="mod">
          <ac:chgData name="Alma Galvan" userId="S::agalvan@migrantclinician.org::82bfc8be-73ed-4017-b250-fad6233e8710" providerId="AD" clId="Web-{933BC4B4-7597-8FE3-1039-5A841C1F4847}" dt="2021-12-16T22:11:26.451" v="7" actId="20577"/>
          <ac:spMkLst>
            <pc:docMk/>
            <pc:sldMk cId="2314076300" sldId="257"/>
            <ac:spMk id="86" creationId="{CA5D6EFA-D2CA-4604-A90C-877E24577BAE}"/>
          </ac:spMkLst>
        </pc:spChg>
      </pc:sldChg>
    </pc:docChg>
  </pc:docChgLst>
  <pc:docChgLst>
    <pc:chgData name="Mónica Fossi" userId="01634185-630a-4a37-8c7e-5559376f41ab" providerId="ADAL" clId="{37C31A71-DAB7-4F80-80BD-D300FDC13F70}"/>
    <pc:docChg chg="undo custSel modSld">
      <pc:chgData name="Mónica Fossi" userId="01634185-630a-4a37-8c7e-5559376f41ab" providerId="ADAL" clId="{37C31A71-DAB7-4F80-80BD-D300FDC13F70}" dt="2022-11-01T18:41:09.747" v="443" actId="13926"/>
      <pc:docMkLst>
        <pc:docMk/>
      </pc:docMkLst>
      <pc:sldChg chg="modSp mod">
        <pc:chgData name="Mónica Fossi" userId="01634185-630a-4a37-8c7e-5559376f41ab" providerId="ADAL" clId="{37C31A71-DAB7-4F80-80BD-D300FDC13F70}" dt="2022-11-01T18:41:09.747" v="443" actId="13926"/>
        <pc:sldMkLst>
          <pc:docMk/>
          <pc:sldMk cId="863628216" sldId="256"/>
        </pc:sldMkLst>
        <pc:spChg chg="mod">
          <ac:chgData name="Mónica Fossi" userId="01634185-630a-4a37-8c7e-5559376f41ab" providerId="ADAL" clId="{37C31A71-DAB7-4F80-80BD-D300FDC13F70}" dt="2022-11-01T18:40:44.923" v="439" actId="13926"/>
          <ac:spMkLst>
            <pc:docMk/>
            <pc:sldMk cId="863628216" sldId="256"/>
            <ac:spMk id="23" creationId="{BF6D7C19-40A1-477B-B740-37809A43A22C}"/>
          </ac:spMkLst>
        </pc:spChg>
        <pc:spChg chg="mod">
          <ac:chgData name="Mónica Fossi" userId="01634185-630a-4a37-8c7e-5559376f41ab" providerId="ADAL" clId="{37C31A71-DAB7-4F80-80BD-D300FDC13F70}" dt="2022-11-01T18:22:22.487" v="437" actId="255"/>
          <ac:spMkLst>
            <pc:docMk/>
            <pc:sldMk cId="863628216" sldId="256"/>
            <ac:spMk id="50" creationId="{C5621182-59AF-46D0-BB97-9FCEDB869F55}"/>
          </ac:spMkLst>
        </pc:spChg>
        <pc:spChg chg="mod">
          <ac:chgData name="Mónica Fossi" userId="01634185-630a-4a37-8c7e-5559376f41ab" providerId="ADAL" clId="{37C31A71-DAB7-4F80-80BD-D300FDC13F70}" dt="2022-11-01T18:40:50.277" v="440" actId="13926"/>
          <ac:spMkLst>
            <pc:docMk/>
            <pc:sldMk cId="863628216" sldId="256"/>
            <ac:spMk id="55" creationId="{E0C75D11-FA61-4138-BC13-F55508F61B3B}"/>
          </ac:spMkLst>
        </pc:spChg>
        <pc:spChg chg="mod">
          <ac:chgData name="Mónica Fossi" userId="01634185-630a-4a37-8c7e-5559376f41ab" providerId="ADAL" clId="{37C31A71-DAB7-4F80-80BD-D300FDC13F70}" dt="2022-11-01T18:41:09.747" v="443" actId="13926"/>
          <ac:spMkLst>
            <pc:docMk/>
            <pc:sldMk cId="863628216" sldId="256"/>
            <ac:spMk id="57" creationId="{F8D3850C-DBFB-45CD-853C-FDB6CC70CDC7}"/>
          </ac:spMkLst>
        </pc:spChg>
        <pc:spChg chg="mod">
          <ac:chgData name="Mónica Fossi" userId="01634185-630a-4a37-8c7e-5559376f41ab" providerId="ADAL" clId="{37C31A71-DAB7-4F80-80BD-D300FDC13F70}" dt="2022-11-01T18:00:20.151" v="428" actId="255"/>
          <ac:spMkLst>
            <pc:docMk/>
            <pc:sldMk cId="863628216" sldId="256"/>
            <ac:spMk id="61" creationId="{97C9AE48-AD5B-487D-A3ED-8F6695B1D3FB}"/>
          </ac:spMkLst>
        </pc:spChg>
        <pc:spChg chg="mod">
          <ac:chgData name="Mónica Fossi" userId="01634185-630a-4a37-8c7e-5559376f41ab" providerId="ADAL" clId="{37C31A71-DAB7-4F80-80BD-D300FDC13F70}" dt="2022-11-01T18:32:40.008" v="438" actId="1076"/>
          <ac:spMkLst>
            <pc:docMk/>
            <pc:sldMk cId="863628216" sldId="256"/>
            <ac:spMk id="72" creationId="{9F1D4D9E-14C2-49D2-BAB2-4FEB946367CB}"/>
          </ac:spMkLst>
        </pc:spChg>
      </pc:sldChg>
      <pc:sldChg chg="addSp delSp modSp mod">
        <pc:chgData name="Mónica Fossi" userId="01634185-630a-4a37-8c7e-5559376f41ab" providerId="ADAL" clId="{37C31A71-DAB7-4F80-80BD-D300FDC13F70}" dt="2022-11-01T18:41:03.483" v="442" actId="13926"/>
        <pc:sldMkLst>
          <pc:docMk/>
          <pc:sldMk cId="2314076300" sldId="257"/>
        </pc:sldMkLst>
        <pc:spChg chg="add del mod">
          <ac:chgData name="Mónica Fossi" userId="01634185-630a-4a37-8c7e-5559376f41ab" providerId="ADAL" clId="{37C31A71-DAB7-4F80-80BD-D300FDC13F70}" dt="2022-11-01T18:01:55.813" v="430" actId="21"/>
          <ac:spMkLst>
            <pc:docMk/>
            <pc:sldMk cId="2314076300" sldId="257"/>
            <ac:spMk id="8" creationId="{EEE5019E-E69C-9534-12AE-25869D4D8D0D}"/>
          </ac:spMkLst>
        </pc:spChg>
        <pc:spChg chg="mod">
          <ac:chgData name="Mónica Fossi" userId="01634185-630a-4a37-8c7e-5559376f41ab" providerId="ADAL" clId="{37C31A71-DAB7-4F80-80BD-D300FDC13F70}" dt="2022-11-01T18:41:03.483" v="442" actId="13926"/>
          <ac:spMkLst>
            <pc:docMk/>
            <pc:sldMk cId="2314076300" sldId="257"/>
            <ac:spMk id="72" creationId="{35AAC854-2E22-419D-B132-096B2F209976}"/>
          </ac:spMkLst>
        </pc:spChg>
        <pc:spChg chg="mod">
          <ac:chgData name="Mónica Fossi" userId="01634185-630a-4a37-8c7e-5559376f41ab" providerId="ADAL" clId="{37C31A71-DAB7-4F80-80BD-D300FDC13F70}" dt="2022-11-01T18:20:38.177" v="433" actId="255"/>
          <ac:spMkLst>
            <pc:docMk/>
            <pc:sldMk cId="2314076300" sldId="257"/>
            <ac:spMk id="82" creationId="{D457A685-558E-4475-821D-4FFB1E46DE64}"/>
          </ac:spMkLst>
        </pc:spChg>
        <pc:spChg chg="mod">
          <ac:chgData name="Mónica Fossi" userId="01634185-630a-4a37-8c7e-5559376f41ab" providerId="ADAL" clId="{37C31A71-DAB7-4F80-80BD-D300FDC13F70}" dt="2022-11-01T18:40:59.444" v="441" actId="13926"/>
          <ac:spMkLst>
            <pc:docMk/>
            <pc:sldMk cId="2314076300" sldId="257"/>
            <ac:spMk id="86" creationId="{CA5D6EFA-D2CA-4604-A90C-877E24577BAE}"/>
          </ac:spMkLst>
        </pc:spChg>
        <pc:spChg chg="mod">
          <ac:chgData name="Mónica Fossi" userId="01634185-630a-4a37-8c7e-5559376f41ab" providerId="ADAL" clId="{37C31A71-DAB7-4F80-80BD-D300FDC13F70}" dt="2022-11-01T18:21:24.371" v="436" actId="255"/>
          <ac:spMkLst>
            <pc:docMk/>
            <pc:sldMk cId="2314076300" sldId="257"/>
            <ac:spMk id="95" creationId="{295C95AE-0452-466D-B8B4-D516F671B5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F2553-7270-4B86-8C8B-EA683ECD0B60}" type="datetimeFigureOut">
              <a:rPr lang="en-US" smtClean="0"/>
              <a:t>11/1/2022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A6B62-3D33-40C4-8E30-3B47DC9BDCEA}" type="slidenum">
              <a:rPr lang="en-US" smtClean="0"/>
              <a:t>‹#›</a:t>
            </a:fld>
            <a:endParaRPr lang="en-US"/>
          </a:p>
        </p:txBody>
      </p:sp>
    </p:spTree>
    <p:extLst>
      <p:ext uri="{BB962C8B-B14F-4D97-AF65-F5344CB8AC3E}">
        <p14:creationId xmlns:p14="http://schemas.microsoft.com/office/powerpoint/2010/main" val="86085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6A6B62-3D33-40C4-8E30-3B47DC9BDCEA}" type="slidenum">
              <a:rPr lang="en-US" smtClean="0"/>
              <a:t>2</a:t>
            </a:fld>
            <a:endParaRPr lang="en-US"/>
          </a:p>
        </p:txBody>
      </p:sp>
    </p:spTree>
    <p:extLst>
      <p:ext uri="{BB962C8B-B14F-4D97-AF65-F5344CB8AC3E}">
        <p14:creationId xmlns:p14="http://schemas.microsoft.com/office/powerpoint/2010/main" val="58917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11/1/2022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Qr code&#10;&#10;Description automatically generated">
            <a:extLst>
              <a:ext uri="{FF2B5EF4-FFF2-40B4-BE49-F238E27FC236}">
                <a16:creationId xmlns:a16="http://schemas.microsoft.com/office/drawing/2014/main" id="{BB438C15-EAE3-4B06-9978-F4228B400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169" y="6307828"/>
            <a:ext cx="951912" cy="951912"/>
          </a:xfrm>
          <a:prstGeom prst="rect">
            <a:avLst/>
          </a:prstGeom>
        </p:spPr>
      </p:pic>
      <p:pic>
        <p:nvPicPr>
          <p:cNvPr id="49" name="Picture 48" descr="A picture containing sky, ground, outdoor, person&#10;&#10;Description automatically generated">
            <a:extLst>
              <a:ext uri="{FF2B5EF4-FFF2-40B4-BE49-F238E27FC236}">
                <a16:creationId xmlns:a16="http://schemas.microsoft.com/office/drawing/2014/main" id="{42ADC207-3D30-4715-A8DF-BB62603FCA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86546" y="0"/>
            <a:ext cx="3371852" cy="4686724"/>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39257" y="1"/>
            <a:ext cx="3347289" cy="798935"/>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E25BEA7-74A3-426F-9423-80D6622F8625}"/>
              </a:ext>
            </a:extLst>
          </p:cNvPr>
          <p:cNvPicPr>
            <a:picLocks noChangeAspect="1"/>
          </p:cNvPicPr>
          <p:nvPr/>
        </p:nvPicPr>
        <p:blipFill rotWithShape="1">
          <a:blip r:embed="rId4"/>
          <a:srcRect l="26222" r="26222" b="42984"/>
          <a:stretch/>
        </p:blipFill>
        <p:spPr>
          <a:xfrm>
            <a:off x="6695733" y="4153719"/>
            <a:ext cx="3371852" cy="3590714"/>
          </a:xfrm>
          <a:prstGeom prst="rect">
            <a:avLst/>
          </a:prstGeom>
          <a:effectLst>
            <a:outerShdw blurRad="50800" dist="38100" algn="l" rotWithShape="0">
              <a:prstClr val="black">
                <a:alpha val="40000"/>
              </a:prstClr>
            </a:outerShdw>
          </a:effectLst>
        </p:spPr>
      </p:pic>
      <p:pic>
        <p:nvPicPr>
          <p:cNvPr id="22" name="Picture 21">
            <a:extLst>
              <a:ext uri="{FF2B5EF4-FFF2-40B4-BE49-F238E27FC236}">
                <a16:creationId xmlns:a16="http://schemas.microsoft.com/office/drawing/2014/main" id="{638BBB72-9924-4B51-98AE-0EBBD037D73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aturation sat="300000"/>
                    </a14:imgEffect>
                  </a14:imgLayer>
                </a14:imgProps>
              </a:ext>
            </a:extLst>
          </a:blip>
          <a:srcRect l="25134" r="25085" b="44384"/>
          <a:stretch/>
        </p:blipFill>
        <p:spPr>
          <a:xfrm>
            <a:off x="6695734" y="4463697"/>
            <a:ext cx="3371851" cy="3309253"/>
          </a:xfrm>
          <a:prstGeom prst="rect">
            <a:avLst/>
          </a:prstGeom>
          <a:effectLst>
            <a:outerShdw blurRad="50800" dist="38100" algn="l" rotWithShape="0">
              <a:prstClr val="black">
                <a:alpha val="40000"/>
              </a:prstClr>
            </a:outerShdw>
          </a:effectLst>
        </p:spPr>
      </p:pic>
      <p:sp>
        <p:nvSpPr>
          <p:cNvPr id="27" name="TextBox 26">
            <a:extLst>
              <a:ext uri="{FF2B5EF4-FFF2-40B4-BE49-F238E27FC236}">
                <a16:creationId xmlns:a16="http://schemas.microsoft.com/office/drawing/2014/main" id="{8E4A26E8-40C4-4F86-A709-BE045139E941}"/>
              </a:ext>
            </a:extLst>
          </p:cNvPr>
          <p:cNvSpPr txBox="1"/>
          <p:nvPr/>
        </p:nvSpPr>
        <p:spPr>
          <a:xfrm>
            <a:off x="505888" y="178611"/>
            <a:ext cx="2346326" cy="443198"/>
          </a:xfrm>
          <a:prstGeom prst="rect">
            <a:avLst/>
          </a:prstGeom>
          <a:noFill/>
        </p:spPr>
        <p:txBody>
          <a:bodyPr wrap="square" lIns="0" tIns="0" rIns="0" bIns="0" rtlCol="0" anchor="t">
            <a:spAutoFit/>
          </a:bodyPr>
          <a:lstStyle/>
          <a:p>
            <a:pPr algn="ctr">
              <a:lnSpc>
                <a:spcPct val="90000"/>
              </a:lnSpc>
              <a:spcAft>
                <a:spcPts val="600"/>
              </a:spcAft>
            </a:pPr>
            <a:r>
              <a:rPr lang="es-ES" sz="1600" b="1">
                <a:solidFill>
                  <a:srgbClr val="0E5299"/>
                </a:solidFill>
              </a:rPr>
              <a:t>LAS VACUNAS SON </a:t>
            </a:r>
            <a:br>
              <a:rPr lang="es-ES" sz="1600" b="1"/>
            </a:br>
            <a:r>
              <a:rPr lang="es-ES" sz="1600" b="1">
                <a:solidFill>
                  <a:srgbClr val="0E5299"/>
                </a:solidFill>
              </a:rPr>
              <a:t>SEGURAS Y EFECTIVAS</a:t>
            </a:r>
          </a:p>
        </p:txBody>
      </p:sp>
      <p:grpSp>
        <p:nvGrpSpPr>
          <p:cNvPr id="35" name="Group 34">
            <a:extLst>
              <a:ext uri="{FF2B5EF4-FFF2-40B4-BE49-F238E27FC236}">
                <a16:creationId xmlns:a16="http://schemas.microsoft.com/office/drawing/2014/main" id="{FD580481-7DAC-4EB7-BA56-D40A9FE54935}"/>
              </a:ext>
            </a:extLst>
          </p:cNvPr>
          <p:cNvGrpSpPr/>
          <p:nvPr/>
        </p:nvGrpSpPr>
        <p:grpSpPr>
          <a:xfrm>
            <a:off x="7038210" y="5698532"/>
            <a:ext cx="2711450" cy="1506458"/>
            <a:chOff x="6995452" y="5893044"/>
            <a:chExt cx="2711450" cy="1506458"/>
          </a:xfrm>
        </p:grpSpPr>
        <p:sp>
          <p:nvSpPr>
            <p:cNvPr id="10" name="TextBox 9">
              <a:extLst>
                <a:ext uri="{FF2B5EF4-FFF2-40B4-BE49-F238E27FC236}">
                  <a16:creationId xmlns:a16="http://schemas.microsoft.com/office/drawing/2014/main" id="{1A5F4A01-344D-4EE3-A0A1-9301F64A6BB1}"/>
                </a:ext>
              </a:extLst>
            </p:cNvPr>
            <p:cNvSpPr txBox="1"/>
            <p:nvPr/>
          </p:nvSpPr>
          <p:spPr>
            <a:xfrm>
              <a:off x="6995452" y="5993989"/>
              <a:ext cx="2711450" cy="1405513"/>
            </a:xfrm>
            <a:prstGeom prst="rect">
              <a:avLst/>
            </a:prstGeom>
            <a:noFill/>
          </p:spPr>
          <p:txBody>
            <a:bodyPr wrap="square" lIns="91440" tIns="45720" rIns="91440" bIns="45720" rtlCol="0" anchor="t">
              <a:spAutoFit/>
            </a:bodyPr>
            <a:lstStyle/>
            <a:p>
              <a:pPr marL="285750" indent="-285750">
                <a:lnSpc>
                  <a:spcPct val="90000"/>
                </a:lnSpc>
                <a:spcAft>
                  <a:spcPts val="400"/>
                </a:spcAft>
                <a:buClr>
                  <a:srgbClr val="FFC000"/>
                </a:buClr>
                <a:buFont typeface="Wingdings" panose="05000000000000000000" pitchFamily="2" charset="2"/>
                <a:buChar char="ü"/>
              </a:pPr>
              <a:r>
                <a:rPr lang="es-ES" sz="1600" b="1">
                  <a:solidFill>
                    <a:schemeClr val="bg1"/>
                  </a:solidFill>
                  <a:ea typeface="+mn-lt"/>
                  <a:cs typeface="+mn-lt"/>
                </a:rPr>
                <a:t>¡VACUNESE!</a:t>
              </a:r>
              <a:endParaRPr lang="es-ES" sz="1600" b="1">
                <a:solidFill>
                  <a:schemeClr val="bg1"/>
                </a:solidFill>
                <a:cs typeface="Calibri"/>
              </a:endParaRPr>
            </a:p>
            <a:p>
              <a:pPr marL="285750" indent="-285750">
                <a:lnSpc>
                  <a:spcPct val="90000"/>
                </a:lnSpc>
                <a:spcAft>
                  <a:spcPts val="400"/>
                </a:spcAft>
                <a:buClr>
                  <a:srgbClr val="FFC000"/>
                </a:buClr>
                <a:buFont typeface="Wingdings" panose="05000000000000000000" pitchFamily="2" charset="2"/>
                <a:buChar char="ü"/>
              </a:pPr>
              <a:r>
                <a:rPr lang="es-ES" sz="1600" b="1">
                  <a:solidFill>
                    <a:schemeClr val="bg1"/>
                  </a:solidFill>
                </a:rPr>
                <a:t>Use cubrebocas</a:t>
              </a:r>
              <a:endParaRPr lang="es-ES" sz="1600" b="1">
                <a:solidFill>
                  <a:schemeClr val="bg1"/>
                </a:solidFill>
                <a:cs typeface="Calibri"/>
              </a:endParaRPr>
            </a:p>
            <a:p>
              <a:pPr marL="285750" indent="-285750">
                <a:lnSpc>
                  <a:spcPct val="90000"/>
                </a:lnSpc>
                <a:spcAft>
                  <a:spcPts val="400"/>
                </a:spcAft>
                <a:buClr>
                  <a:srgbClr val="FFC000"/>
                </a:buClr>
                <a:buFont typeface="Wingdings" panose="05000000000000000000" pitchFamily="2" charset="2"/>
                <a:buChar char="ü"/>
              </a:pPr>
              <a:r>
                <a:rPr lang="es-ES" sz="1600" b="1">
                  <a:solidFill>
                    <a:schemeClr val="bg1"/>
                  </a:solidFill>
                </a:rPr>
                <a:t>Distanciamiento social</a:t>
              </a:r>
              <a:endParaRPr lang="es-ES" sz="1600" b="1">
                <a:solidFill>
                  <a:schemeClr val="bg1"/>
                </a:solidFill>
                <a:cs typeface="Calibri"/>
              </a:endParaRPr>
            </a:p>
            <a:p>
              <a:pPr marL="285750" indent="-285750">
                <a:lnSpc>
                  <a:spcPct val="90000"/>
                </a:lnSpc>
                <a:spcAft>
                  <a:spcPts val="400"/>
                </a:spcAft>
                <a:buClr>
                  <a:srgbClr val="FFC000"/>
                </a:buClr>
                <a:buFont typeface="Wingdings" panose="05000000000000000000" pitchFamily="2" charset="2"/>
                <a:buChar char="ü"/>
              </a:pPr>
              <a:r>
                <a:rPr lang="es-ES" sz="1600" b="1">
                  <a:solidFill>
                    <a:schemeClr val="bg1"/>
                  </a:solidFill>
                </a:rPr>
                <a:t>Lávese las manos</a:t>
              </a:r>
              <a:endParaRPr lang="es-ES" sz="1600" b="1">
                <a:solidFill>
                  <a:schemeClr val="bg1"/>
                </a:solidFill>
                <a:cs typeface="Calibri"/>
              </a:endParaRPr>
            </a:p>
            <a:p>
              <a:pPr marL="285750" indent="-285750">
                <a:lnSpc>
                  <a:spcPct val="90000"/>
                </a:lnSpc>
                <a:spcAft>
                  <a:spcPts val="400"/>
                </a:spcAft>
                <a:buClr>
                  <a:srgbClr val="FFC000"/>
                </a:buClr>
                <a:buFont typeface="Wingdings" panose="05000000000000000000" pitchFamily="2" charset="2"/>
                <a:buChar char="ü"/>
              </a:pPr>
              <a:endParaRPr lang="es-ES" sz="1600" b="1">
                <a:solidFill>
                  <a:schemeClr val="bg1"/>
                </a:solidFill>
                <a:cs typeface="Calibri"/>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274153" y="5893044"/>
              <a:ext cx="233405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E7B8E400-F5C5-42FB-988E-939361ED1137}"/>
              </a:ext>
            </a:extLst>
          </p:cNvPr>
          <p:cNvSpPr txBox="1"/>
          <p:nvPr/>
        </p:nvSpPr>
        <p:spPr>
          <a:xfrm>
            <a:off x="3573007" y="183410"/>
            <a:ext cx="2862036" cy="498598"/>
          </a:xfrm>
          <a:prstGeom prst="rect">
            <a:avLst/>
          </a:prstGeom>
          <a:noFill/>
        </p:spPr>
        <p:txBody>
          <a:bodyPr wrap="square" lIns="0" tIns="0" rIns="0" bIns="0" rtlCol="0">
            <a:spAutoFit/>
          </a:bodyPr>
          <a:lstStyle/>
          <a:p>
            <a:pPr algn="ctr">
              <a:lnSpc>
                <a:spcPct val="90000"/>
              </a:lnSpc>
              <a:spcAft>
                <a:spcPts val="600"/>
              </a:spcAft>
            </a:pPr>
            <a:r>
              <a:rPr lang="es-ES" b="1">
                <a:solidFill>
                  <a:schemeClr val="bg1"/>
                </a:solidFill>
              </a:rPr>
              <a:t>¿CÓMO CONSIGO UNA VACUNA CONTRA COVID-19?</a:t>
            </a:r>
            <a:endParaRPr lang="es-ES">
              <a:solidFill>
                <a:schemeClr val="bg1"/>
              </a:solidFill>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523219" y="940919"/>
            <a:ext cx="2942879" cy="2793072"/>
          </a:xfrm>
          <a:prstGeom prst="rect">
            <a:avLst/>
          </a:prstGeom>
          <a:noFill/>
        </p:spPr>
        <p:txBody>
          <a:bodyPr wrap="square" lIns="0" tIns="0" rIns="0" bIns="0" rtlCol="0" anchor="t">
            <a:spAutoFit/>
          </a:bodyPr>
          <a:lstStyle/>
          <a:p>
            <a:pPr marL="171450" indent="-171450">
              <a:spcAft>
                <a:spcPts val="1500"/>
              </a:spcAft>
              <a:buClr>
                <a:schemeClr val="accent2"/>
              </a:buClr>
              <a:buSzPct val="130000"/>
              <a:buFont typeface="Wingdings"/>
              <a:buChar char="ü"/>
            </a:pPr>
            <a:r>
              <a:rPr lang="es-419" sz="1200" b="1">
                <a:ea typeface="+mn-lt"/>
                <a:cs typeface="+mn-lt"/>
              </a:rPr>
              <a:t>Contacte</a:t>
            </a:r>
            <a:r>
              <a:rPr lang="es-419" sz="1200">
                <a:ea typeface="+mn-lt"/>
                <a:cs typeface="+mn-lt"/>
              </a:rPr>
              <a:t> </a:t>
            </a:r>
            <a:r>
              <a:rPr lang="es-419" sz="1200" b="1">
                <a:ea typeface="+mn-lt"/>
                <a:cs typeface="+mn-lt"/>
              </a:rPr>
              <a:t>a su departamento de </a:t>
            </a:r>
            <a:r>
              <a:rPr lang="es-419" sz="1100" b="1">
                <a:ea typeface="+mn-lt"/>
                <a:cs typeface="+mn-lt"/>
              </a:rPr>
              <a:t>salud</a:t>
            </a:r>
            <a:r>
              <a:rPr lang="es-419" sz="1200">
                <a:ea typeface="+mn-lt"/>
                <a:cs typeface="+mn-lt"/>
              </a:rPr>
              <a:t> local para hacer una cita o para preguntar dónde se encuentran las clínicas móviles de vacunación. </a:t>
            </a:r>
            <a:endParaRPr lang="es-419" sz="1200" b="1">
              <a:ea typeface="+mn-lt"/>
              <a:cs typeface="+mn-lt"/>
            </a:endParaRPr>
          </a:p>
          <a:p>
            <a:pPr marL="171450" indent="-171450">
              <a:spcAft>
                <a:spcPts val="1500"/>
              </a:spcAft>
              <a:buClr>
                <a:schemeClr val="accent2"/>
              </a:buClr>
              <a:buSzPct val="130000"/>
              <a:buFont typeface="Wingdings"/>
              <a:buChar char="ü"/>
            </a:pPr>
            <a:r>
              <a:rPr lang="es-419" sz="1200" b="1">
                <a:ea typeface="+mn-lt"/>
                <a:cs typeface="+mn-lt"/>
              </a:rPr>
              <a:t>Visite</a:t>
            </a:r>
            <a:r>
              <a:rPr lang="es-419" sz="1200">
                <a:ea typeface="+mn-lt"/>
                <a:cs typeface="+mn-lt"/>
              </a:rPr>
              <a:t> </a:t>
            </a:r>
            <a:r>
              <a:rPr lang="es-419" sz="1200" b="1">
                <a:ea typeface="+mn-lt"/>
                <a:cs typeface="+mn-lt"/>
              </a:rPr>
              <a:t>su farmacia local</a:t>
            </a:r>
            <a:r>
              <a:rPr lang="es-419" sz="1200">
                <a:ea typeface="+mn-lt"/>
                <a:cs typeface="+mn-lt"/>
              </a:rPr>
              <a:t>. Ellos podrían estar ofreciendo las vacunas.</a:t>
            </a:r>
            <a:r>
              <a:rPr lang="es-ES" sz="1200">
                <a:ea typeface="+mn-lt"/>
                <a:cs typeface="+mn-lt"/>
              </a:rPr>
              <a:t> </a:t>
            </a:r>
            <a:endParaRPr lang="es-419" sz="1200" b="1">
              <a:ea typeface="+mn-lt"/>
              <a:cs typeface="+mn-lt"/>
            </a:endParaRPr>
          </a:p>
          <a:p>
            <a:pPr marL="171450" indent="-171450">
              <a:spcAft>
                <a:spcPts val="1500"/>
              </a:spcAft>
              <a:buClr>
                <a:schemeClr val="accent2"/>
              </a:buClr>
              <a:buSzPct val="130000"/>
              <a:buFont typeface="Wingdings"/>
              <a:buChar char="ü"/>
            </a:pPr>
            <a:r>
              <a:rPr lang="es-419" sz="1200" b="1">
                <a:ea typeface="+mn-lt"/>
                <a:cs typeface="+mn-lt"/>
              </a:rPr>
              <a:t>Contacte su centro de salud comunitario  para hacer una cita.</a:t>
            </a:r>
            <a:endParaRPr lang="es-ES" sz="1200" b="1"/>
          </a:p>
          <a:p>
            <a:pPr marL="171450" indent="-171450">
              <a:spcAft>
                <a:spcPts val="1500"/>
              </a:spcAft>
              <a:buClr>
                <a:schemeClr val="accent2"/>
              </a:buClr>
              <a:buSzPct val="130000"/>
              <a:buFont typeface="Wingdings"/>
              <a:buChar char="ü"/>
            </a:pPr>
            <a:r>
              <a:rPr lang="es-ES" sz="1200" b="1"/>
              <a:t>Hable con su empleador</a:t>
            </a:r>
            <a:r>
              <a:rPr lang="es-ES" sz="1200"/>
              <a:t> </a:t>
            </a:r>
            <a:r>
              <a:rPr lang="es-ES" sz="1200">
                <a:ea typeface="+mn-lt"/>
                <a:cs typeface="+mn-lt"/>
              </a:rPr>
              <a:t>sobre su interés de vacunarse contra COVID-19. Su empleador puede ayudarle a hacer los arreglos para vacunarse.</a:t>
            </a:r>
            <a:endParaRPr lang="es-ES">
              <a:cs typeface="Calibri"/>
            </a:endParaRPr>
          </a:p>
        </p:txBody>
      </p:sp>
      <p:sp>
        <p:nvSpPr>
          <p:cNvPr id="32" name="TextBox 31">
            <a:extLst>
              <a:ext uri="{FF2B5EF4-FFF2-40B4-BE49-F238E27FC236}">
                <a16:creationId xmlns:a16="http://schemas.microsoft.com/office/drawing/2014/main" id="{5C378755-848F-424C-8701-301742D24FA5}"/>
              </a:ext>
            </a:extLst>
          </p:cNvPr>
          <p:cNvSpPr txBox="1"/>
          <p:nvPr/>
        </p:nvSpPr>
        <p:spPr>
          <a:xfrm>
            <a:off x="3526345" y="3880604"/>
            <a:ext cx="2951843" cy="369332"/>
          </a:xfrm>
          <a:prstGeom prst="rect">
            <a:avLst/>
          </a:prstGeom>
          <a:noFill/>
        </p:spPr>
        <p:txBody>
          <a:bodyPr wrap="square" lIns="0" tIns="0" rIns="0" bIns="0" rtlCol="0" anchor="t">
            <a:spAutoFit/>
          </a:bodyPr>
          <a:lstStyle/>
          <a:p>
            <a:pPr algn="ctr">
              <a:spcAft>
                <a:spcPts val="600"/>
              </a:spcAft>
            </a:pPr>
            <a:r>
              <a:rPr lang="es-ES" sz="1200" b="1"/>
              <a:t>Anime a sus compañeros para que </a:t>
            </a:r>
            <a:r>
              <a:rPr lang="es-ES" sz="1100" b="1"/>
              <a:t>se</a:t>
            </a:r>
            <a:r>
              <a:rPr lang="es-ES" sz="1200" b="1"/>
              <a:t> vacunen</a:t>
            </a:r>
            <a:r>
              <a:rPr lang="es-ES" sz="1200"/>
              <a:t> y que toda nuestra comunidad esté a salvo.</a:t>
            </a:r>
            <a:endParaRPr lang="en-US"/>
          </a:p>
        </p:txBody>
      </p:sp>
      <p:grpSp>
        <p:nvGrpSpPr>
          <p:cNvPr id="47" name="Group 46">
            <a:extLst>
              <a:ext uri="{FF2B5EF4-FFF2-40B4-BE49-F238E27FC236}">
                <a16:creationId xmlns:a16="http://schemas.microsoft.com/office/drawing/2014/main" id="{06833B9E-E49C-4329-9D8D-978623D904FE}"/>
              </a:ext>
            </a:extLst>
          </p:cNvPr>
          <p:cNvGrpSpPr/>
          <p:nvPr/>
        </p:nvGrpSpPr>
        <p:grpSpPr>
          <a:xfrm>
            <a:off x="3667042" y="4432117"/>
            <a:ext cx="2691718" cy="332341"/>
            <a:chOff x="3652352" y="4550212"/>
            <a:chExt cx="2691718" cy="332341"/>
          </a:xfrm>
        </p:grpSpPr>
        <p:sp>
          <p:nvSpPr>
            <p:cNvPr id="36" name="TextBox 35">
              <a:extLst>
                <a:ext uri="{FF2B5EF4-FFF2-40B4-BE49-F238E27FC236}">
                  <a16:creationId xmlns:a16="http://schemas.microsoft.com/office/drawing/2014/main" id="{6412BEDF-938B-4552-A838-8D513795A6C4}"/>
                </a:ext>
              </a:extLst>
            </p:cNvPr>
            <p:cNvSpPr txBox="1"/>
            <p:nvPr/>
          </p:nvSpPr>
          <p:spPr>
            <a:xfrm>
              <a:off x="3729116" y="4550212"/>
              <a:ext cx="2584462" cy="246221"/>
            </a:xfrm>
            <a:prstGeom prst="rect">
              <a:avLst/>
            </a:prstGeom>
            <a:noFill/>
          </p:spPr>
          <p:txBody>
            <a:bodyPr wrap="square" lIns="0" tIns="0" rIns="0" bIns="0" rtlCol="0" anchor="t">
              <a:spAutoFit/>
            </a:bodyPr>
            <a:lstStyle/>
            <a:p>
              <a:pPr algn="ctr">
                <a:spcAft>
                  <a:spcPts val="600"/>
                </a:spcAft>
              </a:pPr>
              <a:r>
                <a:rPr lang="es-ES" sz="1600" b="1"/>
                <a:t>PARA MÁS INFORMACIÓN</a:t>
              </a:r>
              <a:endParaRPr lang="es-ES" sz="1600" b="1">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652352" y="4882553"/>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D06FD5C7-82A7-4814-91FD-962FC0EC1877}"/>
              </a:ext>
            </a:extLst>
          </p:cNvPr>
          <p:cNvSpPr/>
          <p:nvPr/>
        </p:nvSpPr>
        <p:spPr>
          <a:xfrm>
            <a:off x="-4280" y="2624262"/>
            <a:ext cx="3343538" cy="346376"/>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6CE72B4-5053-434F-BAD0-E2473CB6CA17}"/>
              </a:ext>
            </a:extLst>
          </p:cNvPr>
          <p:cNvSpPr txBox="1"/>
          <p:nvPr/>
        </p:nvSpPr>
        <p:spPr>
          <a:xfrm>
            <a:off x="771116" y="2705965"/>
            <a:ext cx="1819684" cy="221599"/>
          </a:xfrm>
          <a:prstGeom prst="rect">
            <a:avLst/>
          </a:prstGeom>
          <a:noFill/>
        </p:spPr>
        <p:txBody>
          <a:bodyPr wrap="square" lIns="0" tIns="0" rIns="0" bIns="0" rtlCol="0">
            <a:spAutoFit/>
          </a:bodyPr>
          <a:lstStyle/>
          <a:p>
            <a:pPr algn="ctr">
              <a:lnSpc>
                <a:spcPct val="90000"/>
              </a:lnSpc>
              <a:spcAft>
                <a:spcPts val="600"/>
              </a:spcAft>
            </a:pPr>
            <a:r>
              <a:rPr lang="es-ES" sz="1600" b="1">
                <a:solidFill>
                  <a:schemeClr val="bg1"/>
                </a:solidFill>
              </a:rPr>
              <a:t>RECOMENDACIONES</a:t>
            </a:r>
            <a:endParaRPr lang="es-ES" sz="1600">
              <a:solidFill>
                <a:schemeClr val="bg1"/>
              </a:solidFill>
            </a:endParaRPr>
          </a:p>
        </p:txBody>
      </p:sp>
      <p:sp>
        <p:nvSpPr>
          <p:cNvPr id="55" name="TextBox 54">
            <a:extLst>
              <a:ext uri="{FF2B5EF4-FFF2-40B4-BE49-F238E27FC236}">
                <a16:creationId xmlns:a16="http://schemas.microsoft.com/office/drawing/2014/main" id="{E0C75D11-FA61-4138-BC13-F55508F61B3B}"/>
              </a:ext>
            </a:extLst>
          </p:cNvPr>
          <p:cNvSpPr txBox="1"/>
          <p:nvPr/>
        </p:nvSpPr>
        <p:spPr>
          <a:xfrm>
            <a:off x="149597" y="3056473"/>
            <a:ext cx="3159167" cy="3139321"/>
          </a:xfrm>
          <a:prstGeom prst="rect">
            <a:avLst/>
          </a:prstGeom>
          <a:noFill/>
        </p:spPr>
        <p:txBody>
          <a:bodyPr wrap="square" lIns="0" tIns="0" rIns="0" bIns="0" rtlCol="0" anchor="t">
            <a:spAutoFit/>
          </a:bodyPr>
          <a:lstStyle/>
          <a:p>
            <a:pPr marL="171450" indent="-171450">
              <a:spcAft>
                <a:spcPts val="300"/>
              </a:spcAft>
              <a:buClr>
                <a:srgbClr val="0E5299"/>
              </a:buClr>
              <a:buSzPct val="225000"/>
              <a:buFont typeface="Calibri" panose="020F0502020204030204" pitchFamily="34" charset="0"/>
              <a:buChar char="₊"/>
            </a:pPr>
            <a:r>
              <a:rPr lang="es-ES" sz="1050"/>
              <a:t>Vacúnese y póngase los refuerzos.</a:t>
            </a:r>
            <a:endParaRPr lang="es-MX" sz="1050">
              <a:highlight>
                <a:srgbClr val="00FFFF"/>
              </a:highlight>
              <a:cs typeface="Calibri"/>
            </a:endParaRPr>
          </a:p>
          <a:p>
            <a:pPr marL="171450" indent="-171450">
              <a:spcAft>
                <a:spcPts val="300"/>
              </a:spcAft>
              <a:buClr>
                <a:srgbClr val="0E5299"/>
              </a:buClr>
              <a:buSzPct val="225000"/>
              <a:buFont typeface="Calibri" panose="020F0502020204030204" pitchFamily="34" charset="0"/>
              <a:buChar char="₊"/>
            </a:pPr>
            <a:r>
              <a:rPr lang="es-ES" sz="1050">
                <a:cs typeface="Calibri"/>
              </a:rPr>
              <a:t>Asegúrese que su familia se vacune y se ponga las dosis de refuerzo</a:t>
            </a:r>
          </a:p>
          <a:p>
            <a:pPr marL="171450" indent="-171450">
              <a:spcAft>
                <a:spcPts val="300"/>
              </a:spcAft>
              <a:buClr>
                <a:srgbClr val="0E5299"/>
              </a:buClr>
              <a:buSzPct val="225000"/>
              <a:buFont typeface="Calibri" panose="020F0502020204030204" pitchFamily="34" charset="0"/>
              <a:buChar char="₊"/>
            </a:pPr>
            <a:r>
              <a:rPr lang="es-ES" sz="1050">
                <a:cs typeface="Calibri"/>
              </a:rPr>
              <a:t>Se recomiendan Pfizer o Moderna si tiene la opción </a:t>
            </a:r>
            <a:br>
              <a:rPr lang="es-ES" sz="1050">
                <a:cs typeface="Calibri"/>
              </a:rPr>
            </a:br>
            <a:r>
              <a:rPr lang="es-ES" sz="1050">
                <a:cs typeface="Calibri"/>
              </a:rPr>
              <a:t>de decidir.</a:t>
            </a:r>
          </a:p>
          <a:p>
            <a:pPr marL="171450" indent="-171450">
              <a:spcAft>
                <a:spcPts val="300"/>
              </a:spcAft>
              <a:buClr>
                <a:srgbClr val="0E5299"/>
              </a:buClr>
              <a:buSzPct val="225000"/>
              <a:buFont typeface="Calibri" panose="020F0502020204030204" pitchFamily="34" charset="0"/>
              <a:buChar char="₊"/>
            </a:pPr>
            <a:r>
              <a:rPr lang="es-ES" sz="1050">
                <a:cs typeface="Calibri"/>
              </a:rPr>
              <a:t>Use cubrebocas en espacios cerrados, aunque esté </a:t>
            </a:r>
            <a:br>
              <a:rPr lang="es-ES" sz="1050">
                <a:cs typeface="Calibri"/>
              </a:rPr>
            </a:br>
            <a:r>
              <a:rPr lang="es-ES" sz="1050">
                <a:cs typeface="Calibri"/>
              </a:rPr>
              <a:t>al día con sus vacunas. Use cubrebocas en espacios abiertos donde hay muchas personas. </a:t>
            </a:r>
          </a:p>
          <a:p>
            <a:pPr marL="171450" indent="-171450">
              <a:spcAft>
                <a:spcPts val="300"/>
              </a:spcAft>
              <a:buClr>
                <a:srgbClr val="0E5299"/>
              </a:buClr>
              <a:buSzPct val="225000"/>
              <a:buFont typeface="Calibri" panose="020F0502020204030204" pitchFamily="34" charset="0"/>
              <a:buChar char="₊"/>
            </a:pPr>
            <a:r>
              <a:rPr lang="es-419" sz="1050">
                <a:ea typeface="+mn-lt"/>
                <a:cs typeface="+mn-lt"/>
              </a:rPr>
              <a:t>Si está al día con sus vacunas y estuvo expuesto a COVID-19, haga lo siguiente: </a:t>
            </a:r>
          </a:p>
          <a:p>
            <a:pPr marL="174625" lvl="1" indent="-114300">
              <a:spcAft>
                <a:spcPts val="300"/>
              </a:spcAft>
              <a:buClr>
                <a:srgbClr val="0E5299"/>
              </a:buClr>
              <a:buSzPct val="150000"/>
              <a:buFont typeface="Arial" panose="020F0502020204030204" pitchFamily="34" charset="0"/>
              <a:buChar char="•"/>
            </a:pPr>
            <a:r>
              <a:rPr lang="es-419" sz="1050">
                <a:ea typeface="+mn-lt"/>
                <a:cs typeface="+mn-lt"/>
              </a:rPr>
              <a:t>Si tiene síntomas: Hágase la prueba inmediatamente. Si la prueba es negativa, hágasela otra vez en 48 horas. </a:t>
            </a:r>
          </a:p>
          <a:p>
            <a:pPr marL="174625" lvl="1" indent="-114300">
              <a:spcAft>
                <a:spcPts val="300"/>
              </a:spcAft>
              <a:buClr>
                <a:srgbClr val="0E5299"/>
              </a:buClr>
              <a:buSzPct val="150000"/>
              <a:buFont typeface="Arial" panose="020F0502020204030204" pitchFamily="34" charset="0"/>
              <a:buChar char="•"/>
            </a:pPr>
            <a:r>
              <a:rPr lang="es-419" sz="1050">
                <a:ea typeface="+mn-lt"/>
                <a:cs typeface="+mn-lt"/>
              </a:rPr>
              <a:t>Si no tiene síntomas: Hágase la prueba al menos 5 </a:t>
            </a:r>
            <a:br>
              <a:rPr lang="es-419" sz="1050">
                <a:ea typeface="+mn-lt"/>
                <a:cs typeface="+mn-lt"/>
              </a:rPr>
            </a:br>
            <a:r>
              <a:rPr lang="es-419" sz="1050">
                <a:ea typeface="+mn-lt"/>
                <a:cs typeface="+mn-lt"/>
              </a:rPr>
              <a:t>días después de la exposición. Si la prueba sale negativa, hágase una segunda prueba en 48 horas y, </a:t>
            </a:r>
            <a:br>
              <a:rPr lang="es-419" sz="1050">
                <a:ea typeface="+mn-lt"/>
                <a:cs typeface="+mn-lt"/>
              </a:rPr>
            </a:br>
            <a:r>
              <a:rPr lang="es-419" sz="1050">
                <a:ea typeface="+mn-lt"/>
                <a:cs typeface="+mn-lt"/>
              </a:rPr>
              <a:t>si el resultado sale negativo, hágase otra prueba 48 horas después. Hable con el doctor si cree que </a:t>
            </a:r>
            <a:br>
              <a:rPr lang="es-419" sz="1050">
                <a:ea typeface="+mn-lt"/>
                <a:cs typeface="+mn-lt"/>
              </a:rPr>
            </a:br>
            <a:r>
              <a:rPr lang="es-419" sz="1050">
                <a:ea typeface="+mn-lt"/>
                <a:cs typeface="+mn-lt"/>
              </a:rPr>
              <a:t>está enfermo.</a:t>
            </a:r>
            <a:endParaRPr lang="es-ES" sz="1050">
              <a:cs typeface="Calibri"/>
            </a:endParaRPr>
          </a:p>
        </p:txBody>
      </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5749" y="7271352"/>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B6A11825-4985-4013-B0CA-05334A7C2540}"/>
              </a:ext>
            </a:extLst>
          </p:cNvPr>
          <p:cNvSpPr txBox="1"/>
          <p:nvPr/>
        </p:nvSpPr>
        <p:spPr>
          <a:xfrm>
            <a:off x="107194" y="6222529"/>
            <a:ext cx="2752640" cy="300082"/>
          </a:xfrm>
          <a:prstGeom prst="rect">
            <a:avLst/>
          </a:prstGeom>
          <a:noFill/>
        </p:spPr>
        <p:txBody>
          <a:bodyPr wrap="square" lIns="91440" tIns="45720" rIns="91440" bIns="45720" anchor="t">
            <a:spAutoFit/>
          </a:bodyPr>
          <a:lstStyle/>
          <a:p>
            <a:pPr>
              <a:lnSpc>
                <a:spcPct val="90000"/>
              </a:lnSpc>
            </a:pPr>
            <a:r>
              <a:rPr lang="es-ES" sz="1500" b="1"/>
              <a:t>Recomendaciones para mujeres</a:t>
            </a:r>
            <a:endParaRPr lang="es-ES" sz="1500" b="1">
              <a:cs typeface="Calibri"/>
            </a:endParaRPr>
          </a:p>
        </p:txBody>
      </p:sp>
      <p:sp>
        <p:nvSpPr>
          <p:cNvPr id="23" name="TextBox 22">
            <a:extLst>
              <a:ext uri="{FF2B5EF4-FFF2-40B4-BE49-F238E27FC236}">
                <a16:creationId xmlns:a16="http://schemas.microsoft.com/office/drawing/2014/main" id="{BF6D7C19-40A1-477B-B740-37809A43A22C}"/>
              </a:ext>
            </a:extLst>
          </p:cNvPr>
          <p:cNvSpPr txBox="1"/>
          <p:nvPr/>
        </p:nvSpPr>
        <p:spPr>
          <a:xfrm>
            <a:off x="768639" y="1586502"/>
            <a:ext cx="2456064" cy="638636"/>
          </a:xfrm>
          <a:prstGeom prst="rect">
            <a:avLst/>
          </a:prstGeom>
          <a:noFill/>
        </p:spPr>
        <p:txBody>
          <a:bodyPr wrap="square" lIns="0" tIns="0" rIns="0" bIns="0" rtlCol="0" anchor="t">
            <a:spAutoFit/>
          </a:bodyPr>
          <a:lstStyle/>
          <a:p>
            <a:pPr>
              <a:spcAft>
                <a:spcPts val="600"/>
              </a:spcAft>
            </a:pPr>
            <a:r>
              <a:rPr lang="es-ES" sz="1050"/>
              <a:t>Vacúnese con las dosis del esquema inicial. Dos meses después, póngase una vacuna de refuerzo bivalente.</a:t>
            </a:r>
            <a:br>
              <a:rPr lang="es-ES" sz="1000"/>
            </a:br>
            <a:endParaRPr lang="en-US" sz="1000"/>
          </a:p>
        </p:txBody>
      </p:sp>
      <p:sp>
        <p:nvSpPr>
          <p:cNvPr id="28" name="TextBox 27">
            <a:extLst>
              <a:ext uri="{FF2B5EF4-FFF2-40B4-BE49-F238E27FC236}">
                <a16:creationId xmlns:a16="http://schemas.microsoft.com/office/drawing/2014/main" id="{BF0AC4BE-D12D-4492-ABC3-A97A056DED9B}"/>
              </a:ext>
            </a:extLst>
          </p:cNvPr>
          <p:cNvSpPr txBox="1"/>
          <p:nvPr/>
        </p:nvSpPr>
        <p:spPr>
          <a:xfrm>
            <a:off x="810791" y="699619"/>
            <a:ext cx="2172301" cy="829714"/>
          </a:xfrm>
          <a:prstGeom prst="rect">
            <a:avLst/>
          </a:prstGeom>
          <a:noFill/>
        </p:spPr>
        <p:txBody>
          <a:bodyPr wrap="square" lIns="0" tIns="0" rIns="0" bIns="0" rtlCol="0" anchor="t">
            <a:spAutoFit/>
          </a:bodyPr>
          <a:lstStyle/>
          <a:p>
            <a:pPr>
              <a:lnSpc>
                <a:spcPct val="90000"/>
              </a:lnSpc>
              <a:spcAft>
                <a:spcPts val="200"/>
              </a:spcAft>
            </a:pPr>
            <a:r>
              <a:rPr lang="es-ES" sz="1050" b="1"/>
              <a:t>Tipos de vacunas disponibles en EUA:</a:t>
            </a:r>
            <a:endParaRPr lang="es-ES" sz="1050" b="1">
              <a:cs typeface="Calibri"/>
            </a:endParaRPr>
          </a:p>
          <a:p>
            <a:pPr marL="171450" indent="-171450">
              <a:lnSpc>
                <a:spcPct val="90000"/>
              </a:lnSpc>
              <a:spcAft>
                <a:spcPts val="200"/>
              </a:spcAft>
              <a:buFont typeface="Arial" panose="020B0604020202020204" pitchFamily="34" charset="0"/>
              <a:buChar char="•"/>
            </a:pPr>
            <a:r>
              <a:rPr lang="es-ES" sz="1050"/>
              <a:t>Pfizer</a:t>
            </a:r>
            <a:endParaRPr lang="es-ES" sz="1050">
              <a:cs typeface="Calibri"/>
            </a:endParaRPr>
          </a:p>
          <a:p>
            <a:pPr marL="171450" indent="-171450">
              <a:lnSpc>
                <a:spcPct val="90000"/>
              </a:lnSpc>
              <a:spcAft>
                <a:spcPts val="200"/>
              </a:spcAft>
              <a:buFont typeface="Arial" panose="020B0604020202020204" pitchFamily="34" charset="0"/>
              <a:buChar char="•"/>
            </a:pPr>
            <a:r>
              <a:rPr lang="es-ES" sz="1050"/>
              <a:t>Moderna</a:t>
            </a:r>
            <a:endParaRPr lang="es-ES" sz="1050">
              <a:cs typeface="Calibri"/>
            </a:endParaRPr>
          </a:p>
          <a:p>
            <a:pPr marL="171450" indent="-171450">
              <a:lnSpc>
                <a:spcPct val="90000"/>
              </a:lnSpc>
              <a:spcAft>
                <a:spcPts val="200"/>
              </a:spcAft>
              <a:buFont typeface="Arial" panose="020B0604020202020204" pitchFamily="34" charset="0"/>
              <a:buChar char="•"/>
            </a:pPr>
            <a:r>
              <a:rPr lang="es-ES" sz="1050"/>
              <a:t>Johnson &amp; Johnson (J&amp;J)</a:t>
            </a:r>
            <a:endParaRPr lang="es-ES" sz="1050">
              <a:cs typeface="Calibri"/>
            </a:endParaRPr>
          </a:p>
          <a:p>
            <a:pPr marL="171450" indent="-171450">
              <a:lnSpc>
                <a:spcPct val="90000"/>
              </a:lnSpc>
              <a:spcAft>
                <a:spcPts val="200"/>
              </a:spcAft>
              <a:buFont typeface="Arial" panose="020B0604020202020204" pitchFamily="34" charset="0"/>
              <a:buChar char="•"/>
            </a:pPr>
            <a:r>
              <a:rPr lang="en-US" sz="1050">
                <a:cs typeface="Calibri"/>
              </a:rPr>
              <a:t>Novavax</a:t>
            </a:r>
            <a:endParaRPr lang="es-ES" sz="1050">
              <a:cs typeface="Calibri"/>
            </a:endParaRPr>
          </a:p>
        </p:txBody>
      </p:sp>
      <p:pic>
        <p:nvPicPr>
          <p:cNvPr id="60" name="Graphic 59">
            <a:extLst>
              <a:ext uri="{FF2B5EF4-FFF2-40B4-BE49-F238E27FC236}">
                <a16:creationId xmlns:a16="http://schemas.microsoft.com/office/drawing/2014/main" id="{062A7F32-5726-4D86-A239-C9420B849F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82120">
            <a:off x="178975" y="851131"/>
            <a:ext cx="562141" cy="516441"/>
          </a:xfrm>
          <a:prstGeom prst="rect">
            <a:avLst/>
          </a:prstGeom>
        </p:spPr>
      </p:pic>
      <p:pic>
        <p:nvPicPr>
          <p:cNvPr id="2" name="Picture 1">
            <a:extLst>
              <a:ext uri="{FF2B5EF4-FFF2-40B4-BE49-F238E27FC236}">
                <a16:creationId xmlns:a16="http://schemas.microsoft.com/office/drawing/2014/main" id="{7DA0964E-4B62-4220-A51F-EF5496501B92}"/>
              </a:ext>
            </a:extLst>
          </p:cNvPr>
          <p:cNvPicPr>
            <a:picLocks noChangeAspect="1"/>
          </p:cNvPicPr>
          <p:nvPr/>
        </p:nvPicPr>
        <p:blipFill rotWithShape="1">
          <a:blip r:embed="rId9"/>
          <a:srcRect l="5563" t="8242" r="5563" b="41028"/>
          <a:stretch/>
        </p:blipFill>
        <p:spPr>
          <a:xfrm>
            <a:off x="7043718" y="4796141"/>
            <a:ext cx="2675882" cy="731652"/>
          </a:xfrm>
          <a:prstGeom prst="rect">
            <a:avLst/>
          </a:prstGeom>
        </p:spPr>
      </p:pic>
      <p:sp>
        <p:nvSpPr>
          <p:cNvPr id="48" name="TextBox 47">
            <a:extLst>
              <a:ext uri="{FF2B5EF4-FFF2-40B4-BE49-F238E27FC236}">
                <a16:creationId xmlns:a16="http://schemas.microsoft.com/office/drawing/2014/main" id="{B2856935-14FB-4AE6-88E2-4E9655334FD4}"/>
              </a:ext>
            </a:extLst>
          </p:cNvPr>
          <p:cNvSpPr txBox="1"/>
          <p:nvPr/>
        </p:nvSpPr>
        <p:spPr>
          <a:xfrm>
            <a:off x="7038210" y="7207089"/>
            <a:ext cx="2686901" cy="166199"/>
          </a:xfrm>
          <a:prstGeom prst="rect">
            <a:avLst/>
          </a:prstGeom>
          <a:noFill/>
        </p:spPr>
        <p:txBody>
          <a:bodyPr wrap="square" lIns="0" tIns="0" rIns="0" bIns="0" rtlCol="0" anchor="t">
            <a:spAutoFit/>
          </a:bodyPr>
          <a:lstStyle/>
          <a:p>
            <a:pPr algn="ctr">
              <a:lnSpc>
                <a:spcPct val="90000"/>
              </a:lnSpc>
              <a:spcAft>
                <a:spcPts val="600"/>
              </a:spcAft>
            </a:pPr>
            <a:r>
              <a:rPr lang="es-ES" sz="1200">
                <a:solidFill>
                  <a:schemeClr val="bg1"/>
                </a:solidFill>
              </a:rPr>
              <a:t>Campaña de comunicación sobre COVID-19</a:t>
            </a:r>
          </a:p>
        </p:txBody>
      </p:sp>
      <p:sp>
        <p:nvSpPr>
          <p:cNvPr id="57" name="TextBox 56">
            <a:extLst>
              <a:ext uri="{FF2B5EF4-FFF2-40B4-BE49-F238E27FC236}">
                <a16:creationId xmlns:a16="http://schemas.microsoft.com/office/drawing/2014/main" id="{F8D3850C-DBFB-45CD-853C-FDB6CC70CDC7}"/>
              </a:ext>
            </a:extLst>
          </p:cNvPr>
          <p:cNvSpPr txBox="1"/>
          <p:nvPr/>
        </p:nvSpPr>
        <p:spPr>
          <a:xfrm>
            <a:off x="3650322" y="7324646"/>
            <a:ext cx="2691718" cy="276999"/>
          </a:xfrm>
          <a:prstGeom prst="rect">
            <a:avLst/>
          </a:prstGeom>
          <a:noFill/>
        </p:spPr>
        <p:txBody>
          <a:bodyPr wrap="square" lIns="91440" tIns="45720" rIns="91440" bIns="45720" anchor="t">
            <a:spAutoFit/>
          </a:bodyPr>
          <a:lstStyle/>
          <a:p>
            <a:pPr algn="ctr"/>
            <a:r>
              <a:rPr lang="es-419" sz="1200" b="0" i="0">
                <a:solidFill>
                  <a:srgbClr val="000000"/>
                </a:solidFill>
                <a:effectLst/>
              </a:rPr>
              <a:t> Revisado el </a:t>
            </a:r>
            <a:r>
              <a:rPr lang="es-419" sz="1200">
                <a:solidFill>
                  <a:srgbClr val="000000"/>
                </a:solidFill>
              </a:rPr>
              <a:t>11 de octubre del</a:t>
            </a:r>
            <a:r>
              <a:rPr lang="es-419" sz="1200" b="0" i="0">
                <a:solidFill>
                  <a:srgbClr val="000000"/>
                </a:solidFill>
                <a:effectLst/>
              </a:rPr>
              <a:t> </a:t>
            </a:r>
            <a:r>
              <a:rPr lang="es-419" sz="1200">
                <a:solidFill>
                  <a:srgbClr val="000000"/>
                </a:solidFill>
              </a:rPr>
              <a:t>2022</a:t>
            </a:r>
            <a:endParaRPr lang="es-419" sz="1200">
              <a:cs typeface="Calibri"/>
            </a:endParaRPr>
          </a:p>
        </p:txBody>
      </p:sp>
      <p:sp>
        <p:nvSpPr>
          <p:cNvPr id="50" name="Google Shape;55;p13">
            <a:extLst>
              <a:ext uri="{FF2B5EF4-FFF2-40B4-BE49-F238E27FC236}">
                <a16:creationId xmlns:a16="http://schemas.microsoft.com/office/drawing/2014/main" id="{C5621182-59AF-46D0-BB97-9FCEDB869F55}"/>
              </a:ext>
            </a:extLst>
          </p:cNvPr>
          <p:cNvSpPr/>
          <p:nvPr/>
        </p:nvSpPr>
        <p:spPr>
          <a:xfrm>
            <a:off x="10927603" y="343424"/>
            <a:ext cx="3371852" cy="8301812"/>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200" b="1">
                <a:latin typeface="Work Sans"/>
                <a:ea typeface="Work Sans"/>
                <a:cs typeface="Work Sans"/>
                <a:sym typeface="Work Sans"/>
              </a:rPr>
              <a:t>Agregue </a:t>
            </a:r>
            <a:r>
              <a:rPr lang="es-VE" sz="1200" b="1">
                <a:latin typeface="Work Sans"/>
                <a:ea typeface="Work Sans"/>
                <a:cs typeface="Work Sans"/>
                <a:sym typeface="Work Sans"/>
              </a:rPr>
              <a:t>una imagen y ajuste su tamaño </a:t>
            </a:r>
            <a:endParaRPr lang="es-VE" sz="1200" b="1">
              <a:solidFill>
                <a:srgbClr val="000000"/>
              </a:solidFill>
            </a:endParaRPr>
          </a:p>
          <a:p>
            <a:pPr>
              <a:lnSpc>
                <a:spcPct val="115000"/>
              </a:lnSpc>
              <a:buSzPts val="1100"/>
            </a:pPr>
            <a:r>
              <a:rPr lang="es-VE" sz="120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200">
              <a:latin typeface="Work Sans"/>
              <a:cs typeface="Calibri"/>
              <a:sym typeface="Work Sans"/>
            </a:endParaRPr>
          </a:p>
          <a:p>
            <a:pPr>
              <a:lnSpc>
                <a:spcPct val="115000"/>
              </a:lnSpc>
              <a:buSzPts val="1100"/>
            </a:pPr>
            <a:r>
              <a:rPr lang="es-VE" sz="120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200">
              <a:latin typeface="Work Sans"/>
              <a:cs typeface="Calibri"/>
            </a:endParaRPr>
          </a:p>
          <a:p>
            <a:pPr>
              <a:lnSpc>
                <a:spcPct val="114999"/>
              </a:lnSpc>
            </a:pPr>
            <a:r>
              <a:rPr lang="es-VE" sz="1200" b="1">
                <a:latin typeface="Work Sans"/>
                <a:ea typeface="+mn-lt"/>
                <a:cs typeface="+mn-lt"/>
                <a:sym typeface="Work Sans"/>
              </a:rPr>
              <a:t>Envíe la imagen hacia el fondo </a:t>
            </a:r>
            <a:endParaRPr lang="es-VE" sz="1200" b="1">
              <a:latin typeface="Work Sans"/>
              <a:cs typeface="Calibri" panose="020F0502020204030204"/>
            </a:endParaRPr>
          </a:p>
          <a:p>
            <a:pPr>
              <a:lnSpc>
                <a:spcPct val="114999"/>
              </a:lnSpc>
            </a:pPr>
            <a:r>
              <a:rPr lang="es-VE" sz="120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r>
              <a:rPr lang="es-VE" sz="1200">
                <a:latin typeface="Work Sans"/>
                <a:ea typeface="+mn-lt"/>
                <a:cs typeface="+mn-lt"/>
                <a:sym typeface="Work Sans"/>
              </a:rPr>
              <a:t> </a:t>
            </a:r>
            <a:endParaRPr lang="es-VE" sz="120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200" b="1">
                <a:solidFill>
                  <a:srgbClr val="000000"/>
                </a:solidFill>
                <a:latin typeface="Work Sans"/>
                <a:cs typeface="Calibri"/>
                <a:sym typeface="Work Sans"/>
              </a:rPr>
              <a:t>Recorte la imagen</a:t>
            </a:r>
            <a:endParaRPr lang="es-VE" sz="1200" b="1">
              <a:solidFill>
                <a:srgbClr val="000000"/>
              </a:solidFill>
              <a:cs typeface="Calibri"/>
            </a:endParaRPr>
          </a:p>
          <a:p>
            <a:pPr>
              <a:lnSpc>
                <a:spcPct val="115000"/>
              </a:lnSpc>
              <a:buSzPts val="1100"/>
            </a:pPr>
            <a:r>
              <a:rPr lang="es-VE" sz="120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200">
              <a:latin typeface="Work Sans"/>
              <a:ea typeface="Work Sans"/>
              <a:cs typeface="Work Sans"/>
              <a:sym typeface="Work Sans"/>
            </a:endParaRPr>
          </a:p>
        </p:txBody>
      </p:sp>
      <p:cxnSp>
        <p:nvCxnSpPr>
          <p:cNvPr id="54" name="Straight Arrow Connector 53">
            <a:extLst>
              <a:ext uri="{FF2B5EF4-FFF2-40B4-BE49-F238E27FC236}">
                <a16:creationId xmlns:a16="http://schemas.microsoft.com/office/drawing/2014/main" id="{E4D08814-C4A6-43E2-A352-4F7BF759AF27}"/>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Google Shape;56;p13">
            <a:extLst>
              <a:ext uri="{FF2B5EF4-FFF2-40B4-BE49-F238E27FC236}">
                <a16:creationId xmlns:a16="http://schemas.microsoft.com/office/drawing/2014/main" id="{365836BF-07E5-48A6-A831-95D047ECE737}"/>
              </a:ext>
            </a:extLst>
          </p:cNvPr>
          <p:cNvSpPr/>
          <p:nvPr/>
        </p:nvSpPr>
        <p:spPr>
          <a:xfrm>
            <a:off x="10927602" y="152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61" name="Google Shape;55;p13">
            <a:extLst>
              <a:ext uri="{FF2B5EF4-FFF2-40B4-BE49-F238E27FC236}">
                <a16:creationId xmlns:a16="http://schemas.microsoft.com/office/drawing/2014/main" id="{97C9AE48-AD5B-487D-A3ED-8F6695B1D3FB}"/>
              </a:ext>
            </a:extLst>
          </p:cNvPr>
          <p:cNvSpPr/>
          <p:nvPr/>
        </p:nvSpPr>
        <p:spPr>
          <a:xfrm>
            <a:off x="1609544" y="8340263"/>
            <a:ext cx="6861995" cy="12933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050" b="1">
                <a:latin typeface="Work Sans"/>
                <a:ea typeface="Work Sans"/>
                <a:cs typeface="Work Sans"/>
              </a:rPr>
              <a:t>Agregue información sobre su organización y otros recursos relevantes</a:t>
            </a:r>
            <a:endParaRPr lang="en-US" sz="1050" b="1">
              <a:latin typeface="Work Sans"/>
              <a:ea typeface="Work Sans"/>
              <a:cs typeface="Work Sans"/>
            </a:endParaRPr>
          </a:p>
          <a:p>
            <a:pPr>
              <a:lnSpc>
                <a:spcPct val="115000"/>
              </a:lnSpc>
              <a:spcAft>
                <a:spcPts val="600"/>
              </a:spcAft>
              <a:buSzPts val="1100"/>
            </a:pPr>
            <a:r>
              <a:rPr lang="es-ES" sz="1050">
                <a:latin typeface="Work Sans"/>
                <a:sym typeface="Work Sans"/>
              </a:rPr>
              <a:t>La parte inferior de la contraportada le permite incluir enlaces de la organización, números de teléfono y otra información útil para su comunidad.</a:t>
            </a:r>
            <a:endParaRPr lang="en-US" sz="1050">
              <a:latin typeface="Work Sans"/>
            </a:endParaRPr>
          </a:p>
          <a:p>
            <a:pPr>
              <a:lnSpc>
                <a:spcPct val="115000"/>
              </a:lnSpc>
              <a:spcAft>
                <a:spcPts val="600"/>
              </a:spcAft>
              <a:buSzPts val="1100"/>
            </a:pPr>
            <a:r>
              <a:rPr lang="es-ES" sz="1050">
                <a:latin typeface="Work Sans"/>
                <a:sym typeface="Work Sans"/>
              </a:rPr>
              <a:t>Asegúrese de incluir la fecha de la última revisi</a:t>
            </a:r>
            <a:r>
              <a:rPr lang="es-ES" sz="1050">
                <a:ea typeface="+mn-lt"/>
                <a:cs typeface="+mn-lt"/>
                <a:sym typeface="Work Sans"/>
              </a:rPr>
              <a:t>ó</a:t>
            </a:r>
            <a:r>
              <a:rPr lang="es-ES" sz="1050">
                <a:latin typeface="Work Sans"/>
                <a:sym typeface="Work Sans"/>
              </a:rPr>
              <a:t>n en el folleto, ya que la información cambia rápidamente</a:t>
            </a:r>
            <a:r>
              <a:rPr lang="es-ES" sz="1300">
                <a:latin typeface="Work Sans"/>
                <a:sym typeface="Work Sans"/>
              </a:rPr>
              <a:t>.</a:t>
            </a:r>
            <a:endParaRPr lang="en-US" sz="1300">
              <a:latin typeface="Work Sans"/>
            </a:endParaRPr>
          </a:p>
        </p:txBody>
      </p:sp>
      <p:sp>
        <p:nvSpPr>
          <p:cNvPr id="68" name="Google Shape;56;p13">
            <a:extLst>
              <a:ext uri="{FF2B5EF4-FFF2-40B4-BE49-F238E27FC236}">
                <a16:creationId xmlns:a16="http://schemas.microsoft.com/office/drawing/2014/main" id="{95C9A9CA-D1A8-48D1-B494-F591F329258D}"/>
              </a:ext>
            </a:extLst>
          </p:cNvPr>
          <p:cNvSpPr/>
          <p:nvPr/>
        </p:nvSpPr>
        <p:spPr>
          <a:xfrm>
            <a:off x="1609544" y="805488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cxnSp>
        <p:nvCxnSpPr>
          <p:cNvPr id="69" name="Straight Arrow Connector 68">
            <a:extLst>
              <a:ext uri="{FF2B5EF4-FFF2-40B4-BE49-F238E27FC236}">
                <a16:creationId xmlns:a16="http://schemas.microsoft.com/office/drawing/2014/main" id="{47ACD0B0-6FCC-41DD-91A9-8BC889F28D69}"/>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Google Shape;56;p13">
            <a:extLst>
              <a:ext uri="{FF2B5EF4-FFF2-40B4-BE49-F238E27FC236}">
                <a16:creationId xmlns:a16="http://schemas.microsoft.com/office/drawing/2014/main" id="{D6A1928E-2F89-4E7B-895C-67FC11921563}"/>
              </a:ext>
            </a:extLst>
          </p:cNvPr>
          <p:cNvSpPr/>
          <p:nvPr/>
        </p:nvSpPr>
        <p:spPr>
          <a:xfrm>
            <a:off x="1560419" y="-3574512"/>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cxnSp>
        <p:nvCxnSpPr>
          <p:cNvPr id="71" name="Straight Arrow Connector 70">
            <a:extLst>
              <a:ext uri="{FF2B5EF4-FFF2-40B4-BE49-F238E27FC236}">
                <a16:creationId xmlns:a16="http://schemas.microsoft.com/office/drawing/2014/main" id="{F23EC02F-F116-43EF-BD31-4AECFA5E43BF}"/>
              </a:ext>
            </a:extLst>
          </p:cNvPr>
          <p:cNvCxnSpPr>
            <a:cxnSpLocks/>
          </p:cNvCxnSpPr>
          <p:nvPr/>
        </p:nvCxnSpPr>
        <p:spPr>
          <a:xfrm flipH="1">
            <a:off x="5016919" y="-577856"/>
            <a:ext cx="24562" cy="5778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Google Shape;55;p13">
            <a:extLst>
              <a:ext uri="{FF2B5EF4-FFF2-40B4-BE49-F238E27FC236}">
                <a16:creationId xmlns:a16="http://schemas.microsoft.com/office/drawing/2014/main" id="{9F1D4D9E-14C2-49D2-BAB2-4FEB946367CB}"/>
              </a:ext>
            </a:extLst>
          </p:cNvPr>
          <p:cNvSpPr/>
          <p:nvPr/>
        </p:nvSpPr>
        <p:spPr>
          <a:xfrm>
            <a:off x="1560419" y="-2982883"/>
            <a:ext cx="6837432" cy="263704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999"/>
              </a:lnSpc>
            </a:pPr>
            <a:r>
              <a:rPr lang="es-VE" sz="1300" b="1">
                <a:latin typeface="Work Sans"/>
                <a:ea typeface="+mn-lt"/>
                <a:cs typeface="+mn-lt"/>
              </a:rPr>
              <a:t>Incluya información sobre los esfuerzos para la vacunación en su </a:t>
            </a:r>
            <a:r>
              <a:rPr lang="es-VE" sz="1300" b="1">
                <a:latin typeface="Work Sans"/>
                <a:ea typeface="+mn-lt"/>
                <a:cs typeface="+mn-lt"/>
                <a:sym typeface="Work Sans"/>
              </a:rPr>
              <a:t>área</a:t>
            </a:r>
            <a:r>
              <a:rPr lang="es-VE" sz="1300" b="1">
                <a:latin typeface="Work Sans"/>
                <a:ea typeface="+mn-lt"/>
                <a:cs typeface="+mn-lt"/>
              </a:rPr>
              <a:t>.</a:t>
            </a:r>
          </a:p>
          <a:p>
            <a:pPr>
              <a:lnSpc>
                <a:spcPct val="114999"/>
              </a:lnSpc>
              <a:spcAft>
                <a:spcPts val="1200"/>
              </a:spcAft>
            </a:pPr>
            <a:r>
              <a:rPr lang="es-VE" sz="1300">
                <a:latin typeface="Work Sans"/>
                <a:ea typeface="+mn-lt"/>
                <a:cs typeface="+mn-lt"/>
                <a:sym typeface="Work Sans"/>
              </a:rPr>
              <a:t>Utilice la parte superior de la contraportada del folleto para proporcionar recursos y enlaces para más información sobre la vacunación en el área.</a:t>
            </a:r>
            <a:endParaRPr lang="es-VE" sz="1300">
              <a:latin typeface="Work Sans"/>
              <a:ea typeface="Work Sans"/>
              <a:cs typeface="Work Sans"/>
            </a:endParaRPr>
          </a:p>
          <a:p>
            <a:r>
              <a:rPr lang="es-VE" sz="1300">
                <a:latin typeface="Work Sans"/>
                <a:ea typeface="+mn-lt"/>
                <a:cs typeface="+mn-lt"/>
                <a:sym typeface="Work Sans"/>
              </a:rPr>
              <a:t>El texto de este panel es completamente editable y se puede agregar nuevo texto pulsando el botón derecho del ratón en el borde de un cuadro de texto → </a:t>
            </a:r>
            <a:r>
              <a:rPr lang="es-VE" sz="1300">
                <a:latin typeface="Work Sans"/>
                <a:ea typeface="+mn-lt"/>
                <a:cs typeface="+mn-lt"/>
              </a:rPr>
              <a:t>seleccionando copiar en el menú </a:t>
            </a:r>
            <a:r>
              <a:rPr lang="es-VE" sz="1300">
                <a:latin typeface="Work Sans"/>
                <a:ea typeface="+mn-lt"/>
                <a:cs typeface="+mn-lt"/>
                <a:sym typeface="Work Sans"/>
              </a:rPr>
              <a:t>→ pulse el botón derecho del ratón en el lugar en el que desea que aparezca el nuevo cuadro de texto → </a:t>
            </a:r>
            <a:r>
              <a:rPr lang="es-VE" sz="1300">
                <a:latin typeface="Work Sans"/>
                <a:ea typeface="+mn-lt"/>
                <a:cs typeface="+mn-lt"/>
              </a:rPr>
              <a:t>seleccione Pegar en el menú.</a:t>
            </a:r>
          </a:p>
        </p:txBody>
      </p:sp>
      <p:pic>
        <p:nvPicPr>
          <p:cNvPr id="56" name="Graphic 1">
            <a:extLst>
              <a:ext uri="{FF2B5EF4-FFF2-40B4-BE49-F238E27FC236}">
                <a16:creationId xmlns:a16="http://schemas.microsoft.com/office/drawing/2014/main" id="{40F4A587-3396-4982-A76B-91D881D515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8705" y="1773556"/>
            <a:ext cx="505596" cy="505594"/>
          </a:xfrm>
          <a:prstGeom prst="rect">
            <a:avLst/>
          </a:prstGeom>
        </p:spPr>
      </p:pic>
      <p:pic>
        <p:nvPicPr>
          <p:cNvPr id="66" name="Picture 65" descr="A screenshot of a video game&#10;&#10;Description automatically generated with low confidence">
            <a:extLst>
              <a:ext uri="{FF2B5EF4-FFF2-40B4-BE49-F238E27FC236}">
                <a16:creationId xmlns:a16="http://schemas.microsoft.com/office/drawing/2014/main" id="{3F351B26-7184-420E-9B02-C5C15C30CC0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926025" y="6482995"/>
            <a:ext cx="1129218" cy="606176"/>
          </a:xfrm>
          <a:prstGeom prst="rect">
            <a:avLst/>
          </a:prstGeom>
        </p:spPr>
      </p:pic>
      <p:sp>
        <p:nvSpPr>
          <p:cNvPr id="67" name="TextBox 66">
            <a:extLst>
              <a:ext uri="{FF2B5EF4-FFF2-40B4-BE49-F238E27FC236}">
                <a16:creationId xmlns:a16="http://schemas.microsoft.com/office/drawing/2014/main" id="{D73B1652-ECAC-4FDC-B9CB-A59636E661F9}"/>
              </a:ext>
            </a:extLst>
          </p:cNvPr>
          <p:cNvSpPr txBox="1"/>
          <p:nvPr/>
        </p:nvSpPr>
        <p:spPr>
          <a:xfrm>
            <a:off x="3581543" y="5824418"/>
            <a:ext cx="2951392" cy="484748"/>
          </a:xfrm>
          <a:prstGeom prst="rect">
            <a:avLst/>
          </a:prstGeom>
          <a:noFill/>
        </p:spPr>
        <p:txBody>
          <a:bodyPr wrap="square" lIns="0" tIns="0" rIns="0" bIns="0" rtlCol="0" anchor="t">
            <a:spAutoFit/>
          </a:bodyPr>
          <a:lstStyle/>
          <a:p>
            <a:pPr algn="ctr">
              <a:spcAft>
                <a:spcPts val="600"/>
              </a:spcAft>
            </a:pPr>
            <a:r>
              <a:rPr lang="en-US" sz="1050"/>
              <a:t>Para </a:t>
            </a:r>
            <a:r>
              <a:rPr lang="en-US" sz="1050" err="1"/>
              <a:t>respuestas</a:t>
            </a:r>
            <a:r>
              <a:rPr lang="en-US" sz="1050"/>
              <a:t> a </a:t>
            </a:r>
            <a:r>
              <a:rPr lang="en-US" sz="1050" err="1"/>
              <a:t>preguntas</a:t>
            </a:r>
            <a:r>
              <a:rPr lang="en-US" sz="1050"/>
              <a:t> </a:t>
            </a:r>
            <a:r>
              <a:rPr lang="en-US" sz="1050" err="1"/>
              <a:t>frecuentes</a:t>
            </a:r>
            <a:r>
              <a:rPr lang="en-US" sz="1050"/>
              <a:t> </a:t>
            </a:r>
            <a:r>
              <a:rPr lang="en-US" sz="1050" err="1"/>
              <a:t>sobre</a:t>
            </a:r>
            <a:r>
              <a:rPr lang="en-US" sz="1050"/>
              <a:t> </a:t>
            </a:r>
            <a:br>
              <a:rPr lang="en-US" sz="1050"/>
            </a:br>
            <a:r>
              <a:rPr lang="en-US" sz="1050"/>
              <a:t>COVID-19 </a:t>
            </a:r>
            <a:r>
              <a:rPr lang="en-US" sz="1050" err="1"/>
              <a:t>visite</a:t>
            </a:r>
            <a:r>
              <a:rPr lang="en-US" sz="1050"/>
              <a:t> </a:t>
            </a:r>
            <a:r>
              <a:rPr lang="en-US" sz="1050" b="1"/>
              <a:t>Migrant Clinicians Network</a:t>
            </a:r>
            <a:r>
              <a:rPr lang="en-US" sz="1050"/>
              <a:t> (MCN):</a:t>
            </a:r>
            <a:br>
              <a:rPr lang="en-US" sz="1050"/>
            </a:br>
            <a:r>
              <a:rPr lang="es-MX" sz="1050">
                <a:ea typeface="+mn-lt"/>
                <a:cs typeface="+mn-lt"/>
              </a:rPr>
              <a:t>https://bit.ly/3Cf3dTk</a:t>
            </a:r>
            <a:endParaRPr lang="en-US" sz="1050"/>
          </a:p>
        </p:txBody>
      </p:sp>
      <p:sp>
        <p:nvSpPr>
          <p:cNvPr id="3" name="TextBox 2">
            <a:extLst>
              <a:ext uri="{FF2B5EF4-FFF2-40B4-BE49-F238E27FC236}">
                <a16:creationId xmlns:a16="http://schemas.microsoft.com/office/drawing/2014/main" id="{0A83F390-145A-B9D9-F37A-918C81CFA62C}"/>
              </a:ext>
            </a:extLst>
          </p:cNvPr>
          <p:cNvSpPr txBox="1"/>
          <p:nvPr/>
        </p:nvSpPr>
        <p:spPr>
          <a:xfrm>
            <a:off x="157217" y="6527181"/>
            <a:ext cx="3100506" cy="1007968"/>
          </a:xfrm>
          <a:prstGeom prst="rect">
            <a:avLst/>
          </a:prstGeom>
          <a:noFill/>
        </p:spPr>
        <p:txBody>
          <a:bodyPr wrap="square" lIns="0" tIns="0" rIns="0" bIns="0" rtlCol="0" anchor="t">
            <a:spAutoFit/>
          </a:bodyPr>
          <a:lstStyle/>
          <a:p>
            <a:pPr marL="171450" indent="-171450">
              <a:spcAft>
                <a:spcPts val="300"/>
              </a:spcAft>
              <a:buClr>
                <a:srgbClr val="0E5299"/>
              </a:buClr>
              <a:buSzPct val="225000"/>
              <a:buFont typeface="Calibri" panose="020F0502020204030204" pitchFamily="34" charset="0"/>
              <a:buChar char="₊"/>
            </a:pPr>
            <a:r>
              <a:rPr lang="es-ES" sz="1050"/>
              <a:t>Para las personas embarazadas, amamantando o tratando de quedar embarazadas, las vacunas son muy importantes para que se mantengan ellas y sus bebés sanos.</a:t>
            </a:r>
          </a:p>
          <a:p>
            <a:pPr marL="171450" indent="-171450">
              <a:spcAft>
                <a:spcPts val="300"/>
              </a:spcAft>
              <a:buClr>
                <a:srgbClr val="0E5299"/>
              </a:buClr>
              <a:buSzPct val="225000"/>
              <a:buFont typeface="Calibri" panose="020F0502020204030204" pitchFamily="34" charset="0"/>
              <a:buChar char="₊"/>
            </a:pPr>
            <a:r>
              <a:rPr lang="es-ES" sz="1050">
                <a:cs typeface="Calibri"/>
              </a:rPr>
              <a:t>Para mujeres entre 18 y 60 años recomendamos las  vacunas de Pfizer o Moderna.  </a:t>
            </a:r>
          </a:p>
        </p:txBody>
      </p:sp>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0D224C6D-E8EF-4211-9756-6DC6C615AA6C}"/>
              </a:ext>
            </a:extLst>
          </p:cNvPr>
          <p:cNvSpPr/>
          <p:nvPr/>
        </p:nvSpPr>
        <p:spPr>
          <a:xfrm>
            <a:off x="6752666" y="2347914"/>
            <a:ext cx="3314700" cy="757894"/>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E17B11B-52C6-47D5-B28A-E51F8EAE0034}"/>
              </a:ext>
            </a:extLst>
          </p:cNvPr>
          <p:cNvSpPr/>
          <p:nvPr/>
        </p:nvSpPr>
        <p:spPr>
          <a:xfrm>
            <a:off x="6743700" y="-2345"/>
            <a:ext cx="3314700" cy="884253"/>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erson, outdoor&#10;&#10;Description automatically generated">
            <a:extLst>
              <a:ext uri="{FF2B5EF4-FFF2-40B4-BE49-F238E27FC236}">
                <a16:creationId xmlns:a16="http://schemas.microsoft.com/office/drawing/2014/main" id="{7F08F341-63C8-4E34-8EF8-33FB31D3C1DF}"/>
              </a:ext>
            </a:extLst>
          </p:cNvPr>
          <p:cNvPicPr>
            <a:picLocks noChangeAspect="1"/>
          </p:cNvPicPr>
          <p:nvPr/>
        </p:nvPicPr>
        <p:blipFill rotWithShape="1">
          <a:blip r:embed="rId3">
            <a:extLst>
              <a:ext uri="{28A0092B-C50C-407E-A947-70E740481C1C}">
                <a14:useLocalDpi xmlns:a14="http://schemas.microsoft.com/office/drawing/2010/main" val="0"/>
              </a:ext>
            </a:extLst>
          </a:blip>
          <a:srcRect l="157" t="2198" r="5067" b="27522"/>
          <a:stretch/>
        </p:blipFill>
        <p:spPr>
          <a:xfrm>
            <a:off x="-4" y="-1"/>
            <a:ext cx="3371851" cy="1672135"/>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5"/>
            <a:ext cx="3371851" cy="884253"/>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871329" y="252490"/>
            <a:ext cx="2372892" cy="443198"/>
          </a:xfrm>
          <a:prstGeom prst="rect">
            <a:avLst/>
          </a:prstGeom>
          <a:noFill/>
        </p:spPr>
        <p:txBody>
          <a:bodyPr wrap="square" lIns="0" tIns="0" rIns="0" bIns="0" rtlCol="0" anchor="t">
            <a:spAutoFit/>
          </a:bodyPr>
          <a:lstStyle/>
          <a:p>
            <a:pPr algn="ctr">
              <a:lnSpc>
                <a:spcPct val="90000"/>
              </a:lnSpc>
              <a:spcAft>
                <a:spcPts val="600"/>
              </a:spcAft>
            </a:pPr>
            <a:r>
              <a:rPr lang="es-ES" sz="1600" b="1">
                <a:solidFill>
                  <a:schemeClr val="bg1"/>
                </a:solidFill>
              </a:rPr>
              <a:t>LO QUE HAY QUE SABER AL VACUNARSE </a:t>
            </a:r>
          </a:p>
        </p:txBody>
      </p:sp>
      <p:grpSp>
        <p:nvGrpSpPr>
          <p:cNvPr id="31" name="Group 30">
            <a:extLst>
              <a:ext uri="{FF2B5EF4-FFF2-40B4-BE49-F238E27FC236}">
                <a16:creationId xmlns:a16="http://schemas.microsoft.com/office/drawing/2014/main" id="{DE219E5C-240E-4E38-9050-D19698E7D036}"/>
              </a:ext>
            </a:extLst>
          </p:cNvPr>
          <p:cNvGrpSpPr/>
          <p:nvPr/>
        </p:nvGrpSpPr>
        <p:grpSpPr>
          <a:xfrm>
            <a:off x="3667640" y="4290425"/>
            <a:ext cx="2908194" cy="1535374"/>
            <a:chOff x="3709655" y="4315161"/>
            <a:chExt cx="2908194" cy="1535374"/>
          </a:xfrm>
        </p:grpSpPr>
        <p:grpSp>
          <p:nvGrpSpPr>
            <p:cNvPr id="27" name="Group 26">
              <a:extLst>
                <a:ext uri="{FF2B5EF4-FFF2-40B4-BE49-F238E27FC236}">
                  <a16:creationId xmlns:a16="http://schemas.microsoft.com/office/drawing/2014/main" id="{4FD3EC11-B334-473F-BCC6-24366A951BED}"/>
                </a:ext>
              </a:extLst>
            </p:cNvPr>
            <p:cNvGrpSpPr/>
            <p:nvPr/>
          </p:nvGrpSpPr>
          <p:grpSpPr>
            <a:xfrm>
              <a:off x="3709655" y="4315161"/>
              <a:ext cx="1154032" cy="1409202"/>
              <a:chOff x="3709655" y="4315161"/>
              <a:chExt cx="1154032" cy="1409202"/>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30342" y="4315161"/>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709655" y="5267315"/>
                <a:ext cx="1154032" cy="457048"/>
              </a:xfrm>
              <a:prstGeom prst="rect">
                <a:avLst/>
              </a:prstGeom>
              <a:noFill/>
            </p:spPr>
            <p:txBody>
              <a:bodyPr wrap="square" lIns="0" tIns="0" rIns="0" bIns="0" rtlCol="0">
                <a:spAutoFit/>
              </a:bodyPr>
              <a:lstStyle/>
              <a:p>
                <a:pPr algn="ctr">
                  <a:lnSpc>
                    <a:spcPct val="90000"/>
                  </a:lnSpc>
                  <a:spcAft>
                    <a:spcPts val="600"/>
                  </a:spcAft>
                </a:pPr>
                <a:r>
                  <a:rPr lang="es-ES" sz="1100" b="1"/>
                  <a:t>Se sentirá mejor </a:t>
                </a:r>
                <a:br>
                  <a:rPr lang="es-ES" sz="1100" b="1"/>
                </a:br>
                <a:r>
                  <a:rPr lang="es-ES" sz="1100" b="1"/>
                  <a:t>después de </a:t>
                </a:r>
                <a:br>
                  <a:rPr lang="es-ES" sz="1100" b="1"/>
                </a:br>
                <a:r>
                  <a:rPr lang="es-ES" sz="1100" b="1"/>
                  <a:t>unos días.</a:t>
                </a:r>
              </a:p>
            </p:txBody>
          </p:sp>
        </p:grpSp>
        <p:grpSp>
          <p:nvGrpSpPr>
            <p:cNvPr id="29" name="Group 28">
              <a:extLst>
                <a:ext uri="{FF2B5EF4-FFF2-40B4-BE49-F238E27FC236}">
                  <a16:creationId xmlns:a16="http://schemas.microsoft.com/office/drawing/2014/main" id="{7D2CB385-2E8F-4957-A6FF-8EAA8DF3FEDC}"/>
                </a:ext>
              </a:extLst>
            </p:cNvPr>
            <p:cNvGrpSpPr/>
            <p:nvPr/>
          </p:nvGrpSpPr>
          <p:grpSpPr>
            <a:xfrm>
              <a:off x="4907632" y="4315758"/>
              <a:ext cx="1710217" cy="1534777"/>
              <a:chOff x="4907632" y="4315758"/>
              <a:chExt cx="1710217" cy="1534777"/>
            </a:xfrm>
          </p:grpSpPr>
          <p:grpSp>
            <p:nvGrpSpPr>
              <p:cNvPr id="7" name="Group 6">
                <a:extLst>
                  <a:ext uri="{FF2B5EF4-FFF2-40B4-BE49-F238E27FC236}">
                    <a16:creationId xmlns:a16="http://schemas.microsoft.com/office/drawing/2014/main" id="{E53BD4F8-AFAC-4BB2-8D4D-6D1B2FDADE7F}"/>
                  </a:ext>
                </a:extLst>
              </p:cNvPr>
              <p:cNvGrpSpPr/>
              <p:nvPr/>
            </p:nvGrpSpPr>
            <p:grpSpPr>
              <a:xfrm>
                <a:off x="5339134" y="4315758"/>
                <a:ext cx="912659" cy="912659"/>
                <a:chOff x="5170426" y="3880938"/>
                <a:chExt cx="1906876"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170426" y="3880938"/>
                  <a:ext cx="1906876"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8568"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4907632" y="5268837"/>
                <a:ext cx="1710217" cy="581698"/>
              </a:xfrm>
              <a:prstGeom prst="rect">
                <a:avLst/>
              </a:prstGeom>
              <a:noFill/>
            </p:spPr>
            <p:txBody>
              <a:bodyPr wrap="square" lIns="0" tIns="0" rIns="0" bIns="0" rtlCol="0" anchor="t">
                <a:spAutoFit/>
              </a:bodyPr>
              <a:lstStyle/>
              <a:p>
                <a:pPr algn="ctr">
                  <a:lnSpc>
                    <a:spcPct val="90000"/>
                  </a:lnSpc>
                  <a:spcAft>
                    <a:spcPts val="600"/>
                  </a:spcAft>
                </a:pPr>
                <a:r>
                  <a:rPr lang="es-ES" sz="1050" b="1"/>
                  <a:t> </a:t>
                </a:r>
                <a:r>
                  <a:rPr lang="es-ES" sz="1050" b="1">
                    <a:ea typeface="+mn-lt"/>
                    <a:cs typeface="+mn-lt"/>
                  </a:rPr>
                  <a:t>Se considera que usted está completamente vacunado dos semanas después de ponerse la última dosis inicial.</a:t>
                </a:r>
              </a:p>
            </p:txBody>
          </p:sp>
        </p:grpSp>
      </p:grpSp>
      <p:grpSp>
        <p:nvGrpSpPr>
          <p:cNvPr id="26" name="Group 25">
            <a:extLst>
              <a:ext uri="{FF2B5EF4-FFF2-40B4-BE49-F238E27FC236}">
                <a16:creationId xmlns:a16="http://schemas.microsoft.com/office/drawing/2014/main" id="{30E48A02-8458-475B-8BCE-CF41ED4A85EA}"/>
              </a:ext>
            </a:extLst>
          </p:cNvPr>
          <p:cNvGrpSpPr/>
          <p:nvPr/>
        </p:nvGrpSpPr>
        <p:grpSpPr>
          <a:xfrm>
            <a:off x="3458623" y="5998540"/>
            <a:ext cx="3088280" cy="1546783"/>
            <a:chOff x="3500638" y="5978678"/>
            <a:chExt cx="3088280" cy="1546783"/>
          </a:xfrm>
        </p:grpSpPr>
        <p:grpSp>
          <p:nvGrpSpPr>
            <p:cNvPr id="25" name="Group 24">
              <a:extLst>
                <a:ext uri="{FF2B5EF4-FFF2-40B4-BE49-F238E27FC236}">
                  <a16:creationId xmlns:a16="http://schemas.microsoft.com/office/drawing/2014/main" id="{CDDE8E62-6C13-40D3-B7FE-BEC4C648D3A7}"/>
                </a:ext>
              </a:extLst>
            </p:cNvPr>
            <p:cNvGrpSpPr/>
            <p:nvPr/>
          </p:nvGrpSpPr>
          <p:grpSpPr>
            <a:xfrm>
              <a:off x="3500638" y="5981826"/>
              <a:ext cx="1627728" cy="1543635"/>
              <a:chOff x="3500638" y="5981826"/>
              <a:chExt cx="1627728" cy="154363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87492" y="5981826"/>
                <a:ext cx="912658" cy="912658"/>
                <a:chOff x="670449"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670449"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9285" y="6689123"/>
                  <a:ext cx="1580313" cy="1761267"/>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500638" y="6943763"/>
                <a:ext cx="1627728" cy="581698"/>
              </a:xfrm>
              <a:prstGeom prst="rect">
                <a:avLst/>
              </a:prstGeom>
              <a:noFill/>
            </p:spPr>
            <p:txBody>
              <a:bodyPr wrap="square" lIns="0" tIns="0" rIns="0" bIns="0" rtlCol="0" anchor="t">
                <a:spAutoFit/>
              </a:bodyPr>
              <a:lstStyle/>
              <a:p>
                <a:pPr algn="ctr">
                  <a:lnSpc>
                    <a:spcPct val="90000"/>
                  </a:lnSpc>
                  <a:spcAft>
                    <a:spcPts val="600"/>
                  </a:spcAft>
                </a:pPr>
                <a:r>
                  <a:rPr lang="es-MX" sz="1050" b="1"/>
                  <a:t>Siga usando el cubrebocas </a:t>
                </a:r>
                <a:br>
                  <a:rPr lang="es-MX" sz="1050" b="1"/>
                </a:br>
                <a:r>
                  <a:rPr lang="es-MX" sz="1050" b="1"/>
                  <a:t>en espacios donde </a:t>
                </a:r>
                <a:br>
                  <a:rPr lang="es-MX" sz="1050" b="1"/>
                </a:br>
                <a:r>
                  <a:rPr lang="es-MX" sz="1050" b="1"/>
                  <a:t>hay mucha gente y </a:t>
                </a:r>
                <a:br>
                  <a:rPr lang="es-MX" sz="1050" b="1"/>
                </a:br>
                <a:r>
                  <a:rPr lang="es-MX" sz="1050" b="1"/>
                  <a:t>lávese las manos.</a:t>
                </a:r>
                <a:endParaRPr lang="es-ES" sz="1050" b="1">
                  <a:cs typeface="Calibri"/>
                </a:endParaRPr>
              </a:p>
            </p:txBody>
          </p:sp>
        </p:grpSp>
        <p:grpSp>
          <p:nvGrpSpPr>
            <p:cNvPr id="16" name="Group 15">
              <a:extLst>
                <a:ext uri="{FF2B5EF4-FFF2-40B4-BE49-F238E27FC236}">
                  <a16:creationId xmlns:a16="http://schemas.microsoft.com/office/drawing/2014/main" id="{4FD9E393-0A72-457D-A10E-4A652B5FDD1C}"/>
                </a:ext>
              </a:extLst>
            </p:cNvPr>
            <p:cNvGrpSpPr/>
            <p:nvPr/>
          </p:nvGrpSpPr>
          <p:grpSpPr>
            <a:xfrm>
              <a:off x="5183121" y="5978678"/>
              <a:ext cx="1405797" cy="1546783"/>
              <a:chOff x="5183121" y="5978678"/>
              <a:chExt cx="1405797" cy="1546783"/>
            </a:xfrm>
          </p:grpSpPr>
          <p:grpSp>
            <p:nvGrpSpPr>
              <p:cNvPr id="71" name="Group 70">
                <a:extLst>
                  <a:ext uri="{FF2B5EF4-FFF2-40B4-BE49-F238E27FC236}">
                    <a16:creationId xmlns:a16="http://schemas.microsoft.com/office/drawing/2014/main" id="{6A300940-612E-4434-A90A-166319E03B88}"/>
                  </a:ext>
                </a:extLst>
              </p:cNvPr>
              <p:cNvGrpSpPr/>
              <p:nvPr/>
            </p:nvGrpSpPr>
            <p:grpSpPr>
              <a:xfrm>
                <a:off x="5406247" y="5978678"/>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38062" y="6700715"/>
                  <a:ext cx="1496071"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183121" y="6943763"/>
                <a:ext cx="1405797" cy="581698"/>
              </a:xfrm>
              <a:prstGeom prst="rect">
                <a:avLst/>
              </a:prstGeom>
              <a:noFill/>
            </p:spPr>
            <p:txBody>
              <a:bodyPr wrap="square" lIns="0" tIns="0" rIns="0" bIns="0" rtlCol="0" anchor="t">
                <a:spAutoFit/>
              </a:bodyPr>
              <a:lstStyle/>
              <a:p>
                <a:pPr algn="ctr">
                  <a:lnSpc>
                    <a:spcPct val="90000"/>
                  </a:lnSpc>
                  <a:spcAft>
                    <a:spcPts val="600"/>
                  </a:spcAft>
                </a:pPr>
                <a:r>
                  <a:rPr lang="en-US" sz="1050" b="1"/>
                  <a:t>¡</a:t>
                </a:r>
                <a:r>
                  <a:rPr lang="es-ES" sz="1050" b="1"/>
                  <a:t>Ya hizo su parte para protegerse usted y </a:t>
                </a:r>
                <a:br>
                  <a:rPr lang="es-ES" sz="1050" b="1"/>
                </a:br>
                <a:r>
                  <a:rPr lang="es-ES" sz="1050" b="1"/>
                  <a:t>a los demás de </a:t>
                </a:r>
                <a:br>
                  <a:rPr lang="es-ES" sz="1050" b="1"/>
                </a:br>
                <a:r>
                  <a:rPr lang="es-ES" sz="1050" b="1"/>
                  <a:t>COVID-19!</a:t>
                </a:r>
                <a:endParaRPr lang="es-ES" sz="1050" b="1">
                  <a:cs typeface="Calibri"/>
                </a:endParaRPr>
              </a:p>
            </p:txBody>
          </p:sp>
        </p:grpSp>
      </p:grpSp>
      <p:grpSp>
        <p:nvGrpSpPr>
          <p:cNvPr id="21" name="Group 20">
            <a:extLst>
              <a:ext uri="{FF2B5EF4-FFF2-40B4-BE49-F238E27FC236}">
                <a16:creationId xmlns:a16="http://schemas.microsoft.com/office/drawing/2014/main" id="{C7326A80-958E-4B0F-8FA4-13F32A48FD5D}"/>
              </a:ext>
            </a:extLst>
          </p:cNvPr>
          <p:cNvGrpSpPr/>
          <p:nvPr/>
        </p:nvGrpSpPr>
        <p:grpSpPr>
          <a:xfrm>
            <a:off x="3667640" y="2606480"/>
            <a:ext cx="2854296" cy="1548479"/>
            <a:chOff x="3709655" y="2652212"/>
            <a:chExt cx="2854296" cy="1548479"/>
          </a:xfrm>
        </p:grpSpPr>
        <p:grpSp>
          <p:nvGrpSpPr>
            <p:cNvPr id="11" name="Group 10">
              <a:extLst>
                <a:ext uri="{FF2B5EF4-FFF2-40B4-BE49-F238E27FC236}">
                  <a16:creationId xmlns:a16="http://schemas.microsoft.com/office/drawing/2014/main" id="{1D77C0E5-23FA-49E5-BF97-77E73A22E292}"/>
                </a:ext>
              </a:extLst>
            </p:cNvPr>
            <p:cNvGrpSpPr/>
            <p:nvPr/>
          </p:nvGrpSpPr>
          <p:grpSpPr>
            <a:xfrm>
              <a:off x="3709655" y="2655956"/>
              <a:ext cx="1154032" cy="1392385"/>
              <a:chOff x="3709655" y="2655956"/>
              <a:chExt cx="1154032" cy="1392385"/>
            </a:xfrm>
          </p:grpSpPr>
          <p:grpSp>
            <p:nvGrpSpPr>
              <p:cNvPr id="4" name="Group 3">
                <a:extLst>
                  <a:ext uri="{FF2B5EF4-FFF2-40B4-BE49-F238E27FC236}">
                    <a16:creationId xmlns:a16="http://schemas.microsoft.com/office/drawing/2014/main" id="{8C92E1F6-CB79-4454-8F75-4337B1CD1240}"/>
                  </a:ext>
                </a:extLst>
              </p:cNvPr>
              <p:cNvGrpSpPr/>
              <p:nvPr/>
            </p:nvGrpSpPr>
            <p:grpSpPr>
              <a:xfrm>
                <a:off x="3830342" y="2655956"/>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709655" y="3591293"/>
                <a:ext cx="1154032" cy="457048"/>
              </a:xfrm>
              <a:prstGeom prst="rect">
                <a:avLst/>
              </a:prstGeom>
              <a:noFill/>
            </p:spPr>
            <p:txBody>
              <a:bodyPr wrap="square" lIns="0" tIns="0" rIns="0" bIns="0" rtlCol="0" anchor="t">
                <a:spAutoFit/>
              </a:bodyPr>
              <a:lstStyle/>
              <a:p>
                <a:pPr algn="ctr">
                  <a:lnSpc>
                    <a:spcPct val="90000"/>
                  </a:lnSpc>
                  <a:spcAft>
                    <a:spcPts val="600"/>
                  </a:spcAft>
                </a:pPr>
                <a:r>
                  <a:rPr lang="es-ES" sz="1100" b="1"/>
                  <a:t>Hay varios tipos de vacunas. Todas son </a:t>
                </a:r>
                <a:br>
                  <a:rPr lang="es-ES" sz="1100" b="1"/>
                </a:br>
                <a:r>
                  <a:rPr lang="es-ES" sz="1100" b="1"/>
                  <a:t>seguras y eficaces.</a:t>
                </a:r>
              </a:p>
            </p:txBody>
          </p:sp>
        </p:grpSp>
        <p:grpSp>
          <p:nvGrpSpPr>
            <p:cNvPr id="15" name="Group 14">
              <a:extLst>
                <a:ext uri="{FF2B5EF4-FFF2-40B4-BE49-F238E27FC236}">
                  <a16:creationId xmlns:a16="http://schemas.microsoft.com/office/drawing/2014/main" id="{CCD5A2D8-73F6-409F-A288-22E919A88FB5}"/>
                </a:ext>
              </a:extLst>
            </p:cNvPr>
            <p:cNvGrpSpPr/>
            <p:nvPr/>
          </p:nvGrpSpPr>
          <p:grpSpPr>
            <a:xfrm>
              <a:off x="5183121" y="2652212"/>
              <a:ext cx="1380830" cy="1548479"/>
              <a:chOff x="5183121" y="2652212"/>
              <a:chExt cx="1380830" cy="1548479"/>
            </a:xfrm>
          </p:grpSpPr>
          <p:grpSp>
            <p:nvGrpSpPr>
              <p:cNvPr id="5" name="Group 4">
                <a:extLst>
                  <a:ext uri="{FF2B5EF4-FFF2-40B4-BE49-F238E27FC236}">
                    <a16:creationId xmlns:a16="http://schemas.microsoft.com/office/drawing/2014/main" id="{2DD5FC86-05F0-48AB-93B0-64165CAF5FD6}"/>
                  </a:ext>
                </a:extLst>
              </p:cNvPr>
              <p:cNvGrpSpPr/>
              <p:nvPr/>
            </p:nvGrpSpPr>
            <p:grpSpPr>
              <a:xfrm>
                <a:off x="5406248" y="2652212"/>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183121" y="3591293"/>
                <a:ext cx="1380830" cy="609398"/>
              </a:xfrm>
              <a:prstGeom prst="rect">
                <a:avLst/>
              </a:prstGeom>
              <a:noFill/>
            </p:spPr>
            <p:txBody>
              <a:bodyPr wrap="square" lIns="0" tIns="0" rIns="0" bIns="0" rtlCol="0">
                <a:spAutoFit/>
              </a:bodyPr>
              <a:lstStyle/>
              <a:p>
                <a:pPr algn="ctr">
                  <a:lnSpc>
                    <a:spcPct val="90000"/>
                  </a:lnSpc>
                </a:pPr>
                <a:r>
                  <a:rPr lang="es-VE" sz="1100" b="1">
                    <a:cs typeface="Calibri"/>
                  </a:rPr>
                  <a:t>Después</a:t>
                </a:r>
                <a:r>
                  <a:rPr lang="es-VE" sz="1100" b="1">
                    <a:ea typeface="+mn-lt"/>
                    <a:cs typeface="+mn-lt"/>
                  </a:rPr>
                  <a:t> de vacunarse</a:t>
                </a:r>
                <a:r>
                  <a:rPr lang="es-VE" sz="1100" b="1">
                    <a:ea typeface="+mn-lt"/>
                    <a:cs typeface="Calibri"/>
                  </a:rPr>
                  <a:t> p</a:t>
                </a:r>
                <a:r>
                  <a:rPr lang="es-VE" sz="1100" b="1">
                    <a:ea typeface="+mn-lt"/>
                    <a:cs typeface="Calibri Light"/>
                  </a:rPr>
                  <a:t>uede tener dolor de brazo, dolor de cabeza, fiebre o escalofr</a:t>
                </a:r>
                <a:r>
                  <a:rPr lang="es-VE" sz="1100" b="1">
                    <a:effectLst/>
                    <a:ea typeface="Times New Roman" panose="02020603050405020304" pitchFamily="18" charset="0"/>
                  </a:rPr>
                  <a:t>í</a:t>
                </a:r>
                <a:r>
                  <a:rPr lang="es-VE" sz="1100" b="1">
                    <a:ea typeface="+mn-lt"/>
                    <a:cs typeface="Calibri Light"/>
                  </a:rPr>
                  <a:t>os.</a:t>
                </a:r>
                <a:endParaRPr lang="es-VE" sz="1100" b="1">
                  <a:ea typeface="+mn-lt"/>
                  <a:cs typeface="+mn-lt"/>
                </a:endParaRPr>
              </a:p>
            </p:txBody>
          </p:sp>
        </p:grpSp>
      </p:grpSp>
      <p:grpSp>
        <p:nvGrpSpPr>
          <p:cNvPr id="40" name="Group 39">
            <a:extLst>
              <a:ext uri="{FF2B5EF4-FFF2-40B4-BE49-F238E27FC236}">
                <a16:creationId xmlns:a16="http://schemas.microsoft.com/office/drawing/2014/main" id="{B2EC6D6F-779F-464B-AEE8-86623CA061A6}"/>
              </a:ext>
            </a:extLst>
          </p:cNvPr>
          <p:cNvGrpSpPr/>
          <p:nvPr/>
        </p:nvGrpSpPr>
        <p:grpSpPr>
          <a:xfrm>
            <a:off x="3571589" y="1037241"/>
            <a:ext cx="2975315" cy="1405198"/>
            <a:chOff x="3613604" y="1017379"/>
            <a:chExt cx="2975315" cy="1405198"/>
          </a:xfrm>
        </p:grpSpPr>
        <p:grpSp>
          <p:nvGrpSpPr>
            <p:cNvPr id="39" name="Group 38">
              <a:extLst>
                <a:ext uri="{FF2B5EF4-FFF2-40B4-BE49-F238E27FC236}">
                  <a16:creationId xmlns:a16="http://schemas.microsoft.com/office/drawing/2014/main" id="{C1C43B50-56B9-48F4-A242-AA07131EB20F}"/>
                </a:ext>
              </a:extLst>
            </p:cNvPr>
            <p:cNvGrpSpPr/>
            <p:nvPr/>
          </p:nvGrpSpPr>
          <p:grpSpPr>
            <a:xfrm>
              <a:off x="3613604" y="1017380"/>
              <a:ext cx="1346135" cy="1404632"/>
              <a:chOff x="3613604" y="1017380"/>
              <a:chExt cx="1346135" cy="1404632"/>
            </a:xfrm>
          </p:grpSpPr>
          <p:grpSp>
            <p:nvGrpSpPr>
              <p:cNvPr id="2" name="Group 1">
                <a:extLst>
                  <a:ext uri="{FF2B5EF4-FFF2-40B4-BE49-F238E27FC236}">
                    <a16:creationId xmlns:a16="http://schemas.microsoft.com/office/drawing/2014/main" id="{924410D2-E053-4B13-9AF3-7AB02607E8E3}"/>
                  </a:ext>
                </a:extLst>
              </p:cNvPr>
              <p:cNvGrpSpPr/>
              <p:nvPr/>
            </p:nvGrpSpPr>
            <p:grpSpPr>
              <a:xfrm>
                <a:off x="3830342" y="1017380"/>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613604" y="1964964"/>
                <a:ext cx="1346135" cy="457048"/>
              </a:xfrm>
              <a:prstGeom prst="rect">
                <a:avLst/>
              </a:prstGeom>
              <a:noFill/>
            </p:spPr>
            <p:txBody>
              <a:bodyPr wrap="square" lIns="0" tIns="0" rIns="0" bIns="0" rtlCol="0">
                <a:spAutoFit/>
              </a:bodyPr>
              <a:lstStyle/>
              <a:p>
                <a:pPr algn="ctr">
                  <a:lnSpc>
                    <a:spcPct val="90000"/>
                  </a:lnSpc>
                  <a:spcAft>
                    <a:spcPts val="600"/>
                  </a:spcAft>
                </a:pPr>
                <a:r>
                  <a:rPr lang="es-ES" sz="1100" b="1"/>
                  <a:t>Es importante vacunarse, aunque ya haya tenido COVID-19.</a:t>
                </a:r>
              </a:p>
            </p:txBody>
          </p:sp>
        </p:grpSp>
        <p:grpSp>
          <p:nvGrpSpPr>
            <p:cNvPr id="32" name="Group 31">
              <a:extLst>
                <a:ext uri="{FF2B5EF4-FFF2-40B4-BE49-F238E27FC236}">
                  <a16:creationId xmlns:a16="http://schemas.microsoft.com/office/drawing/2014/main" id="{21546944-53D9-49C3-8563-441BE1BF866E}"/>
                </a:ext>
              </a:extLst>
            </p:cNvPr>
            <p:cNvGrpSpPr/>
            <p:nvPr/>
          </p:nvGrpSpPr>
          <p:grpSpPr>
            <a:xfrm>
              <a:off x="5130195" y="1017379"/>
              <a:ext cx="1458724" cy="1405198"/>
              <a:chOff x="5130195" y="1017379"/>
              <a:chExt cx="1458724" cy="1405198"/>
            </a:xfrm>
          </p:grpSpPr>
          <p:grpSp>
            <p:nvGrpSpPr>
              <p:cNvPr id="3" name="Group 2">
                <a:extLst>
                  <a:ext uri="{FF2B5EF4-FFF2-40B4-BE49-F238E27FC236}">
                    <a16:creationId xmlns:a16="http://schemas.microsoft.com/office/drawing/2014/main" id="{F4A7293B-75CF-4A9D-BF15-1AA3A90F80EF}"/>
                  </a:ext>
                </a:extLst>
              </p:cNvPr>
              <p:cNvGrpSpPr/>
              <p:nvPr/>
            </p:nvGrpSpPr>
            <p:grpSpPr>
              <a:xfrm>
                <a:off x="5406247" y="1017379"/>
                <a:ext cx="912659" cy="912659"/>
                <a:chOff x="2932763" y="1151350"/>
                <a:chExt cx="1906877" cy="1906877"/>
              </a:xfrm>
            </p:grpSpPr>
            <p:sp>
              <p:nvSpPr>
                <p:cNvPr id="55" name="Rectangle 54">
                  <a:extLst>
                    <a:ext uri="{FF2B5EF4-FFF2-40B4-BE49-F238E27FC236}">
                      <a16:creationId xmlns:a16="http://schemas.microsoft.com/office/drawing/2014/main" id="{482EC1C3-0E80-45C7-B781-D237CC6D5E82}"/>
                    </a:ext>
                  </a:extLst>
                </p:cNvPr>
                <p:cNvSpPr/>
                <p:nvPr/>
              </p:nvSpPr>
              <p:spPr>
                <a:xfrm>
                  <a:off x="2932763" y="1151350"/>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3CEE380-ED31-4686-8766-175B44A0857D}"/>
                    </a:ext>
                  </a:extLst>
                </p:cNvPr>
                <p:cNvGrpSpPr/>
                <p:nvPr/>
              </p:nvGrpSpPr>
              <p:grpSpPr>
                <a:xfrm>
                  <a:off x="3099945" y="1305653"/>
                  <a:ext cx="1598270" cy="1598270"/>
                  <a:chOff x="3087066" y="1180601"/>
                  <a:chExt cx="1598270" cy="1598270"/>
                </a:xfrm>
              </p:grpSpPr>
              <p:pic>
                <p:nvPicPr>
                  <p:cNvPr id="57" name="Graphic 56">
                    <a:extLst>
                      <a:ext uri="{FF2B5EF4-FFF2-40B4-BE49-F238E27FC236}">
                        <a16:creationId xmlns:a16="http://schemas.microsoft.com/office/drawing/2014/main" id="{AFFC318B-A2A2-472C-A734-5ADEA79C36C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308538" y="1637169"/>
                    <a:ext cx="1155326" cy="685134"/>
                  </a:xfrm>
                  <a:prstGeom prst="rect">
                    <a:avLst/>
                  </a:prstGeom>
                </p:spPr>
              </p:pic>
              <p:sp>
                <p:nvSpPr>
                  <p:cNvPr id="58" name="&quot;Not Allowed&quot; Symbol 57">
                    <a:extLst>
                      <a:ext uri="{FF2B5EF4-FFF2-40B4-BE49-F238E27FC236}">
                        <a16:creationId xmlns:a16="http://schemas.microsoft.com/office/drawing/2014/main" id="{3A6B56FC-26C3-4FEC-AF05-0EC230BE253C}"/>
                      </a:ext>
                    </a:extLst>
                  </p:cNvPr>
                  <p:cNvSpPr/>
                  <p:nvPr/>
                </p:nvSpPr>
                <p:spPr>
                  <a:xfrm>
                    <a:off x="3087066" y="1180601"/>
                    <a:ext cx="1598270" cy="1598270"/>
                  </a:xfrm>
                  <a:prstGeom prst="noSmoking">
                    <a:avLst>
                      <a:gd name="adj" fmla="val 6984"/>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0" name="TextBox 79">
                <a:extLst>
                  <a:ext uri="{FF2B5EF4-FFF2-40B4-BE49-F238E27FC236}">
                    <a16:creationId xmlns:a16="http://schemas.microsoft.com/office/drawing/2014/main" id="{33A254BB-728B-46FC-AE36-69A08FD9FC00}"/>
                  </a:ext>
                </a:extLst>
              </p:cNvPr>
              <p:cNvSpPr txBox="1"/>
              <p:nvPr/>
            </p:nvSpPr>
            <p:spPr>
              <a:xfrm>
                <a:off x="5130195" y="1965529"/>
                <a:ext cx="1458724" cy="457048"/>
              </a:xfrm>
              <a:prstGeom prst="rect">
                <a:avLst/>
              </a:prstGeom>
              <a:noFill/>
            </p:spPr>
            <p:txBody>
              <a:bodyPr wrap="square" lIns="0" tIns="0" rIns="0" bIns="0" rtlCol="0" anchor="t">
                <a:spAutoFit/>
              </a:bodyPr>
              <a:lstStyle/>
              <a:p>
                <a:pPr algn="ctr">
                  <a:lnSpc>
                    <a:spcPct val="90000"/>
                  </a:lnSpc>
                  <a:spcAft>
                    <a:spcPts val="600"/>
                  </a:spcAft>
                </a:pPr>
                <a:r>
                  <a:rPr lang="es-ES" sz="1100" b="1"/>
                  <a:t>NO necesita ningún documento de identificación.</a:t>
                </a:r>
              </a:p>
            </p:txBody>
          </p:sp>
        </p:grpSp>
      </p:grpSp>
      <p:sp>
        <p:nvSpPr>
          <p:cNvPr id="91" name="Rectangle 90">
            <a:extLst>
              <a:ext uri="{FF2B5EF4-FFF2-40B4-BE49-F238E27FC236}">
                <a16:creationId xmlns:a16="http://schemas.microsoft.com/office/drawing/2014/main" id="{5B5B4C32-5690-42D3-8E0F-8B8D57B90BE8}"/>
              </a:ext>
            </a:extLst>
          </p:cNvPr>
          <p:cNvSpPr/>
          <p:nvPr/>
        </p:nvSpPr>
        <p:spPr>
          <a:xfrm>
            <a:off x="0" y="1654969"/>
            <a:ext cx="3371849" cy="418445"/>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319405" y="1767070"/>
            <a:ext cx="2733038" cy="221599"/>
          </a:xfrm>
          <a:prstGeom prst="rect">
            <a:avLst/>
          </a:prstGeom>
          <a:noFill/>
        </p:spPr>
        <p:txBody>
          <a:bodyPr wrap="square" lIns="0" tIns="0" rIns="0" bIns="0" rtlCol="0" anchor="t">
            <a:spAutoFit/>
          </a:bodyPr>
          <a:lstStyle/>
          <a:p>
            <a:pPr algn="ctr">
              <a:lnSpc>
                <a:spcPct val="90000"/>
              </a:lnSpc>
              <a:spcAft>
                <a:spcPts val="600"/>
              </a:spcAft>
            </a:pPr>
            <a:r>
              <a:rPr lang="es-ES" sz="1600" b="1">
                <a:solidFill>
                  <a:schemeClr val="bg1"/>
                </a:solidFill>
              </a:rPr>
              <a:t>BENEFICIOS DE LA </a:t>
            </a:r>
            <a:r>
              <a:rPr lang="es" sz="1600" b="1">
                <a:solidFill>
                  <a:schemeClr val="bg1"/>
                </a:solidFill>
                <a:ea typeface="+mn-lt"/>
                <a:cs typeface="+mn-lt"/>
              </a:rPr>
              <a:t>VACUNACIÓN</a:t>
            </a:r>
            <a:endParaRPr lang="es-ES" sz="1600" b="1">
              <a:solidFill>
                <a:schemeClr val="bg1"/>
              </a:solidFill>
              <a:cs typeface="Calibri"/>
            </a:endParaRPr>
          </a:p>
        </p:txBody>
      </p:sp>
      <p:grpSp>
        <p:nvGrpSpPr>
          <p:cNvPr id="20" name="Group 19">
            <a:extLst>
              <a:ext uri="{FF2B5EF4-FFF2-40B4-BE49-F238E27FC236}">
                <a16:creationId xmlns:a16="http://schemas.microsoft.com/office/drawing/2014/main" id="{C8853C5B-71E8-462D-BBC5-9F1EA8E301E6}"/>
              </a:ext>
            </a:extLst>
          </p:cNvPr>
          <p:cNvGrpSpPr/>
          <p:nvPr/>
        </p:nvGrpSpPr>
        <p:grpSpPr>
          <a:xfrm>
            <a:off x="1" y="5231659"/>
            <a:ext cx="3371850" cy="392494"/>
            <a:chOff x="1" y="5374518"/>
            <a:chExt cx="3371850" cy="392494"/>
          </a:xfrm>
        </p:grpSpPr>
        <p:sp>
          <p:nvSpPr>
            <p:cNvPr id="88" name="Rectangle 87">
              <a:extLst>
                <a:ext uri="{FF2B5EF4-FFF2-40B4-BE49-F238E27FC236}">
                  <a16:creationId xmlns:a16="http://schemas.microsoft.com/office/drawing/2014/main" id="{C180C783-5033-41A5-818F-D7E275EF2D0F}"/>
                </a:ext>
              </a:extLst>
            </p:cNvPr>
            <p:cNvSpPr/>
            <p:nvPr/>
          </p:nvSpPr>
          <p:spPr>
            <a:xfrm>
              <a:off x="1" y="5374518"/>
              <a:ext cx="3371850" cy="392494"/>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284792" y="5469364"/>
              <a:ext cx="2792278" cy="235449"/>
            </a:xfrm>
            <a:prstGeom prst="rect">
              <a:avLst/>
            </a:prstGeom>
            <a:noFill/>
          </p:spPr>
          <p:txBody>
            <a:bodyPr wrap="square" lIns="0" tIns="0" rIns="0" bIns="0" rtlCol="0">
              <a:spAutoFit/>
            </a:bodyPr>
            <a:lstStyle/>
            <a:p>
              <a:pPr algn="ctr">
                <a:lnSpc>
                  <a:spcPct val="90000"/>
                </a:lnSpc>
                <a:spcAft>
                  <a:spcPts val="600"/>
                </a:spcAft>
              </a:pPr>
              <a:r>
                <a:rPr lang="es-ES" sz="1700" b="1">
                  <a:solidFill>
                    <a:schemeClr val="bg1"/>
                  </a:solidFill>
                </a:rPr>
                <a:t>RIESGOS DE NO VACUNARSE</a:t>
              </a:r>
              <a:endParaRPr lang="es-ES" sz="1700">
                <a:solidFill>
                  <a:schemeClr val="bg1"/>
                </a:solidFill>
              </a:endParaRPr>
            </a:p>
          </p:txBody>
        </p:sp>
      </p:grpSp>
      <p:sp>
        <p:nvSpPr>
          <p:cNvPr id="97" name="TextBox 96">
            <a:extLst>
              <a:ext uri="{FF2B5EF4-FFF2-40B4-BE49-F238E27FC236}">
                <a16:creationId xmlns:a16="http://schemas.microsoft.com/office/drawing/2014/main" id="{44FF3B32-BCBB-4E36-AA4F-850C58A6E173}"/>
              </a:ext>
            </a:extLst>
          </p:cNvPr>
          <p:cNvSpPr txBox="1"/>
          <p:nvPr/>
        </p:nvSpPr>
        <p:spPr>
          <a:xfrm>
            <a:off x="282224" y="5775483"/>
            <a:ext cx="2821366" cy="1708160"/>
          </a:xfrm>
          <a:prstGeom prst="rect">
            <a:avLst/>
          </a:prstGeom>
          <a:noFill/>
        </p:spPr>
        <p:txBody>
          <a:bodyPr wrap="square" lIns="0" tIns="0" rIns="0" bIns="0" rtlCol="0" anchor="t">
            <a:spAutoFit/>
          </a:bodyPr>
          <a:lstStyle/>
          <a:p>
            <a:pPr marL="171450" indent="-171450">
              <a:spcAft>
                <a:spcPts val="900"/>
              </a:spcAft>
              <a:buClr>
                <a:srgbClr val="C00000"/>
              </a:buClr>
              <a:buSzPct val="150000"/>
              <a:buFont typeface="Calibri" panose="020F0502020204030204" pitchFamily="34" charset="0"/>
              <a:buChar char="x"/>
            </a:pPr>
            <a:r>
              <a:rPr lang="es-ES" sz="1200"/>
              <a:t>Más riesgo de infectarse por COVID-19.</a:t>
            </a:r>
            <a:endParaRPr lang="es-ES" sz="1200">
              <a:cs typeface="Calibri"/>
            </a:endParaRPr>
          </a:p>
          <a:p>
            <a:pPr marL="171450" indent="-171450">
              <a:spcAft>
                <a:spcPts val="900"/>
              </a:spcAft>
              <a:buClr>
                <a:srgbClr val="C00000"/>
              </a:buClr>
              <a:buSzPct val="150000"/>
              <a:buFont typeface="Calibri" panose="020F0502020204030204" pitchFamily="34" charset="0"/>
              <a:buChar char="x"/>
            </a:pPr>
            <a:r>
              <a:rPr lang="es-ES" sz="1200">
                <a:ea typeface="+mn-lt"/>
                <a:cs typeface="+mn-lt"/>
              </a:rPr>
              <a:t>Más riesgo </a:t>
            </a:r>
            <a:r>
              <a:rPr lang="es-ES" sz="1200"/>
              <a:t>de enfermarse gravemente, ir al hospital, o morir.</a:t>
            </a:r>
            <a:endParaRPr lang="es-ES" sz="1200">
              <a:cs typeface="Calibri"/>
            </a:endParaRPr>
          </a:p>
          <a:p>
            <a:pPr marL="171450" indent="-171450">
              <a:spcAft>
                <a:spcPts val="900"/>
              </a:spcAft>
              <a:buClr>
                <a:srgbClr val="C00000"/>
              </a:buClr>
              <a:buSzPct val="150000"/>
              <a:buFont typeface="Calibri" panose="020F0502020204030204" pitchFamily="34" charset="0"/>
              <a:buChar char="x"/>
            </a:pPr>
            <a:r>
              <a:rPr lang="es-ES" sz="1200"/>
              <a:t>Si mucha gente </a:t>
            </a:r>
            <a:r>
              <a:rPr lang="es-ES" sz="1200" b="1"/>
              <a:t>NO se vacuna</a:t>
            </a:r>
            <a:r>
              <a:rPr lang="es-ES" sz="1200"/>
              <a:t> contra COVID-19, entonces habrá un mayor riesgo  de enfermarse gravemente y de que el virus mute y se vuelva más contagioso y  peligroso.</a:t>
            </a:r>
            <a:endParaRPr lang="es-ES" sz="1200">
              <a:cs typeface="Calibri"/>
            </a:endParaRPr>
          </a:p>
        </p:txBody>
      </p:sp>
      <p:sp>
        <p:nvSpPr>
          <p:cNvPr id="100" name="TextBox 99">
            <a:extLst>
              <a:ext uri="{FF2B5EF4-FFF2-40B4-BE49-F238E27FC236}">
                <a16:creationId xmlns:a16="http://schemas.microsoft.com/office/drawing/2014/main" id="{70DB9AF7-CFC5-4DFA-ABD1-D22CBDA07F11}"/>
              </a:ext>
            </a:extLst>
          </p:cNvPr>
          <p:cNvSpPr txBox="1"/>
          <p:nvPr/>
        </p:nvSpPr>
        <p:spPr>
          <a:xfrm>
            <a:off x="7014914" y="258645"/>
            <a:ext cx="2740170" cy="461665"/>
          </a:xfrm>
          <a:prstGeom prst="rect">
            <a:avLst/>
          </a:prstGeom>
          <a:noFill/>
        </p:spPr>
        <p:txBody>
          <a:bodyPr wrap="square" lIns="0" tIns="0" rIns="0" bIns="0" rtlCol="0" anchor="t">
            <a:spAutoFit/>
          </a:bodyPr>
          <a:lstStyle/>
          <a:p>
            <a:pPr algn="ctr">
              <a:spcAft>
                <a:spcPts val="600"/>
              </a:spcAft>
            </a:pPr>
            <a:r>
              <a:rPr lang="es-ES" sz="1500" b="1">
                <a:solidFill>
                  <a:schemeClr val="bg1"/>
                </a:solidFill>
                <a:ea typeface="+mn-lt"/>
                <a:cs typeface="+mn-lt"/>
              </a:rPr>
              <a:t>¿CÓMO SÉ CUÁNDO VACUNARME </a:t>
            </a:r>
            <a:br>
              <a:rPr lang="es-ES" sz="1500" b="1">
                <a:solidFill>
                  <a:schemeClr val="bg1"/>
                </a:solidFill>
                <a:ea typeface="+mn-lt"/>
                <a:cs typeface="+mn-lt"/>
              </a:rPr>
            </a:br>
            <a:r>
              <a:rPr lang="es-ES" sz="1500" b="1">
                <a:solidFill>
                  <a:schemeClr val="bg1"/>
                </a:solidFill>
                <a:ea typeface="+mn-lt"/>
                <a:cs typeface="+mn-lt"/>
              </a:rPr>
              <a:t>O SI NECESITO OTRA DOSIS?</a:t>
            </a:r>
            <a:endParaRPr lang="en-US" sz="1500" b="1">
              <a:solidFill>
                <a:schemeClr val="bg1"/>
              </a:solidFill>
              <a:cs typeface="Calibri"/>
            </a:endParaRPr>
          </a:p>
        </p:txBody>
      </p:sp>
      <p:sp>
        <p:nvSpPr>
          <p:cNvPr id="105" name="TextBox 104">
            <a:extLst>
              <a:ext uri="{FF2B5EF4-FFF2-40B4-BE49-F238E27FC236}">
                <a16:creationId xmlns:a16="http://schemas.microsoft.com/office/drawing/2014/main" id="{8E8BE779-ED93-43C1-B2DC-1EDC1AE0F920}"/>
              </a:ext>
            </a:extLst>
          </p:cNvPr>
          <p:cNvSpPr txBox="1"/>
          <p:nvPr/>
        </p:nvSpPr>
        <p:spPr>
          <a:xfrm>
            <a:off x="6963221" y="2436303"/>
            <a:ext cx="2843556" cy="577081"/>
          </a:xfrm>
          <a:prstGeom prst="rect">
            <a:avLst/>
          </a:prstGeom>
          <a:noFill/>
        </p:spPr>
        <p:txBody>
          <a:bodyPr wrap="square" lIns="0" tIns="0" rIns="0" bIns="0" rtlCol="0" anchor="t">
            <a:spAutoFit/>
          </a:bodyPr>
          <a:lstStyle/>
          <a:p>
            <a:pPr algn="ctr">
              <a:spcAft>
                <a:spcPts val="600"/>
              </a:spcAft>
            </a:pPr>
            <a:r>
              <a:rPr lang="es-ES" sz="1250" b="1">
                <a:solidFill>
                  <a:schemeClr val="bg1"/>
                </a:solidFill>
              </a:rPr>
              <a:t>¿QUÉ HAGO SI ME PUSE LA PRIMERA </a:t>
            </a:r>
            <a:br>
              <a:rPr lang="es-ES" sz="1250" b="1">
                <a:solidFill>
                  <a:schemeClr val="bg1"/>
                </a:solidFill>
              </a:rPr>
            </a:br>
            <a:r>
              <a:rPr lang="es-ES" sz="1250" b="1">
                <a:solidFill>
                  <a:schemeClr val="bg1"/>
                </a:solidFill>
              </a:rPr>
              <a:t>DOSIS DE LA VACUNA EN OTRO PAÍS, Y ESA VACUNA NO SE CONSIGUE EN EE. UU.?</a:t>
            </a:r>
            <a:endParaRPr lang="es-ES" sz="1250">
              <a:solidFill>
                <a:schemeClr val="bg1"/>
              </a:solidFill>
              <a:cs typeface="Calibri"/>
            </a:endParaRPr>
          </a:p>
        </p:txBody>
      </p:sp>
      <p:sp>
        <p:nvSpPr>
          <p:cNvPr id="106" name="TextBox 105">
            <a:extLst>
              <a:ext uri="{FF2B5EF4-FFF2-40B4-BE49-F238E27FC236}">
                <a16:creationId xmlns:a16="http://schemas.microsoft.com/office/drawing/2014/main" id="{73482495-BD14-4B94-8405-C95646A5FC7A}"/>
              </a:ext>
            </a:extLst>
          </p:cNvPr>
          <p:cNvSpPr txBox="1"/>
          <p:nvPr/>
        </p:nvSpPr>
        <p:spPr>
          <a:xfrm>
            <a:off x="6896164" y="3194197"/>
            <a:ext cx="2996716" cy="2159566"/>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s-ES" sz="1100"/>
              <a:t>No todos los países han aprobado las mismas vacunas que en EE. UU.</a:t>
            </a:r>
            <a:endParaRPr lang="es-ES" sz="1100">
              <a:cs typeface="Calibri"/>
            </a:endParaRPr>
          </a:p>
          <a:p>
            <a:pPr marL="171450" indent="-171450">
              <a:spcAft>
                <a:spcPts val="600"/>
              </a:spcAft>
              <a:buClr>
                <a:srgbClr val="0E5299"/>
              </a:buClr>
              <a:buSzPct val="225000"/>
              <a:buFont typeface="Calibri" panose="020F0502020204030204" pitchFamily="34" charset="0"/>
              <a:buChar char="₊"/>
            </a:pPr>
            <a:r>
              <a:rPr lang="es-ES" sz="1100">
                <a:ea typeface="+mn-lt"/>
                <a:cs typeface="+mn-lt"/>
              </a:rPr>
              <a:t>Algunas vacunas no están disponibles en EE.UU. pero están reconocidas. Si la vacuna que usted </a:t>
            </a:r>
            <a:br>
              <a:rPr lang="es-ES" sz="1100">
                <a:ea typeface="+mn-lt"/>
                <a:cs typeface="+mn-lt"/>
              </a:rPr>
            </a:br>
            <a:r>
              <a:rPr lang="es-ES" sz="1100">
                <a:ea typeface="+mn-lt"/>
                <a:cs typeface="+mn-lt"/>
              </a:rPr>
              <a:t>se puso está reconocida por los CDC y tiene su tarjeta de vacunación, entonces no tiene que empezar de nuevo. Puede ponerse una vacuna </a:t>
            </a:r>
            <a:br>
              <a:rPr lang="es-ES" sz="1100">
                <a:ea typeface="+mn-lt"/>
                <a:cs typeface="+mn-lt"/>
              </a:rPr>
            </a:br>
            <a:r>
              <a:rPr lang="es-ES" sz="1100">
                <a:ea typeface="+mn-lt"/>
                <a:cs typeface="+mn-lt"/>
              </a:rPr>
              <a:t>de Pfizer o Moderna (ARNm) para estar completamente vacunado. Si no tiene su tarjeta de vacunación, tendrá que volver a empezar. Hable con su proveedor de salud para saber cuánto tiempo debe esperar entre las dosis.</a:t>
            </a:r>
            <a:r>
              <a:rPr lang="es-ES" sz="1100"/>
              <a:t>  </a:t>
            </a:r>
            <a:endParaRPr lang="es-ES" sz="1100">
              <a:cs typeface="Calibri"/>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282224" y="2186644"/>
            <a:ext cx="2838450" cy="2862322"/>
          </a:xfrm>
          <a:prstGeom prst="rect">
            <a:avLst/>
          </a:prstGeom>
          <a:noFill/>
        </p:spPr>
        <p:txBody>
          <a:bodyPr wrap="square" lIns="0" tIns="0" rIns="0" bIns="0" rtlCol="0" anchor="t">
            <a:spAutoFit/>
          </a:bodyPr>
          <a:lstStyle/>
          <a:p>
            <a:pPr marL="171450" indent="-171450">
              <a:spcAft>
                <a:spcPts val="900"/>
              </a:spcAft>
              <a:buClr>
                <a:srgbClr val="84BAF0"/>
              </a:buClr>
              <a:buSzPct val="120000"/>
              <a:buFont typeface="Wingdings" panose="05000000000000000000" pitchFamily="2" charset="2"/>
              <a:buChar char="ü"/>
            </a:pPr>
            <a:r>
              <a:rPr lang="es-ES" sz="1200"/>
              <a:t>Protege a su familia, a sus compañeros de trabajo y a usted de enfermarse con COVID-19 grave o ir al hospital.</a:t>
            </a:r>
            <a:endParaRPr lang="es-ES" sz="1200">
              <a:cs typeface="Calibri"/>
            </a:endParaRPr>
          </a:p>
          <a:p>
            <a:pPr marL="171450" indent="-171450">
              <a:spcAft>
                <a:spcPts val="900"/>
              </a:spcAft>
              <a:buClr>
                <a:srgbClr val="84BAF0"/>
              </a:buClr>
              <a:buSzPct val="120000"/>
              <a:buFont typeface="Wingdings" panose="05000000000000000000" pitchFamily="2" charset="2"/>
              <a:buChar char="ü"/>
            </a:pPr>
            <a:r>
              <a:rPr lang="es-ES" sz="1200">
                <a:ea typeface="+mn-lt"/>
                <a:cs typeface="+mn-lt"/>
              </a:rPr>
              <a:t>Reduce el número de casos graves y muertes por COVID-19 en su comunidad.</a:t>
            </a:r>
          </a:p>
          <a:p>
            <a:pPr marL="171450" indent="-171450">
              <a:spcAft>
                <a:spcPts val="900"/>
              </a:spcAft>
              <a:buClr>
                <a:srgbClr val="84BAF0"/>
              </a:buClr>
              <a:buSzPct val="120000"/>
              <a:buFont typeface="Wingdings" panose="05000000000000000000" pitchFamily="2" charset="2"/>
              <a:buChar char="ü"/>
            </a:pPr>
            <a:r>
              <a:rPr lang="es-419" sz="1200">
                <a:ea typeface="+mn-lt"/>
                <a:cs typeface="+mn-lt"/>
              </a:rPr>
              <a:t>Evita que los hospitales y los proveedores de servicios de salud se llenen de pacientes graves por COVID-19.</a:t>
            </a:r>
            <a:r>
              <a:rPr lang="es-ES" sz="1200">
                <a:ea typeface="+mn-lt"/>
                <a:cs typeface="+mn-lt"/>
              </a:rPr>
              <a:t> </a:t>
            </a:r>
            <a:endParaRPr lang="es-ES" sz="1200">
              <a:cs typeface="Calibri"/>
            </a:endParaRPr>
          </a:p>
          <a:p>
            <a:pPr marL="171450" indent="-171450">
              <a:spcAft>
                <a:spcPts val="900"/>
              </a:spcAft>
              <a:buClr>
                <a:srgbClr val="84BAF0"/>
              </a:buClr>
              <a:buSzPct val="120000"/>
              <a:buFont typeface="Wingdings" panose="05000000000000000000" pitchFamily="2" charset="2"/>
              <a:buChar char="ü"/>
            </a:pPr>
            <a:r>
              <a:rPr lang="es-ES" sz="1200"/>
              <a:t>Si más gente se vacuna en la comunidad, tendremos menos preocupación por las nuevas variantes.</a:t>
            </a:r>
            <a:endParaRPr lang="es-ES" sz="1200">
              <a:cs typeface="Calibri"/>
            </a:endParaRPr>
          </a:p>
          <a:p>
            <a:pPr marL="171450" indent="-171450">
              <a:spcAft>
                <a:spcPts val="900"/>
              </a:spcAft>
              <a:buClr>
                <a:srgbClr val="84BAF0"/>
              </a:buClr>
              <a:buSzPct val="120000"/>
              <a:buFont typeface="Wingdings" panose="05000000000000000000" pitchFamily="2" charset="2"/>
              <a:buChar char="ü"/>
            </a:pPr>
            <a:r>
              <a:rPr lang="es-ES" sz="1200">
                <a:ea typeface="+mn-lt"/>
                <a:cs typeface="+mn-lt"/>
              </a:rPr>
              <a:t>Si más gente se vacuna, regresaremos más rápido</a:t>
            </a:r>
            <a:r>
              <a:rPr lang="es-ES" sz="1200"/>
              <a:t> a las actividades normales.</a:t>
            </a:r>
            <a:endParaRPr lang="es-ES" sz="1200">
              <a:cs typeface="Calibri"/>
            </a:endParaRPr>
          </a:p>
        </p:txBody>
      </p:sp>
      <p:sp>
        <p:nvSpPr>
          <p:cNvPr id="86" name="TextBox 85">
            <a:extLst>
              <a:ext uri="{FF2B5EF4-FFF2-40B4-BE49-F238E27FC236}">
                <a16:creationId xmlns:a16="http://schemas.microsoft.com/office/drawing/2014/main" id="{CA5D6EFA-D2CA-4604-A90C-877E24577BAE}"/>
              </a:ext>
            </a:extLst>
          </p:cNvPr>
          <p:cNvSpPr txBox="1"/>
          <p:nvPr/>
        </p:nvSpPr>
        <p:spPr>
          <a:xfrm>
            <a:off x="6912047" y="973219"/>
            <a:ext cx="2990993" cy="1169551"/>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s-419" sz="1100">
                <a:ea typeface="+mn-lt"/>
                <a:cs typeface="+mn-lt"/>
              </a:rPr>
              <a:t>Las personas inmunodeprimidas necesitan </a:t>
            </a:r>
            <a:br>
              <a:rPr lang="es-419" sz="1100">
                <a:ea typeface="+mn-lt"/>
                <a:cs typeface="+mn-lt"/>
              </a:rPr>
            </a:br>
            <a:r>
              <a:rPr lang="es-419" sz="1100">
                <a:ea typeface="+mn-lt"/>
                <a:cs typeface="+mn-lt"/>
              </a:rPr>
              <a:t>dosis adicionales de la vacuna.</a:t>
            </a:r>
            <a:r>
              <a:rPr lang="es-ES" sz="1100">
                <a:ea typeface="+mn-lt"/>
                <a:cs typeface="+mn-lt"/>
              </a:rPr>
              <a:t> </a:t>
            </a:r>
            <a:endParaRPr lang="es-ES" sz="1100" b="1">
              <a:ea typeface="+mn-lt"/>
              <a:cs typeface="+mn-lt"/>
            </a:endParaRPr>
          </a:p>
          <a:p>
            <a:pPr marL="171450" indent="-171450">
              <a:spcAft>
                <a:spcPts val="600"/>
              </a:spcAft>
              <a:buClr>
                <a:srgbClr val="0E5299"/>
              </a:buClr>
              <a:buSzPct val="225000"/>
              <a:buFont typeface="Calibri" panose="020F0502020204030204" pitchFamily="34" charset="0"/>
              <a:buChar char="₊"/>
            </a:pPr>
            <a:r>
              <a:rPr lang="es-ES" sz="1100">
                <a:ea typeface="+mn-lt"/>
                <a:cs typeface="+mn-lt"/>
              </a:rPr>
              <a:t>Si aún no lo  ha hecho, es necesario ponerse la vacuna de refuerzo bivalente al menos 2 meses después de que se ponga su última vacuna.</a:t>
            </a:r>
            <a:endParaRPr lang="en-US" sz="1100">
              <a:ea typeface="+mn-lt"/>
              <a:cs typeface="+mn-lt"/>
            </a:endParaRPr>
          </a:p>
          <a:p>
            <a:pPr marL="171450" indent="-171450">
              <a:spcAft>
                <a:spcPts val="600"/>
              </a:spcAft>
              <a:buClr>
                <a:srgbClr val="0E5299"/>
              </a:buClr>
              <a:buSzPct val="225000"/>
              <a:buFont typeface="Calibri" panose="020F0502020204030204" pitchFamily="34" charset="0"/>
              <a:buChar char="₊"/>
            </a:pPr>
            <a:r>
              <a:rPr lang="es-419" sz="1100">
                <a:ea typeface="+mn-lt"/>
                <a:cs typeface="+mn-lt"/>
              </a:rPr>
              <a:t>Manténgase al día sobre las vacunas de refuerzo.</a:t>
            </a:r>
            <a:endParaRPr lang="es-419" sz="1100">
              <a:cs typeface="Calibri"/>
            </a:endParaRPr>
          </a:p>
        </p:txBody>
      </p:sp>
      <p:sp>
        <p:nvSpPr>
          <p:cNvPr id="98" name="Rectangle 97">
            <a:extLst>
              <a:ext uri="{FF2B5EF4-FFF2-40B4-BE49-F238E27FC236}">
                <a16:creationId xmlns:a16="http://schemas.microsoft.com/office/drawing/2014/main" id="{C62ECA56-D4B1-45D1-AEE7-3F1E9A0C9971}"/>
              </a:ext>
            </a:extLst>
          </p:cNvPr>
          <p:cNvSpPr/>
          <p:nvPr/>
        </p:nvSpPr>
        <p:spPr>
          <a:xfrm>
            <a:off x="6743698" y="5506923"/>
            <a:ext cx="3314702" cy="555410"/>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42080F90-F0EE-4EBF-9D6B-D5EBA6ADAA9A}"/>
              </a:ext>
            </a:extLst>
          </p:cNvPr>
          <p:cNvSpPr txBox="1"/>
          <p:nvPr/>
        </p:nvSpPr>
        <p:spPr>
          <a:xfrm>
            <a:off x="7429377" y="5580193"/>
            <a:ext cx="1943224" cy="400110"/>
          </a:xfrm>
          <a:prstGeom prst="rect">
            <a:avLst/>
          </a:prstGeom>
          <a:noFill/>
        </p:spPr>
        <p:txBody>
          <a:bodyPr wrap="square" lIns="0" tIns="0" rIns="0" bIns="0" rtlCol="0">
            <a:spAutoFit/>
          </a:bodyPr>
          <a:lstStyle/>
          <a:p>
            <a:pPr algn="ctr">
              <a:spcAft>
                <a:spcPts val="600"/>
              </a:spcAft>
            </a:pPr>
            <a:r>
              <a:rPr lang="es-ES" sz="1300" b="1">
                <a:solidFill>
                  <a:schemeClr val="bg1"/>
                </a:solidFill>
              </a:rPr>
              <a:t>¿DÓNDE PUEDO OBTENER </a:t>
            </a:r>
            <a:br>
              <a:rPr lang="es-ES" sz="1300" b="1">
                <a:solidFill>
                  <a:schemeClr val="bg1"/>
                </a:solidFill>
              </a:rPr>
            </a:br>
            <a:r>
              <a:rPr lang="es-ES" sz="1300" b="1">
                <a:solidFill>
                  <a:schemeClr val="bg1"/>
                </a:solidFill>
              </a:rPr>
              <a:t>MÁS INFORMACIÓN?</a:t>
            </a:r>
            <a:endParaRPr lang="es-ES" sz="1300">
              <a:solidFill>
                <a:schemeClr val="bg1"/>
              </a:solidFill>
            </a:endParaRPr>
          </a:p>
        </p:txBody>
      </p:sp>
      <p:sp>
        <p:nvSpPr>
          <p:cNvPr id="82" name="Google Shape;55;p13">
            <a:extLst>
              <a:ext uri="{FF2B5EF4-FFF2-40B4-BE49-F238E27FC236}">
                <a16:creationId xmlns:a16="http://schemas.microsoft.com/office/drawing/2014/main" id="{D457A685-558E-4475-821D-4FFB1E46DE64}"/>
              </a:ext>
            </a:extLst>
          </p:cNvPr>
          <p:cNvSpPr/>
          <p:nvPr/>
        </p:nvSpPr>
        <p:spPr>
          <a:xfrm>
            <a:off x="10927602" y="-190722"/>
            <a:ext cx="3818912" cy="40577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300" b="1">
                <a:latin typeface="Work Sans"/>
                <a:ea typeface="Work Sans"/>
                <a:cs typeface="Work Sans"/>
                <a:sym typeface="Work Sans"/>
              </a:rPr>
              <a:t>Aborde las preocupaciones de la comunidad</a:t>
            </a:r>
          </a:p>
          <a:p>
            <a:pPr>
              <a:lnSpc>
                <a:spcPct val="115000"/>
              </a:lnSpc>
              <a:buSzPts val="1100"/>
            </a:pPr>
            <a:r>
              <a:rPr lang="es-ES" sz="1300">
                <a:latin typeface="Work Sans"/>
                <a:ea typeface="Work Sans"/>
                <a:cs typeface="Work Sans"/>
                <a:sym typeface="Work Sans"/>
              </a:rPr>
              <a:t>Este panel está hecho para dar información sobre las preocupaciones específicas de la comunidad que recibe el folleto.</a:t>
            </a:r>
          </a:p>
          <a:p>
            <a:pPr>
              <a:lnSpc>
                <a:spcPct val="115000"/>
              </a:lnSpc>
              <a:buSzPts val="1100"/>
            </a:pPr>
            <a:endParaRPr lang="en-US" sz="1300">
              <a:latin typeface="Work Sans"/>
              <a:ea typeface="Work Sans"/>
              <a:cs typeface="Work Sans"/>
            </a:endParaRPr>
          </a:p>
          <a:p>
            <a:r>
              <a:rPr lang="es-ES" sz="1300">
                <a:latin typeface="Work Sans"/>
                <a:sym typeface="Work Sans" charset="0"/>
              </a:rPr>
              <a:t>Las cajas de texto con preguntas y respuestas pueden editarse, copiarse o eliminarse, de modo que puede personalizar este panel para que se ajuste a sus necesidades.</a:t>
            </a:r>
          </a:p>
          <a:p>
            <a:pPr>
              <a:lnSpc>
                <a:spcPct val="115000"/>
              </a:lnSpc>
              <a:buSzPts val="1100"/>
            </a:pPr>
            <a:endParaRPr lang="en-US" altLang="en-US" sz="1300">
              <a:latin typeface="Work Sans" charset="0"/>
              <a:cs typeface="Work Sans" charset="0"/>
            </a:endParaRPr>
          </a:p>
          <a:p>
            <a:r>
              <a:rPr lang="es-ES" sz="1300">
                <a:latin typeface="Work Sans"/>
                <a:sym typeface="Work Sans" charset="0"/>
              </a:rPr>
              <a:t>Aquí puede incluir enlaces a recursos relevantes o más información sobre las preocupaciones de la comunidad.</a:t>
            </a:r>
          </a:p>
        </p:txBody>
      </p:sp>
      <p:sp>
        <p:nvSpPr>
          <p:cNvPr id="93" name="Google Shape;56;p13">
            <a:extLst>
              <a:ext uri="{FF2B5EF4-FFF2-40B4-BE49-F238E27FC236}">
                <a16:creationId xmlns:a16="http://schemas.microsoft.com/office/drawing/2014/main" id="{F9D1FCB4-50A5-4753-9E51-E630FC8A48D7}"/>
              </a:ext>
            </a:extLst>
          </p:cNvPr>
          <p:cNvSpPr/>
          <p:nvPr/>
        </p:nvSpPr>
        <p:spPr>
          <a:xfrm>
            <a:off x="10927602" y="-570303"/>
            <a:ext cx="1119255" cy="380312"/>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4</a:t>
            </a:r>
            <a:endParaRPr sz="2400" b="1">
              <a:solidFill>
                <a:srgbClr val="000000"/>
              </a:solidFill>
              <a:latin typeface="Work Sans"/>
              <a:ea typeface="Work Sans"/>
              <a:cs typeface="Work Sans"/>
              <a:sym typeface="Work Sans"/>
            </a:endParaRPr>
          </a:p>
        </p:txBody>
      </p:sp>
      <p:cxnSp>
        <p:nvCxnSpPr>
          <p:cNvPr id="94" name="Straight Arrow Connector 93">
            <a:extLst>
              <a:ext uri="{FF2B5EF4-FFF2-40B4-BE49-F238E27FC236}">
                <a16:creationId xmlns:a16="http://schemas.microsoft.com/office/drawing/2014/main" id="{59544A2D-D5FA-4CC6-809B-83CE1428AAE5}"/>
              </a:ext>
            </a:extLst>
          </p:cNvPr>
          <p:cNvCxnSpPr>
            <a:cxnSpLocks/>
          </p:cNvCxnSpPr>
          <p:nvPr/>
        </p:nvCxnSpPr>
        <p:spPr>
          <a:xfrm flipH="1" flipV="1">
            <a:off x="10067585" y="1237626"/>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Google Shape;55;p13">
            <a:extLst>
              <a:ext uri="{FF2B5EF4-FFF2-40B4-BE49-F238E27FC236}">
                <a16:creationId xmlns:a16="http://schemas.microsoft.com/office/drawing/2014/main" id="{295C95AE-0452-466D-B8B4-D516F671B5AC}"/>
              </a:ext>
            </a:extLst>
          </p:cNvPr>
          <p:cNvSpPr/>
          <p:nvPr/>
        </p:nvSpPr>
        <p:spPr>
          <a:xfrm>
            <a:off x="10927602" y="4590256"/>
            <a:ext cx="3818912" cy="298276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a:p>
            <a:pPr>
              <a:lnSpc>
                <a:spcPct val="115000"/>
              </a:lnSpc>
              <a:buSzPts val="1100"/>
            </a:pPr>
            <a:endParaRPr lang="en-US">
              <a:latin typeface="Work Sans"/>
              <a:ea typeface="Work Sans"/>
              <a:cs typeface="Work Sans"/>
              <a:sym typeface="Work Sans"/>
            </a:endParaRPr>
          </a:p>
        </p:txBody>
      </p:sp>
      <p:sp>
        <p:nvSpPr>
          <p:cNvPr id="101" name="Google Shape;56;p13">
            <a:extLst>
              <a:ext uri="{FF2B5EF4-FFF2-40B4-BE49-F238E27FC236}">
                <a16:creationId xmlns:a16="http://schemas.microsoft.com/office/drawing/2014/main" id="{39CF0B94-C21B-49B3-A71C-0B94B9F2F8F1}"/>
              </a:ext>
            </a:extLst>
          </p:cNvPr>
          <p:cNvSpPr/>
          <p:nvPr/>
        </p:nvSpPr>
        <p:spPr>
          <a:xfrm>
            <a:off x="10927602" y="423607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5</a:t>
            </a:r>
            <a:endParaRPr sz="2400" b="1">
              <a:solidFill>
                <a:srgbClr val="000000"/>
              </a:solidFill>
              <a:latin typeface="Work Sans"/>
              <a:ea typeface="Work Sans"/>
              <a:cs typeface="Work Sans"/>
              <a:sym typeface="Work Sans"/>
            </a:endParaRPr>
          </a:p>
        </p:txBody>
      </p:sp>
      <p:sp>
        <p:nvSpPr>
          <p:cNvPr id="85" name="TextBox 84">
            <a:extLst>
              <a:ext uri="{FF2B5EF4-FFF2-40B4-BE49-F238E27FC236}">
                <a16:creationId xmlns:a16="http://schemas.microsoft.com/office/drawing/2014/main" id="{FA5936CF-7FFE-4954-8396-D0BDD460396E}"/>
              </a:ext>
            </a:extLst>
          </p:cNvPr>
          <p:cNvSpPr txBox="1"/>
          <p:nvPr/>
        </p:nvSpPr>
        <p:spPr>
          <a:xfrm>
            <a:off x="7039839" y="6155217"/>
            <a:ext cx="2818536" cy="484748"/>
          </a:xfrm>
          <a:prstGeom prst="rect">
            <a:avLst/>
          </a:prstGeom>
          <a:noFill/>
        </p:spPr>
        <p:txBody>
          <a:bodyPr wrap="square" lIns="0" tIns="0" rIns="0" bIns="0" rtlCol="0" anchor="t">
            <a:spAutoFit/>
          </a:bodyPr>
          <a:lstStyle/>
          <a:p>
            <a:pPr algn="ctr">
              <a:buClr>
                <a:srgbClr val="0E5299"/>
              </a:buClr>
              <a:buSzPct val="225000"/>
            </a:pPr>
            <a:r>
              <a:rPr lang="es-ES" sz="1050" b="1">
                <a:ea typeface="+mn-lt"/>
                <a:cs typeface="+mn-lt"/>
              </a:rPr>
              <a:t>Visite los Centros para el Control y </a:t>
            </a:r>
            <a:br>
              <a:rPr lang="es-ES" sz="1050" b="1">
                <a:ea typeface="+mn-lt"/>
                <a:cs typeface="+mn-lt"/>
              </a:rPr>
            </a:br>
            <a:r>
              <a:rPr lang="es-ES" sz="1050" b="1">
                <a:ea typeface="+mn-lt"/>
                <a:cs typeface="+mn-lt"/>
              </a:rPr>
              <a:t>la Prevención de Enfermedades: </a:t>
            </a:r>
            <a:br>
              <a:rPr lang="es-ES" sz="1050" b="1">
                <a:ea typeface="+mn-lt"/>
                <a:cs typeface="+mn-lt"/>
              </a:rPr>
            </a:br>
            <a:r>
              <a:rPr lang="en-US" sz="1050">
                <a:ea typeface="+mn-lt"/>
                <a:cs typeface="+mn-lt"/>
              </a:rPr>
              <a:t>espanol.cdc.gov/coronavirus/2019-ncov/index.html</a:t>
            </a:r>
          </a:p>
        </p:txBody>
      </p:sp>
      <p:grpSp>
        <p:nvGrpSpPr>
          <p:cNvPr id="9" name="Group 8">
            <a:extLst>
              <a:ext uri="{FF2B5EF4-FFF2-40B4-BE49-F238E27FC236}">
                <a16:creationId xmlns:a16="http://schemas.microsoft.com/office/drawing/2014/main" id="{11049B7D-8669-4052-AD8A-907E764C2223}"/>
              </a:ext>
            </a:extLst>
          </p:cNvPr>
          <p:cNvGrpSpPr/>
          <p:nvPr/>
        </p:nvGrpSpPr>
        <p:grpSpPr>
          <a:xfrm>
            <a:off x="7422087" y="6657810"/>
            <a:ext cx="1985816" cy="891966"/>
            <a:chOff x="7625037" y="6657902"/>
            <a:chExt cx="1772378" cy="796096"/>
          </a:xfrm>
        </p:grpSpPr>
        <p:pic>
          <p:nvPicPr>
            <p:cNvPr id="84" name="Picture 83" descr="Qr code&#10;&#10;Description automatically generated">
              <a:extLst>
                <a:ext uri="{FF2B5EF4-FFF2-40B4-BE49-F238E27FC236}">
                  <a16:creationId xmlns:a16="http://schemas.microsoft.com/office/drawing/2014/main" id="{A6E462BA-DF19-42E5-B568-3C9CFB9C4E3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601319" y="6657902"/>
              <a:ext cx="796096" cy="796096"/>
            </a:xfrm>
            <a:prstGeom prst="rect">
              <a:avLst/>
            </a:prstGeom>
          </p:spPr>
        </p:pic>
        <p:pic>
          <p:nvPicPr>
            <p:cNvPr id="87" name="Picture 86" descr="Logo&#10;&#10;Description automatically generated">
              <a:extLst>
                <a:ext uri="{FF2B5EF4-FFF2-40B4-BE49-F238E27FC236}">
                  <a16:creationId xmlns:a16="http://schemas.microsoft.com/office/drawing/2014/main" id="{2F161775-B467-40C2-988B-B8899AA78D0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25037" y="6778673"/>
              <a:ext cx="746883" cy="564316"/>
            </a:xfrm>
            <a:prstGeom prst="rect">
              <a:avLst/>
            </a:prstGeom>
          </p:spPr>
        </p:pic>
      </p:grpSp>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5afdd44-4aa4-4d0a-9dc0-7606fd3e2ef5">
      <Terms xmlns="http://schemas.microsoft.com/office/infopath/2007/PartnerControls"/>
    </lcf76f155ced4ddcb4097134ff3c332f>
    <TaxCatchAll xmlns="41a82cfb-08d0-4eac-a8a5-9ca94e9619de" xsi:nil="true"/>
    <SharedWithUsers xmlns="41a82cfb-08d0-4eac-a8a5-9ca94e9619de">
      <UserInfo>
        <DisplayName>Alma Galvan</DisplayName>
        <AccountId>20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6" ma:contentTypeDescription="Create a new document." ma:contentTypeScope="" ma:versionID="7b29fe4afdd2855c9387aabe9f1a1d22">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e7d22e23de2cf0cd3ffd979b46d59241"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25C690-92FE-43A8-B996-9E1A96B7E9B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E3E8AAE-342F-4B62-AEA9-7447F2FE5687}">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C616B41-EC9E-431F-A7A7-D5469406C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2</Slides>
  <Notes>1</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COVID Vacuna Triptico</dc:title>
  <dc:creator>Migrant Clinicians Network</dc:creator>
  <cp:revision>1</cp:revision>
  <cp:lastPrinted>2022-11-01T18:23:52Z</cp:lastPrinted>
  <dcterms:created xsi:type="dcterms:W3CDTF">2021-06-09T15:49:13Z</dcterms:created>
  <dcterms:modified xsi:type="dcterms:W3CDTF">2022-11-01T18:41:12Z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