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8" r:id="rId5"/>
    <p:sldId id="259" r:id="rId6"/>
  </p:sldIdLst>
  <p:sldSz cx="10058400" cy="7772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ises Arjona Jr" initials="MAJ" lastIdx="3" clrIdx="0">
    <p:extLst>
      <p:ext uri="{19B8F6BF-5375-455C-9EA6-DF929625EA0E}">
        <p15:presenceInfo xmlns:p15="http://schemas.microsoft.com/office/powerpoint/2012/main" userId="S::mariona@migrantclinician.org::a80d5cef-34f5-4625-8e1e-059da6cac246" providerId="AD"/>
      </p:ext>
    </p:extLst>
  </p:cmAuthor>
  <p:cmAuthor id="2" name="Alma Galvan" initials="AG" lastIdx="4" clrIdx="1">
    <p:extLst>
      <p:ext uri="{19B8F6BF-5375-455C-9EA6-DF929625EA0E}">
        <p15:presenceInfo xmlns:p15="http://schemas.microsoft.com/office/powerpoint/2012/main" userId="S::agalvan@migrantclinician.org::82bfc8be-73ed-4017-b250-fad6233e8710" providerId="AD"/>
      </p:ext>
    </p:extLst>
  </p:cmAuthor>
  <p:cmAuthor id="3" name="Noel Dufrene" initials="ND" lastIdx="18" clrIdx="2">
    <p:extLst>
      <p:ext uri="{19B8F6BF-5375-455C-9EA6-DF929625EA0E}">
        <p15:presenceInfo xmlns:p15="http://schemas.microsoft.com/office/powerpoint/2012/main" userId="S::ndufrene@migrantclinician.org::131c83a1-d70b-4f56-8487-a9b39281de7c" providerId="AD"/>
      </p:ext>
    </p:extLst>
  </p:cmAuthor>
  <p:cmAuthor id="4" name="Moises Arjona Jr" initials="MJ" lastIdx="3" clrIdx="3">
    <p:extLst>
      <p:ext uri="{19B8F6BF-5375-455C-9EA6-DF929625EA0E}">
        <p15:presenceInfo xmlns:p15="http://schemas.microsoft.com/office/powerpoint/2012/main" userId="S::marjona@migrantclinician.org::a80d5cef-34f5-4625-8e1e-059da6cac246" providerId="AD"/>
      </p:ext>
    </p:extLst>
  </p:cmAuthor>
  <p:cmAuthor id="5" name="Amy Liebman" initials="AL" lastIdx="9" clrIdx="4">
    <p:extLst>
      <p:ext uri="{19B8F6BF-5375-455C-9EA6-DF929625EA0E}">
        <p15:presenceInfo xmlns:p15="http://schemas.microsoft.com/office/powerpoint/2012/main" userId="S::aliebman@migrantclinician.org::59da9bd5-3b01-4476-8a94-d6cba23d62c0" providerId="AD"/>
      </p:ext>
    </p:extLst>
  </p:cmAuthor>
  <p:cmAuthor id="6" name="Claire Hutkins Seda" initials="CS" lastIdx="6" clrIdx="5">
    <p:extLst>
      <p:ext uri="{19B8F6BF-5375-455C-9EA6-DF929625EA0E}">
        <p15:presenceInfo xmlns:p15="http://schemas.microsoft.com/office/powerpoint/2012/main" userId="S::cseda@migrantclinician.org::178ef2c6-c3c1-4c44-a37d-ea93e29faa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9D2C"/>
    <a:srgbClr val="0E5299"/>
    <a:srgbClr val="E88B0E"/>
    <a:srgbClr val="FFFFFF"/>
    <a:srgbClr val="319997"/>
    <a:srgbClr val="FFD243"/>
    <a:srgbClr val="549FEA"/>
    <a:srgbClr val="2F3492"/>
    <a:srgbClr val="69ABED"/>
    <a:srgbClr val="72B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C389A-DFB6-47CA-AC0B-6408A367118A}" v="12" dt="2022-11-01T18:36:12.228"/>
    <p1510:client id="{93C549F2-063D-D985-DF51-725CADDD0F39}" v="7" dt="2022-11-01T00:03:21.647"/>
    <p1510:client id="{E2B1C5CA-6787-FDB1-3D51-B83D3495063E}" v="58" dt="2022-11-01T14:28:12.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353" autoAdjust="0"/>
    <p:restoredTop sz="94660"/>
  </p:normalViewPr>
  <p:slideViewPr>
    <p:cSldViewPr snapToGrid="0">
      <p:cViewPr varScale="1">
        <p:scale>
          <a:sx n="70" d="100"/>
          <a:sy n="70" d="100"/>
        </p:scale>
        <p:origin x="2117" y="1642"/>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ni Lopez-Quezada" userId="d444c8ac-3606-446b-ab90-a96ed9b696ec" providerId="ADAL" clId="{49A5E739-B1D1-4DB1-BFE4-80EDCEACA64D}"/>
    <pc:docChg chg="undo redo custSel modSld">
      <pc:chgData name="Giovanni Lopez-Quezada" userId="d444c8ac-3606-446b-ab90-a96ed9b696ec" providerId="ADAL" clId="{49A5E739-B1D1-4DB1-BFE4-80EDCEACA64D}" dt="2022-09-14T21:33:30.934" v="299" actId="1035"/>
      <pc:docMkLst>
        <pc:docMk/>
      </pc:docMkLst>
      <pc:sldChg chg="addSp delSp modSp mod">
        <pc:chgData name="Giovanni Lopez-Quezada" userId="d444c8ac-3606-446b-ab90-a96ed9b696ec" providerId="ADAL" clId="{49A5E739-B1D1-4DB1-BFE4-80EDCEACA64D}" dt="2022-09-14T21:31:10.417" v="280" actId="1035"/>
        <pc:sldMkLst>
          <pc:docMk/>
          <pc:sldMk cId="1394479930" sldId="258"/>
        </pc:sldMkLst>
        <pc:spChg chg="mod">
          <ac:chgData name="Giovanni Lopez-Quezada" userId="d444c8ac-3606-446b-ab90-a96ed9b696ec" providerId="ADAL" clId="{49A5E739-B1D1-4DB1-BFE4-80EDCEACA64D}" dt="2022-09-14T21:30:54.903" v="275" actId="14100"/>
          <ac:spMkLst>
            <pc:docMk/>
            <pc:sldMk cId="1394479930" sldId="258"/>
            <ac:spMk id="24" creationId="{80AC400D-F660-4D51-B47A-3A22B01C9133}"/>
          </ac:spMkLst>
        </pc:spChg>
        <pc:spChg chg="mod">
          <ac:chgData name="Giovanni Lopez-Quezada" userId="d444c8ac-3606-446b-ab90-a96ed9b696ec" providerId="ADAL" clId="{49A5E739-B1D1-4DB1-BFE4-80EDCEACA64D}" dt="2022-09-14T21:30:48.028" v="272" actId="1076"/>
          <ac:spMkLst>
            <pc:docMk/>
            <pc:sldMk cId="1394479930" sldId="258"/>
            <ac:spMk id="25" creationId="{E7B8E400-F5C5-42FB-988E-939361ED1137}"/>
          </ac:spMkLst>
        </pc:spChg>
        <pc:spChg chg="mod">
          <ac:chgData name="Giovanni Lopez-Quezada" userId="d444c8ac-3606-446b-ab90-a96ed9b696ec" providerId="ADAL" clId="{49A5E739-B1D1-4DB1-BFE4-80EDCEACA64D}" dt="2022-09-14T21:30:58.543" v="276" actId="1076"/>
          <ac:spMkLst>
            <pc:docMk/>
            <pc:sldMk cId="1394479930" sldId="258"/>
            <ac:spMk id="30" creationId="{13A4E983-9F63-4335-862E-7EB57F6D2A96}"/>
          </ac:spMkLst>
        </pc:spChg>
        <pc:spChg chg="mod">
          <ac:chgData name="Giovanni Lopez-Quezada" userId="d444c8ac-3606-446b-ab90-a96ed9b696ec" providerId="ADAL" clId="{49A5E739-B1D1-4DB1-BFE4-80EDCEACA64D}" dt="2022-09-14T21:30:08.260" v="264" actId="20577"/>
          <ac:spMkLst>
            <pc:docMk/>
            <pc:sldMk cId="1394479930" sldId="258"/>
            <ac:spMk id="49" creationId="{E8A1348C-E4C8-418B-AFAE-7FA98BD6E34D}"/>
          </ac:spMkLst>
        </pc:spChg>
        <pc:spChg chg="mod">
          <ac:chgData name="Giovanni Lopez-Quezada" userId="d444c8ac-3606-446b-ab90-a96ed9b696ec" providerId="ADAL" clId="{49A5E739-B1D1-4DB1-BFE4-80EDCEACA64D}" dt="2022-09-14T21:31:10.417" v="280" actId="1035"/>
          <ac:spMkLst>
            <pc:docMk/>
            <pc:sldMk cId="1394479930" sldId="258"/>
            <ac:spMk id="51" creationId="{956A9AD4-67E1-42F5-8247-5BABC5E668A8}"/>
          </ac:spMkLst>
        </pc:spChg>
        <pc:spChg chg="mod topLvl">
          <ac:chgData name="Giovanni Lopez-Quezada" userId="d444c8ac-3606-446b-ab90-a96ed9b696ec" providerId="ADAL" clId="{49A5E739-B1D1-4DB1-BFE4-80EDCEACA64D}" dt="2022-09-14T21:29:50.599" v="260" actId="164"/>
          <ac:spMkLst>
            <pc:docMk/>
            <pc:sldMk cId="1394479930" sldId="258"/>
            <ac:spMk id="62" creationId="{DC3B3EF6-C2EA-4CA5-9439-67CC1523E96B}"/>
          </ac:spMkLst>
        </pc:spChg>
        <pc:spChg chg="mod topLvl">
          <ac:chgData name="Giovanni Lopez-Quezada" userId="d444c8ac-3606-446b-ab90-a96ed9b696ec" providerId="ADAL" clId="{49A5E739-B1D1-4DB1-BFE4-80EDCEACA64D}" dt="2022-09-14T21:29:50.599" v="260" actId="164"/>
          <ac:spMkLst>
            <pc:docMk/>
            <pc:sldMk cId="1394479930" sldId="258"/>
            <ac:spMk id="69" creationId="{8BAAB775-307E-4729-8AB5-CF0DE8A46729}"/>
          </ac:spMkLst>
        </pc:spChg>
        <pc:grpChg chg="add mod">
          <ac:chgData name="Giovanni Lopez-Quezada" userId="d444c8ac-3606-446b-ab90-a96ed9b696ec" providerId="ADAL" clId="{49A5E739-B1D1-4DB1-BFE4-80EDCEACA64D}" dt="2022-09-14T21:30:13.793" v="266" actId="1076"/>
          <ac:grpSpMkLst>
            <pc:docMk/>
            <pc:sldMk cId="1394479930" sldId="258"/>
            <ac:grpSpMk id="2" creationId="{5980566C-9FE4-0F75-4BCF-D1B8A1163B89}"/>
          </ac:grpSpMkLst>
        </pc:grpChg>
        <pc:grpChg chg="del mod">
          <ac:chgData name="Giovanni Lopez-Quezada" userId="d444c8ac-3606-446b-ab90-a96ed9b696ec" providerId="ADAL" clId="{49A5E739-B1D1-4DB1-BFE4-80EDCEACA64D}" dt="2022-09-14T21:29:40.201" v="255" actId="165"/>
          <ac:grpSpMkLst>
            <pc:docMk/>
            <pc:sldMk cId="1394479930" sldId="258"/>
            <ac:grpSpMk id="11" creationId="{DF327A91-CED1-4CBB-A317-9D83C6CBDB77}"/>
          </ac:grpSpMkLst>
        </pc:grpChg>
        <pc:grpChg chg="mod">
          <ac:chgData name="Giovanni Lopez-Quezada" userId="d444c8ac-3606-446b-ab90-a96ed9b696ec" providerId="ADAL" clId="{49A5E739-B1D1-4DB1-BFE4-80EDCEACA64D}" dt="2022-09-14T21:30:11.392" v="265" actId="1076"/>
          <ac:grpSpMkLst>
            <pc:docMk/>
            <pc:sldMk cId="1394479930" sldId="258"/>
            <ac:grpSpMk id="46" creationId="{24197ED0-9AC7-4DFB-8AB7-85E5CC11B89A}"/>
          </ac:grpSpMkLst>
        </pc:grpChg>
        <pc:grpChg chg="mod">
          <ac:chgData name="Giovanni Lopez-Quezada" userId="d444c8ac-3606-446b-ab90-a96ed9b696ec" providerId="ADAL" clId="{49A5E739-B1D1-4DB1-BFE4-80EDCEACA64D}" dt="2022-09-14T21:31:10.417" v="280" actId="1035"/>
          <ac:grpSpMkLst>
            <pc:docMk/>
            <pc:sldMk cId="1394479930" sldId="258"/>
            <ac:grpSpMk id="53" creationId="{2A336627-99F3-4998-A809-3C20B362975E}"/>
          </ac:grpSpMkLst>
        </pc:grpChg>
      </pc:sldChg>
      <pc:sldChg chg="delSp modSp mod">
        <pc:chgData name="Giovanni Lopez-Quezada" userId="d444c8ac-3606-446b-ab90-a96ed9b696ec" providerId="ADAL" clId="{49A5E739-B1D1-4DB1-BFE4-80EDCEACA64D}" dt="2022-09-14T21:33:30.934" v="299" actId="1035"/>
        <pc:sldMkLst>
          <pc:docMk/>
          <pc:sldMk cId="482683754" sldId="259"/>
        </pc:sldMkLst>
        <pc:spChg chg="mod">
          <ac:chgData name="Giovanni Lopez-Quezada" userId="d444c8ac-3606-446b-ab90-a96ed9b696ec" providerId="ADAL" clId="{49A5E739-B1D1-4DB1-BFE4-80EDCEACA64D}" dt="2022-09-14T21:27:14.678" v="235" actId="1076"/>
          <ac:spMkLst>
            <pc:docMk/>
            <pc:sldMk cId="482683754" sldId="259"/>
            <ac:spMk id="52" creationId="{6E25588B-FE07-48CB-A7BA-42DD444F277B}"/>
          </ac:spMkLst>
        </pc:spChg>
        <pc:spChg chg="mod">
          <ac:chgData name="Giovanni Lopez-Quezada" userId="d444c8ac-3606-446b-ab90-a96ed9b696ec" providerId="ADAL" clId="{49A5E739-B1D1-4DB1-BFE4-80EDCEACA64D}" dt="2022-09-14T21:31:48.424" v="289" actId="1076"/>
          <ac:spMkLst>
            <pc:docMk/>
            <pc:sldMk cId="482683754" sldId="259"/>
            <ac:spMk id="67" creationId="{0D9D98DC-A3DE-4819-BACD-1451DB23D2BA}"/>
          </ac:spMkLst>
        </pc:spChg>
        <pc:spChg chg="mod">
          <ac:chgData name="Giovanni Lopez-Quezada" userId="d444c8ac-3606-446b-ab90-a96ed9b696ec" providerId="ADAL" clId="{49A5E739-B1D1-4DB1-BFE4-80EDCEACA64D}" dt="2022-09-14T21:31:48.424" v="289" actId="1076"/>
          <ac:spMkLst>
            <pc:docMk/>
            <pc:sldMk cId="482683754" sldId="259"/>
            <ac:spMk id="72" creationId="{35AAC854-2E22-419D-B132-096B2F209976}"/>
          </ac:spMkLst>
        </pc:spChg>
        <pc:spChg chg="mod">
          <ac:chgData name="Giovanni Lopez-Quezada" userId="d444c8ac-3606-446b-ab90-a96ed9b696ec" providerId="ADAL" clId="{49A5E739-B1D1-4DB1-BFE4-80EDCEACA64D}" dt="2022-09-14T21:19:03.500" v="119" actId="403"/>
          <ac:spMkLst>
            <pc:docMk/>
            <pc:sldMk cId="482683754" sldId="259"/>
            <ac:spMk id="75" creationId="{9494E1F9-E0B9-48F3-A35C-C638E094663E}"/>
          </ac:spMkLst>
        </pc:spChg>
        <pc:spChg chg="mod">
          <ac:chgData name="Giovanni Lopez-Quezada" userId="d444c8ac-3606-446b-ab90-a96ed9b696ec" providerId="ADAL" clId="{49A5E739-B1D1-4DB1-BFE4-80EDCEACA64D}" dt="2022-09-14T21:31:48.424" v="289" actId="1076"/>
          <ac:spMkLst>
            <pc:docMk/>
            <pc:sldMk cId="482683754" sldId="259"/>
            <ac:spMk id="76" creationId="{450DF418-A625-4960-A393-2A15BFEA09B0}"/>
          </ac:spMkLst>
        </pc:spChg>
        <pc:spChg chg="mod">
          <ac:chgData name="Giovanni Lopez-Quezada" userId="d444c8ac-3606-446b-ab90-a96ed9b696ec" providerId="ADAL" clId="{49A5E739-B1D1-4DB1-BFE4-80EDCEACA64D}" dt="2022-09-14T21:19:42.961" v="126" actId="948"/>
          <ac:spMkLst>
            <pc:docMk/>
            <pc:sldMk cId="482683754" sldId="259"/>
            <ac:spMk id="80" creationId="{33A254BB-728B-46FC-AE36-69A08FD9FC00}"/>
          </ac:spMkLst>
        </pc:spChg>
        <pc:spChg chg="mod">
          <ac:chgData name="Giovanni Lopez-Quezada" userId="d444c8ac-3606-446b-ab90-a96ed9b696ec" providerId="ADAL" clId="{49A5E739-B1D1-4DB1-BFE4-80EDCEACA64D}" dt="2022-09-14T21:26:33.008" v="229" actId="1036"/>
          <ac:spMkLst>
            <pc:docMk/>
            <pc:sldMk cId="482683754" sldId="259"/>
            <ac:spMk id="81" creationId="{25469997-340E-4E4D-9DDD-329EFC5C9422}"/>
          </ac:spMkLst>
        </pc:spChg>
        <pc:spChg chg="mod">
          <ac:chgData name="Giovanni Lopez-Quezada" userId="d444c8ac-3606-446b-ab90-a96ed9b696ec" providerId="ADAL" clId="{49A5E739-B1D1-4DB1-BFE4-80EDCEACA64D}" dt="2022-09-14T21:31:44.175" v="288" actId="1076"/>
          <ac:spMkLst>
            <pc:docMk/>
            <pc:sldMk cId="482683754" sldId="259"/>
            <ac:spMk id="88" creationId="{C180C783-5033-41A5-818F-D7E275EF2D0F}"/>
          </ac:spMkLst>
        </pc:spChg>
        <pc:spChg chg="mod">
          <ac:chgData name="Giovanni Lopez-Quezada" userId="d444c8ac-3606-446b-ab90-a96ed9b696ec" providerId="ADAL" clId="{49A5E739-B1D1-4DB1-BFE4-80EDCEACA64D}" dt="2022-09-14T21:27:11.377" v="234" actId="14100"/>
          <ac:spMkLst>
            <pc:docMk/>
            <pc:sldMk cId="482683754" sldId="259"/>
            <ac:spMk id="89" creationId="{1514A06F-6C9B-400A-813A-0BB94C3D4BDA}"/>
          </ac:spMkLst>
        </pc:spChg>
        <pc:spChg chg="mod">
          <ac:chgData name="Giovanni Lopez-Quezada" userId="d444c8ac-3606-446b-ab90-a96ed9b696ec" providerId="ADAL" clId="{49A5E739-B1D1-4DB1-BFE4-80EDCEACA64D}" dt="2022-09-14T21:24:10.873" v="177" actId="1076"/>
          <ac:spMkLst>
            <pc:docMk/>
            <pc:sldMk cId="482683754" sldId="259"/>
            <ac:spMk id="93" creationId="{0E8A317C-2973-717B-BBF5-9AA280CB0B6F}"/>
          </ac:spMkLst>
        </pc:spChg>
        <pc:spChg chg="mod">
          <ac:chgData name="Giovanni Lopez-Quezada" userId="d444c8ac-3606-446b-ab90-a96ed9b696ec" providerId="ADAL" clId="{49A5E739-B1D1-4DB1-BFE4-80EDCEACA64D}" dt="2022-09-14T21:23:47.641" v="169" actId="1076"/>
          <ac:spMkLst>
            <pc:docMk/>
            <pc:sldMk cId="482683754" sldId="259"/>
            <ac:spMk id="95" creationId="{9F5F32ED-BA3F-4570-8A07-AC8AB4B9934F}"/>
          </ac:spMkLst>
        </pc:spChg>
        <pc:spChg chg="mod">
          <ac:chgData name="Giovanni Lopez-Quezada" userId="d444c8ac-3606-446b-ab90-a96ed9b696ec" providerId="ADAL" clId="{49A5E739-B1D1-4DB1-BFE4-80EDCEACA64D}" dt="2022-09-14T21:31:38.557" v="286" actId="1076"/>
          <ac:spMkLst>
            <pc:docMk/>
            <pc:sldMk cId="482683754" sldId="259"/>
            <ac:spMk id="96" creationId="{DB90134A-2100-44CE-B08A-1B5B56D1DA59}"/>
          </ac:spMkLst>
        </pc:spChg>
        <pc:spChg chg="mod">
          <ac:chgData name="Giovanni Lopez-Quezada" userId="d444c8ac-3606-446b-ab90-a96ed9b696ec" providerId="ADAL" clId="{49A5E739-B1D1-4DB1-BFE4-80EDCEACA64D}" dt="2022-09-14T21:26:58.862" v="231" actId="1076"/>
          <ac:spMkLst>
            <pc:docMk/>
            <pc:sldMk cId="482683754" sldId="259"/>
            <ac:spMk id="97" creationId="{44FF3B32-BCBB-4E36-AA4F-850C58A6E173}"/>
          </ac:spMkLst>
        </pc:spChg>
        <pc:spChg chg="mod">
          <ac:chgData name="Giovanni Lopez-Quezada" userId="d444c8ac-3606-446b-ab90-a96ed9b696ec" providerId="ADAL" clId="{49A5E739-B1D1-4DB1-BFE4-80EDCEACA64D}" dt="2022-09-14T21:31:29.105" v="283" actId="12788"/>
          <ac:spMkLst>
            <pc:docMk/>
            <pc:sldMk cId="482683754" sldId="259"/>
            <ac:spMk id="98" creationId="{ACD0DCBD-3FEF-4229-A339-0F2FC7A58552}"/>
          </ac:spMkLst>
        </pc:spChg>
        <pc:spChg chg="mod">
          <ac:chgData name="Giovanni Lopez-Quezada" userId="d444c8ac-3606-446b-ab90-a96ed9b696ec" providerId="ADAL" clId="{49A5E739-B1D1-4DB1-BFE4-80EDCEACA64D}" dt="2022-09-14T21:31:29.105" v="283" actId="12788"/>
          <ac:spMkLst>
            <pc:docMk/>
            <pc:sldMk cId="482683754" sldId="259"/>
            <ac:spMk id="99" creationId="{FE49E698-502A-4032-A4BF-1A132E2086B9}"/>
          </ac:spMkLst>
        </pc:spChg>
        <pc:spChg chg="mod">
          <ac:chgData name="Giovanni Lopez-Quezada" userId="d444c8ac-3606-446b-ab90-a96ed9b696ec" providerId="ADAL" clId="{49A5E739-B1D1-4DB1-BFE4-80EDCEACA64D}" dt="2022-09-14T21:33:05.077" v="294" actId="20577"/>
          <ac:spMkLst>
            <pc:docMk/>
            <pc:sldMk cId="482683754" sldId="259"/>
            <ac:spMk id="101" creationId="{904400D5-4235-44E3-A0F0-2183C360E0EB}"/>
          </ac:spMkLst>
        </pc:spChg>
        <pc:spChg chg="mod">
          <ac:chgData name="Giovanni Lopez-Quezada" userId="d444c8ac-3606-446b-ab90-a96ed9b696ec" providerId="ADAL" clId="{49A5E739-B1D1-4DB1-BFE4-80EDCEACA64D}" dt="2022-09-14T21:33:30.934" v="299" actId="1035"/>
          <ac:spMkLst>
            <pc:docMk/>
            <pc:sldMk cId="482683754" sldId="259"/>
            <ac:spMk id="102" creationId="{4C21A323-F65B-48A5-B37D-2CE703D9F642}"/>
          </ac:spMkLst>
        </pc:spChg>
        <pc:spChg chg="mod">
          <ac:chgData name="Giovanni Lopez-Quezada" userId="d444c8ac-3606-446b-ab90-a96ed9b696ec" providerId="ADAL" clId="{49A5E739-B1D1-4DB1-BFE4-80EDCEACA64D}" dt="2022-09-14T21:24:03.866" v="176" actId="1076"/>
          <ac:spMkLst>
            <pc:docMk/>
            <pc:sldMk cId="482683754" sldId="259"/>
            <ac:spMk id="108" creationId="{BAB95AEC-6B96-462D-AC34-224E370E066C}"/>
          </ac:spMkLst>
        </pc:spChg>
        <pc:spChg chg="mod">
          <ac:chgData name="Giovanni Lopez-Quezada" userId="d444c8ac-3606-446b-ab90-a96ed9b696ec" providerId="ADAL" clId="{49A5E739-B1D1-4DB1-BFE4-80EDCEACA64D}" dt="2022-09-14T21:33:30.934" v="299" actId="1035"/>
          <ac:spMkLst>
            <pc:docMk/>
            <pc:sldMk cId="482683754" sldId="259"/>
            <ac:spMk id="110" creationId="{BF247A29-5D55-4E85-ABEB-BD2C8E643642}"/>
          </ac:spMkLst>
        </pc:spChg>
        <pc:grpChg chg="mod">
          <ac:chgData name="Giovanni Lopez-Quezada" userId="d444c8ac-3606-446b-ab90-a96ed9b696ec" providerId="ADAL" clId="{49A5E739-B1D1-4DB1-BFE4-80EDCEACA64D}" dt="2022-09-14T21:31:48.424" v="289" actId="1076"/>
          <ac:grpSpMkLst>
            <pc:docMk/>
            <pc:sldMk cId="482683754" sldId="259"/>
            <ac:grpSpMk id="14" creationId="{CED0B102-4DEF-4AF5-8251-37228C7AFC61}"/>
          </ac:grpSpMkLst>
        </pc:grpChg>
        <pc:grpChg chg="mod">
          <ac:chgData name="Giovanni Lopez-Quezada" userId="d444c8ac-3606-446b-ab90-a96ed9b696ec" providerId="ADAL" clId="{49A5E739-B1D1-4DB1-BFE4-80EDCEACA64D}" dt="2022-09-14T21:31:48.424" v="289" actId="1076"/>
          <ac:grpSpMkLst>
            <pc:docMk/>
            <pc:sldMk cId="482683754" sldId="259"/>
            <ac:grpSpMk id="18" creationId="{7AE98300-042A-4851-9B36-92A1D94631A4}"/>
          </ac:grpSpMkLst>
        </pc:grpChg>
        <pc:grpChg chg="mod">
          <ac:chgData name="Giovanni Lopez-Quezada" userId="d444c8ac-3606-446b-ab90-a96ed9b696ec" providerId="ADAL" clId="{49A5E739-B1D1-4DB1-BFE4-80EDCEACA64D}" dt="2022-09-14T21:31:48.424" v="289" actId="1076"/>
          <ac:grpSpMkLst>
            <pc:docMk/>
            <pc:sldMk cId="482683754" sldId="259"/>
            <ac:grpSpMk id="22" creationId="{C629FFA3-B3FD-41E1-BF34-9D600622355D}"/>
          </ac:grpSpMkLst>
        </pc:grpChg>
        <pc:grpChg chg="mod">
          <ac:chgData name="Giovanni Lopez-Quezada" userId="d444c8ac-3606-446b-ab90-a96ed9b696ec" providerId="ADAL" clId="{49A5E739-B1D1-4DB1-BFE4-80EDCEACA64D}" dt="2022-09-14T21:31:48.424" v="289" actId="1076"/>
          <ac:grpSpMkLst>
            <pc:docMk/>
            <pc:sldMk cId="482683754" sldId="259"/>
            <ac:grpSpMk id="23" creationId="{3F08C5E1-B5FE-42DF-8B15-A2749134B9D4}"/>
          </ac:grpSpMkLst>
        </pc:grpChg>
        <pc:grpChg chg="mod">
          <ac:chgData name="Giovanni Lopez-Quezada" userId="d444c8ac-3606-446b-ab90-a96ed9b696ec" providerId="ADAL" clId="{49A5E739-B1D1-4DB1-BFE4-80EDCEACA64D}" dt="2022-09-14T21:31:48.424" v="289" actId="1076"/>
          <ac:grpSpMkLst>
            <pc:docMk/>
            <pc:sldMk cId="482683754" sldId="259"/>
            <ac:grpSpMk id="24" creationId="{38C20EF7-7BA5-4ABC-9196-C78CC42FEB84}"/>
          </ac:grpSpMkLst>
        </pc:grpChg>
        <pc:grpChg chg="mod">
          <ac:chgData name="Giovanni Lopez-Quezada" userId="d444c8ac-3606-446b-ab90-a96ed9b696ec" providerId="ADAL" clId="{49A5E739-B1D1-4DB1-BFE4-80EDCEACA64D}" dt="2022-09-14T21:31:48.424" v="289" actId="1076"/>
          <ac:grpSpMkLst>
            <pc:docMk/>
            <pc:sldMk cId="482683754" sldId="259"/>
            <ac:grpSpMk id="28" creationId="{CAE24148-D65E-4287-91A0-7DB969F37A63}"/>
          </ac:grpSpMkLst>
        </pc:grpChg>
        <pc:grpChg chg="del mod">
          <ac:chgData name="Giovanni Lopez-Quezada" userId="d444c8ac-3606-446b-ab90-a96ed9b696ec" providerId="ADAL" clId="{49A5E739-B1D1-4DB1-BFE4-80EDCEACA64D}" dt="2022-09-14T21:17:19.784" v="94" actId="478"/>
          <ac:grpSpMkLst>
            <pc:docMk/>
            <pc:sldMk cId="482683754" sldId="259"/>
            <ac:grpSpMk id="74" creationId="{8F32CBA4-375A-4968-A718-F9A31BF49039}"/>
          </ac:grpSpMkLst>
        </pc:grpChg>
        <pc:grpChg chg="mod">
          <ac:chgData name="Giovanni Lopez-Quezada" userId="d444c8ac-3606-446b-ab90-a96ed9b696ec" providerId="ADAL" clId="{49A5E739-B1D1-4DB1-BFE4-80EDCEACA64D}" dt="2022-09-14T21:31:48.424" v="289" actId="1076"/>
          <ac:grpSpMkLst>
            <pc:docMk/>
            <pc:sldMk cId="482683754" sldId="259"/>
            <ac:grpSpMk id="103" creationId="{0793B781-80FB-4FC7-A352-DB7493D818E9}"/>
          </ac:grpSpMkLst>
        </pc:grpChg>
        <pc:grpChg chg="mod">
          <ac:chgData name="Giovanni Lopez-Quezada" userId="d444c8ac-3606-446b-ab90-a96ed9b696ec" providerId="ADAL" clId="{49A5E739-B1D1-4DB1-BFE4-80EDCEACA64D}" dt="2022-09-14T21:23:53.568" v="173" actId="1076"/>
          <ac:grpSpMkLst>
            <pc:docMk/>
            <pc:sldMk cId="482683754" sldId="259"/>
            <ac:grpSpMk id="105" creationId="{D2A84E63-58B3-4BA5-BD49-94BA9F2C9BFB}"/>
          </ac:grpSpMkLst>
        </pc:grpChg>
        <pc:picChg chg="mod">
          <ac:chgData name="Giovanni Lopez-Quezada" userId="d444c8ac-3606-446b-ab90-a96ed9b696ec" providerId="ADAL" clId="{49A5E739-B1D1-4DB1-BFE4-80EDCEACA64D}" dt="2022-09-14T21:31:48.424" v="289" actId="1076"/>
          <ac:picMkLst>
            <pc:docMk/>
            <pc:sldMk cId="482683754" sldId="259"/>
            <ac:picMk id="83" creationId="{9F999D68-7C24-FC59-4BB1-A16452DF976E}"/>
          </ac:picMkLst>
        </pc:picChg>
      </pc:sldChg>
    </pc:docChg>
  </pc:docChgLst>
  <pc:docChgLst>
    <pc:chgData name="Mónica Fossi" userId="S::mfossi@migrantclinician.org::01634185-630a-4a37-8c7e-5559376f41ab" providerId="AD" clId="Web-{7903CB92-D677-F5D9-792E-5D6CA072542A}"/>
    <pc:docChg chg="modSld">
      <pc:chgData name="Mónica Fossi" userId="S::mfossi@migrantclinician.org::01634185-630a-4a37-8c7e-5559376f41ab" providerId="AD" clId="Web-{7903CB92-D677-F5D9-792E-5D6CA072542A}" dt="2022-09-13T14:35:09.437" v="2" actId="20577"/>
      <pc:docMkLst>
        <pc:docMk/>
      </pc:docMkLst>
      <pc:sldChg chg="modSp">
        <pc:chgData name="Mónica Fossi" userId="S::mfossi@migrantclinician.org::01634185-630a-4a37-8c7e-5559376f41ab" providerId="AD" clId="Web-{7903CB92-D677-F5D9-792E-5D6CA072542A}" dt="2022-09-13T14:35:09.437" v="2" actId="20577"/>
        <pc:sldMkLst>
          <pc:docMk/>
          <pc:sldMk cId="482683754" sldId="259"/>
        </pc:sldMkLst>
        <pc:spChg chg="mod">
          <ac:chgData name="Mónica Fossi" userId="S::mfossi@migrantclinician.org::01634185-630a-4a37-8c7e-5559376f41ab" providerId="AD" clId="Web-{7903CB92-D677-F5D9-792E-5D6CA072542A}" dt="2022-09-13T14:35:09.437" v="2" actId="20577"/>
          <ac:spMkLst>
            <pc:docMk/>
            <pc:sldMk cId="482683754" sldId="259"/>
            <ac:spMk id="80" creationId="{33A254BB-728B-46FC-AE36-69A08FD9FC00}"/>
          </ac:spMkLst>
        </pc:spChg>
      </pc:sldChg>
    </pc:docChg>
  </pc:docChgLst>
  <pc:docChgLst>
    <pc:chgData name="Mónica Fossi" userId="S::mfossi@migrantclinician.org::01634185-630a-4a37-8c7e-5559376f41ab" providerId="AD" clId="Web-{E2B1C5CA-6787-FDB1-3D51-B83D3495063E}"/>
    <pc:docChg chg="modSld">
      <pc:chgData name="Mónica Fossi" userId="S::mfossi@migrantclinician.org::01634185-630a-4a37-8c7e-5559376f41ab" providerId="AD" clId="Web-{E2B1C5CA-6787-FDB1-3D51-B83D3495063E}" dt="2022-11-01T14:28:12.664" v="29" actId="20577"/>
      <pc:docMkLst>
        <pc:docMk/>
      </pc:docMkLst>
      <pc:sldChg chg="modSp">
        <pc:chgData name="Mónica Fossi" userId="S::mfossi@migrantclinician.org::01634185-630a-4a37-8c7e-5559376f41ab" providerId="AD" clId="Web-{E2B1C5CA-6787-FDB1-3D51-B83D3495063E}" dt="2022-11-01T14:28:12.664" v="29" actId="20577"/>
        <pc:sldMkLst>
          <pc:docMk/>
          <pc:sldMk cId="482683754" sldId="259"/>
        </pc:sldMkLst>
        <pc:spChg chg="mod">
          <ac:chgData name="Mónica Fossi" userId="S::mfossi@migrantclinician.org::01634185-630a-4a37-8c7e-5559376f41ab" providerId="AD" clId="Web-{E2B1C5CA-6787-FDB1-3D51-B83D3495063E}" dt="2022-11-01T14:28:12.664" v="29" actId="20577"/>
          <ac:spMkLst>
            <pc:docMk/>
            <pc:sldMk cId="482683754" sldId="259"/>
            <ac:spMk id="108" creationId="{BAB95AEC-6B96-462D-AC34-224E370E066C}"/>
          </ac:spMkLst>
        </pc:spChg>
      </pc:sldChg>
    </pc:docChg>
  </pc:docChgLst>
  <pc:docChgLst>
    <pc:chgData name="Giovanni Lopez-Quezada" userId="d444c8ac-3606-446b-ab90-a96ed9b696ec" providerId="ADAL" clId="{A1071621-089C-4AE5-8D39-C6DB5D0BFBEB}"/>
    <pc:docChg chg="undo custSel modSld">
      <pc:chgData name="Giovanni Lopez-Quezada" userId="d444c8ac-3606-446b-ab90-a96ed9b696ec" providerId="ADAL" clId="{A1071621-089C-4AE5-8D39-C6DB5D0BFBEB}" dt="2022-07-15T20:25:04.784" v="165" actId="1037"/>
      <pc:docMkLst>
        <pc:docMk/>
      </pc:docMkLst>
      <pc:sldChg chg="modSp mod">
        <pc:chgData name="Giovanni Lopez-Quezada" userId="d444c8ac-3606-446b-ab90-a96ed9b696ec" providerId="ADAL" clId="{A1071621-089C-4AE5-8D39-C6DB5D0BFBEB}" dt="2022-07-15T20:22:04.833" v="158" actId="1076"/>
        <pc:sldMkLst>
          <pc:docMk/>
          <pc:sldMk cId="1394479930" sldId="258"/>
        </pc:sldMkLst>
        <pc:spChg chg="mod">
          <ac:chgData name="Giovanni Lopez-Quezada" userId="d444c8ac-3606-446b-ab90-a96ed9b696ec" providerId="ADAL" clId="{A1071621-089C-4AE5-8D39-C6DB5D0BFBEB}" dt="2022-07-15T20:21:15.331" v="148" actId="179"/>
          <ac:spMkLst>
            <pc:docMk/>
            <pc:sldMk cId="1394479930" sldId="258"/>
            <ac:spMk id="49" creationId="{E8A1348C-E4C8-418B-AFAE-7FA98BD6E34D}"/>
          </ac:spMkLst>
        </pc:spChg>
        <pc:spChg chg="mod">
          <ac:chgData name="Giovanni Lopez-Quezada" userId="d444c8ac-3606-446b-ab90-a96ed9b696ec" providerId="ADAL" clId="{A1071621-089C-4AE5-8D39-C6DB5D0BFBEB}" dt="2022-07-15T20:22:02.416" v="157" actId="1076"/>
          <ac:spMkLst>
            <pc:docMk/>
            <pc:sldMk cId="1394479930" sldId="258"/>
            <ac:spMk id="51" creationId="{956A9AD4-67E1-42F5-8247-5BABC5E668A8}"/>
          </ac:spMkLst>
        </pc:spChg>
        <pc:spChg chg="mod">
          <ac:chgData name="Giovanni Lopez-Quezada" userId="d444c8ac-3606-446b-ab90-a96ed9b696ec" providerId="ADAL" clId="{A1071621-089C-4AE5-8D39-C6DB5D0BFBEB}" dt="2022-07-15T20:21:36.196" v="151" actId="404"/>
          <ac:spMkLst>
            <pc:docMk/>
            <pc:sldMk cId="1394479930" sldId="258"/>
            <ac:spMk id="55" creationId="{52E4E6C6-6037-4184-9C22-1DB9FB83F348}"/>
          </ac:spMkLst>
        </pc:spChg>
        <pc:spChg chg="mod">
          <ac:chgData name="Giovanni Lopez-Quezada" userId="d444c8ac-3606-446b-ab90-a96ed9b696ec" providerId="ADAL" clId="{A1071621-089C-4AE5-8D39-C6DB5D0BFBEB}" dt="2022-07-15T20:21:22.659" v="149" actId="1076"/>
          <ac:spMkLst>
            <pc:docMk/>
            <pc:sldMk cId="1394479930" sldId="258"/>
            <ac:spMk id="62" creationId="{DC3B3EF6-C2EA-4CA5-9439-67CC1523E96B}"/>
          </ac:spMkLst>
        </pc:spChg>
        <pc:grpChg chg="mod">
          <ac:chgData name="Giovanni Lopez-Quezada" userId="d444c8ac-3606-446b-ab90-a96ed9b696ec" providerId="ADAL" clId="{A1071621-089C-4AE5-8D39-C6DB5D0BFBEB}" dt="2022-07-15T20:22:04.833" v="158" actId="1076"/>
          <ac:grpSpMkLst>
            <pc:docMk/>
            <pc:sldMk cId="1394479930" sldId="258"/>
            <ac:grpSpMk id="11" creationId="{DF327A91-CED1-4CBB-A317-9D83C6CBDB77}"/>
          </ac:grpSpMkLst>
        </pc:grpChg>
        <pc:grpChg chg="mod">
          <ac:chgData name="Giovanni Lopez-Quezada" userId="d444c8ac-3606-446b-ab90-a96ed9b696ec" providerId="ADAL" clId="{A1071621-089C-4AE5-8D39-C6DB5D0BFBEB}" dt="2022-07-15T20:22:02.416" v="157" actId="1076"/>
          <ac:grpSpMkLst>
            <pc:docMk/>
            <pc:sldMk cId="1394479930" sldId="258"/>
            <ac:grpSpMk id="53" creationId="{2A336627-99F3-4998-A809-3C20B362975E}"/>
          </ac:grpSpMkLst>
        </pc:grpChg>
      </pc:sldChg>
      <pc:sldChg chg="addSp delSp modSp mod">
        <pc:chgData name="Giovanni Lopez-Quezada" userId="d444c8ac-3606-446b-ab90-a96ed9b696ec" providerId="ADAL" clId="{A1071621-089C-4AE5-8D39-C6DB5D0BFBEB}" dt="2022-07-15T20:25:04.784" v="165" actId="1037"/>
        <pc:sldMkLst>
          <pc:docMk/>
          <pc:sldMk cId="482683754" sldId="259"/>
        </pc:sldMkLst>
        <pc:spChg chg="mod">
          <ac:chgData name="Giovanni Lopez-Quezada" userId="d444c8ac-3606-446b-ab90-a96ed9b696ec" providerId="ADAL" clId="{A1071621-089C-4AE5-8D39-C6DB5D0BFBEB}" dt="2022-07-15T20:13:34.600" v="47" actId="14100"/>
          <ac:spMkLst>
            <pc:docMk/>
            <pc:sldMk cId="482683754" sldId="259"/>
            <ac:spMk id="8" creationId="{5CDC777A-2B14-4520-B26B-AA08056F7C69}"/>
          </ac:spMkLst>
        </pc:spChg>
        <pc:spChg chg="mod topLvl">
          <ac:chgData name="Giovanni Lopez-Quezada" userId="d444c8ac-3606-446b-ab90-a96ed9b696ec" providerId="ADAL" clId="{A1071621-089C-4AE5-8D39-C6DB5D0BFBEB}" dt="2022-07-15T20:14:47.018" v="49" actId="165"/>
          <ac:spMkLst>
            <pc:docMk/>
            <pc:sldMk cId="482683754" sldId="259"/>
            <ac:spMk id="67" creationId="{0D9D98DC-A3DE-4819-BACD-1451DB23D2BA}"/>
          </ac:spMkLst>
        </pc:spChg>
        <pc:spChg chg="mod topLvl">
          <ac:chgData name="Giovanni Lopez-Quezada" userId="d444c8ac-3606-446b-ab90-a96ed9b696ec" providerId="ADAL" clId="{A1071621-089C-4AE5-8D39-C6DB5D0BFBEB}" dt="2022-07-15T20:14:43.556" v="48" actId="165"/>
          <ac:spMkLst>
            <pc:docMk/>
            <pc:sldMk cId="482683754" sldId="259"/>
            <ac:spMk id="72" creationId="{35AAC854-2E22-419D-B132-096B2F209976}"/>
          </ac:spMkLst>
        </pc:spChg>
        <pc:spChg chg="add mod">
          <ac:chgData name="Giovanni Lopez-Quezada" userId="d444c8ac-3606-446b-ab90-a96ed9b696ec" providerId="ADAL" clId="{A1071621-089C-4AE5-8D39-C6DB5D0BFBEB}" dt="2022-07-15T20:25:04.784" v="165" actId="1037"/>
          <ac:spMkLst>
            <pc:docMk/>
            <pc:sldMk cId="482683754" sldId="259"/>
            <ac:spMk id="93" creationId="{0E8A317C-2973-717B-BBF5-9AA280CB0B6F}"/>
          </ac:spMkLst>
        </pc:spChg>
        <pc:spChg chg="mod">
          <ac:chgData name="Giovanni Lopez-Quezada" userId="d444c8ac-3606-446b-ab90-a96ed9b696ec" providerId="ADAL" clId="{A1071621-089C-4AE5-8D39-C6DB5D0BFBEB}" dt="2022-07-15T20:20:03.852" v="130" actId="1076"/>
          <ac:spMkLst>
            <pc:docMk/>
            <pc:sldMk cId="482683754" sldId="259"/>
            <ac:spMk id="95" creationId="{9F5F32ED-BA3F-4570-8A07-AC8AB4B9934F}"/>
          </ac:spMkLst>
        </pc:spChg>
        <pc:spChg chg="mod">
          <ac:chgData name="Giovanni Lopez-Quezada" userId="d444c8ac-3606-446b-ab90-a96ed9b696ec" providerId="ADAL" clId="{A1071621-089C-4AE5-8D39-C6DB5D0BFBEB}" dt="2022-07-15T20:20:54.160" v="145" actId="1036"/>
          <ac:spMkLst>
            <pc:docMk/>
            <pc:sldMk cId="482683754" sldId="259"/>
            <ac:spMk id="98" creationId="{ACD0DCBD-3FEF-4229-A339-0F2FC7A58552}"/>
          </ac:spMkLst>
        </pc:spChg>
        <pc:spChg chg="mod">
          <ac:chgData name="Giovanni Lopez-Quezada" userId="d444c8ac-3606-446b-ab90-a96ed9b696ec" providerId="ADAL" clId="{A1071621-089C-4AE5-8D39-C6DB5D0BFBEB}" dt="2022-07-15T20:20:54.160" v="145" actId="1036"/>
          <ac:spMkLst>
            <pc:docMk/>
            <pc:sldMk cId="482683754" sldId="259"/>
            <ac:spMk id="99" creationId="{FE49E698-502A-4032-A4BF-1A132E2086B9}"/>
          </ac:spMkLst>
        </pc:spChg>
        <pc:spChg chg="mod">
          <ac:chgData name="Giovanni Lopez-Quezada" userId="d444c8ac-3606-446b-ab90-a96ed9b696ec" providerId="ADAL" clId="{A1071621-089C-4AE5-8D39-C6DB5D0BFBEB}" dt="2022-07-15T20:20:56.697" v="147" actId="1036"/>
          <ac:spMkLst>
            <pc:docMk/>
            <pc:sldMk cId="482683754" sldId="259"/>
            <ac:spMk id="101" creationId="{904400D5-4235-44E3-A0F0-2183C360E0EB}"/>
          </ac:spMkLst>
        </pc:spChg>
        <pc:spChg chg="mod">
          <ac:chgData name="Giovanni Lopez-Quezada" userId="d444c8ac-3606-446b-ab90-a96ed9b696ec" providerId="ADAL" clId="{A1071621-089C-4AE5-8D39-C6DB5D0BFBEB}" dt="2022-07-15T20:13:28.484" v="45" actId="1076"/>
          <ac:spMkLst>
            <pc:docMk/>
            <pc:sldMk cId="482683754" sldId="259"/>
            <ac:spMk id="102" creationId="{4C21A323-F65B-48A5-B37D-2CE703D9F642}"/>
          </ac:spMkLst>
        </pc:spChg>
        <pc:spChg chg="mod">
          <ac:chgData name="Giovanni Lopez-Quezada" userId="d444c8ac-3606-446b-ab90-a96ed9b696ec" providerId="ADAL" clId="{A1071621-089C-4AE5-8D39-C6DB5D0BFBEB}" dt="2022-07-15T20:24:51.847" v="161" actId="1035"/>
          <ac:spMkLst>
            <pc:docMk/>
            <pc:sldMk cId="482683754" sldId="259"/>
            <ac:spMk id="108" creationId="{BAB95AEC-6B96-462D-AC34-224E370E066C}"/>
          </ac:spMkLst>
        </pc:spChg>
        <pc:spChg chg="mod">
          <ac:chgData name="Giovanni Lopez-Quezada" userId="d444c8ac-3606-446b-ab90-a96ed9b696ec" providerId="ADAL" clId="{A1071621-089C-4AE5-8D39-C6DB5D0BFBEB}" dt="2022-07-15T20:13:28.484" v="45" actId="1076"/>
          <ac:spMkLst>
            <pc:docMk/>
            <pc:sldMk cId="482683754" sldId="259"/>
            <ac:spMk id="110" creationId="{BF247A29-5D55-4E85-ABEB-BD2C8E643642}"/>
          </ac:spMkLst>
        </pc:spChg>
        <pc:grpChg chg="del mod topLvl">
          <ac:chgData name="Giovanni Lopez-Quezada" userId="d444c8ac-3606-446b-ab90-a96ed9b696ec" providerId="ADAL" clId="{A1071621-089C-4AE5-8D39-C6DB5D0BFBEB}" dt="2022-07-15T20:14:47.018" v="49" actId="165"/>
          <ac:grpSpMkLst>
            <pc:docMk/>
            <pc:sldMk cId="482683754" sldId="259"/>
            <ac:grpSpMk id="17" creationId="{B8583C2F-7784-4FCC-BD67-F89B45AAAB25}"/>
          </ac:grpSpMkLst>
        </pc:grpChg>
        <pc:grpChg chg="del">
          <ac:chgData name="Giovanni Lopez-Quezada" userId="d444c8ac-3606-446b-ab90-a96ed9b696ec" providerId="ADAL" clId="{A1071621-089C-4AE5-8D39-C6DB5D0BFBEB}" dt="2022-07-15T20:14:43.556" v="48" actId="165"/>
          <ac:grpSpMkLst>
            <pc:docMk/>
            <pc:sldMk cId="482683754" sldId="259"/>
            <ac:grpSpMk id="20" creationId="{3A819346-A81E-409D-A18D-9BAC74ADAFFB}"/>
          </ac:grpSpMkLst>
        </pc:grpChg>
        <pc:grpChg chg="mod">
          <ac:chgData name="Giovanni Lopez-Quezada" userId="d444c8ac-3606-446b-ab90-a96ed9b696ec" providerId="ADAL" clId="{A1071621-089C-4AE5-8D39-C6DB5D0BFBEB}" dt="2022-07-15T20:13:28.484" v="45" actId="1076"/>
          <ac:grpSpMkLst>
            <pc:docMk/>
            <pc:sldMk cId="482683754" sldId="259"/>
            <ac:grpSpMk id="74" creationId="{8F32CBA4-375A-4968-A718-F9A31BF49039}"/>
          </ac:grpSpMkLst>
        </pc:grpChg>
        <pc:grpChg chg="mod">
          <ac:chgData name="Giovanni Lopez-Quezada" userId="d444c8ac-3606-446b-ab90-a96ed9b696ec" providerId="ADAL" clId="{A1071621-089C-4AE5-8D39-C6DB5D0BFBEB}" dt="2022-07-15T20:20:06.230" v="131" actId="1076"/>
          <ac:grpSpMkLst>
            <pc:docMk/>
            <pc:sldMk cId="482683754" sldId="259"/>
            <ac:grpSpMk id="105" creationId="{D2A84E63-58B3-4BA5-BD49-94BA9F2C9BFB}"/>
          </ac:grpSpMkLst>
        </pc:grpChg>
        <pc:picChg chg="del mod topLvl">
          <ac:chgData name="Giovanni Lopez-Quezada" userId="d444c8ac-3606-446b-ab90-a96ed9b696ec" providerId="ADAL" clId="{A1071621-089C-4AE5-8D39-C6DB5D0BFBEB}" dt="2022-07-15T20:14:48.415" v="50" actId="478"/>
          <ac:picMkLst>
            <pc:docMk/>
            <pc:sldMk cId="482683754" sldId="259"/>
            <ac:picMk id="68" creationId="{108C51B7-80EA-4AA9-9180-F79C7FB5865D}"/>
          </ac:picMkLst>
        </pc:picChg>
        <pc:picChg chg="add mod">
          <ac:chgData name="Giovanni Lopez-Quezada" userId="d444c8ac-3606-446b-ab90-a96ed9b696ec" providerId="ADAL" clId="{A1071621-089C-4AE5-8D39-C6DB5D0BFBEB}" dt="2022-07-15T20:15:01.806" v="54" actId="1076"/>
          <ac:picMkLst>
            <pc:docMk/>
            <pc:sldMk cId="482683754" sldId="259"/>
            <ac:picMk id="83" creationId="{9F999D68-7C24-FC59-4BB1-A16452DF976E}"/>
          </ac:picMkLst>
        </pc:picChg>
      </pc:sldChg>
    </pc:docChg>
  </pc:docChgLst>
  <pc:docChgLst>
    <pc:chgData name="Alma Galvan" userId="82bfc8be-73ed-4017-b250-fad6233e8710" providerId="ADAL" clId="{F75D4B27-E881-428B-B4A0-B30E5C0B5D6C}"/>
    <pc:docChg chg="modSld">
      <pc:chgData name="Alma Galvan" userId="82bfc8be-73ed-4017-b250-fad6233e8710" providerId="ADAL" clId="{F75D4B27-E881-428B-B4A0-B30E5C0B5D6C}" dt="2022-09-13T14:51:27.919" v="8" actId="1076"/>
      <pc:docMkLst>
        <pc:docMk/>
      </pc:docMkLst>
      <pc:sldChg chg="modSp mod">
        <pc:chgData name="Alma Galvan" userId="82bfc8be-73ed-4017-b250-fad6233e8710" providerId="ADAL" clId="{F75D4B27-E881-428B-B4A0-B30E5C0B5D6C}" dt="2022-09-13T14:51:27.919" v="8" actId="1076"/>
        <pc:sldMkLst>
          <pc:docMk/>
          <pc:sldMk cId="482683754" sldId="259"/>
        </pc:sldMkLst>
        <pc:spChg chg="mod">
          <ac:chgData name="Alma Galvan" userId="82bfc8be-73ed-4017-b250-fad6233e8710" providerId="ADAL" clId="{F75D4B27-E881-428B-B4A0-B30E5C0B5D6C}" dt="2022-09-13T14:49:14.965" v="2" actId="179"/>
          <ac:spMkLst>
            <pc:docMk/>
            <pc:sldMk cId="482683754" sldId="259"/>
            <ac:spMk id="101" creationId="{904400D5-4235-44E3-A0F0-2183C360E0EB}"/>
          </ac:spMkLst>
        </pc:spChg>
        <pc:spChg chg="mod">
          <ac:chgData name="Alma Galvan" userId="82bfc8be-73ed-4017-b250-fad6233e8710" providerId="ADAL" clId="{F75D4B27-E881-428B-B4A0-B30E5C0B5D6C}" dt="2022-09-13T14:51:15.901" v="5" actId="1076"/>
          <ac:spMkLst>
            <pc:docMk/>
            <pc:sldMk cId="482683754" sldId="259"/>
            <ac:spMk id="102" creationId="{4C21A323-F65B-48A5-B37D-2CE703D9F642}"/>
          </ac:spMkLst>
        </pc:spChg>
        <pc:spChg chg="mod">
          <ac:chgData name="Alma Galvan" userId="82bfc8be-73ed-4017-b250-fad6233e8710" providerId="ADAL" clId="{F75D4B27-E881-428B-B4A0-B30E5C0B5D6C}" dt="2022-09-13T14:51:27.919" v="8" actId="1076"/>
          <ac:spMkLst>
            <pc:docMk/>
            <pc:sldMk cId="482683754" sldId="259"/>
            <ac:spMk id="110" creationId="{BF247A29-5D55-4E85-ABEB-BD2C8E643642}"/>
          </ac:spMkLst>
        </pc:spChg>
        <pc:grpChg chg="mod">
          <ac:chgData name="Alma Galvan" userId="82bfc8be-73ed-4017-b250-fad6233e8710" providerId="ADAL" clId="{F75D4B27-E881-428B-B4A0-B30E5C0B5D6C}" dt="2022-09-13T14:51:22.710" v="7" actId="1076"/>
          <ac:grpSpMkLst>
            <pc:docMk/>
            <pc:sldMk cId="482683754" sldId="259"/>
            <ac:grpSpMk id="74" creationId="{8F32CBA4-375A-4968-A718-F9A31BF49039}"/>
          </ac:grpSpMkLst>
        </pc:grpChg>
      </pc:sldChg>
    </pc:docChg>
  </pc:docChgLst>
  <pc:docChgLst>
    <pc:chgData name="Taylor Windmiller" userId="S::twindmiller@migrantclinician.org::e9300e5c-1399-4f6f-88aa-227942f4f3fa" providerId="AD" clId="Web-{646AF2F3-5833-C3D7-45B3-5611B3FE9221}"/>
    <pc:docChg chg="modSld">
      <pc:chgData name="Taylor Windmiller" userId="S::twindmiller@migrantclinician.org::e9300e5c-1399-4f6f-88aa-227942f4f3fa" providerId="AD" clId="Web-{646AF2F3-5833-C3D7-45B3-5611B3FE9221}" dt="2022-07-12T15:08:53.797" v="609" actId="20577"/>
      <pc:docMkLst>
        <pc:docMk/>
      </pc:docMkLst>
      <pc:sldChg chg="modSp">
        <pc:chgData name="Taylor Windmiller" userId="S::twindmiller@migrantclinician.org::e9300e5c-1399-4f6f-88aa-227942f4f3fa" providerId="AD" clId="Web-{646AF2F3-5833-C3D7-45B3-5611B3FE9221}" dt="2022-07-12T14:51:50.302" v="538" actId="20577"/>
        <pc:sldMkLst>
          <pc:docMk/>
          <pc:sldMk cId="1394479930" sldId="258"/>
        </pc:sldMkLst>
        <pc:spChg chg="mod">
          <ac:chgData name="Taylor Windmiller" userId="S::twindmiller@migrantclinician.org::e9300e5c-1399-4f6f-88aa-227942f4f3fa" providerId="AD" clId="Web-{646AF2F3-5833-C3D7-45B3-5611B3FE9221}" dt="2022-07-12T14:50:32.034" v="531" actId="1076"/>
          <ac:spMkLst>
            <pc:docMk/>
            <pc:sldMk cId="1394479930" sldId="258"/>
            <ac:spMk id="49" creationId="{E8A1348C-E4C8-418B-AFAE-7FA98BD6E34D}"/>
          </ac:spMkLst>
        </pc:spChg>
        <pc:spChg chg="mod">
          <ac:chgData name="Taylor Windmiller" userId="S::twindmiller@migrantclinician.org::e9300e5c-1399-4f6f-88aa-227942f4f3fa" providerId="AD" clId="Web-{646AF2F3-5833-C3D7-45B3-5611B3FE9221}" dt="2022-07-12T14:51:50.302" v="538" actId="20577"/>
          <ac:spMkLst>
            <pc:docMk/>
            <pc:sldMk cId="1394479930" sldId="258"/>
            <ac:spMk id="51" creationId="{956A9AD4-67E1-42F5-8247-5BABC5E668A8}"/>
          </ac:spMkLst>
        </pc:spChg>
        <pc:spChg chg="mod">
          <ac:chgData name="Taylor Windmiller" userId="S::twindmiller@migrantclinician.org::e9300e5c-1399-4f6f-88aa-227942f4f3fa" providerId="AD" clId="Web-{646AF2F3-5833-C3D7-45B3-5611B3FE9221}" dt="2022-07-12T14:19:50.189" v="414" actId="20577"/>
          <ac:spMkLst>
            <pc:docMk/>
            <pc:sldMk cId="1394479930" sldId="258"/>
            <ac:spMk id="54" creationId="{FE668BC9-BE3E-46EB-8C89-956ECD5D8FEC}"/>
          </ac:spMkLst>
        </pc:spChg>
        <pc:spChg chg="mod">
          <ac:chgData name="Taylor Windmiller" userId="S::twindmiller@migrantclinician.org::e9300e5c-1399-4f6f-88aa-227942f4f3fa" providerId="AD" clId="Web-{646AF2F3-5833-C3D7-45B3-5611B3FE9221}" dt="2022-07-12T14:20:18.080" v="418" actId="20577"/>
          <ac:spMkLst>
            <pc:docMk/>
            <pc:sldMk cId="1394479930" sldId="258"/>
            <ac:spMk id="55" creationId="{52E4E6C6-6037-4184-9C22-1DB9FB83F348}"/>
          </ac:spMkLst>
        </pc:spChg>
        <pc:spChg chg="mod">
          <ac:chgData name="Taylor Windmiller" userId="S::twindmiller@migrantclinician.org::e9300e5c-1399-4f6f-88aa-227942f4f3fa" providerId="AD" clId="Web-{646AF2F3-5833-C3D7-45B3-5611B3FE9221}" dt="2022-07-12T14:20:37.315" v="430" actId="20577"/>
          <ac:spMkLst>
            <pc:docMk/>
            <pc:sldMk cId="1394479930" sldId="258"/>
            <ac:spMk id="57" creationId="{BF0C7DC3-1172-41B1-AA36-AE9EE26F1658}"/>
          </ac:spMkLst>
        </pc:spChg>
        <pc:spChg chg="mod">
          <ac:chgData name="Taylor Windmiller" userId="S::twindmiller@migrantclinician.org::e9300e5c-1399-4f6f-88aa-227942f4f3fa" providerId="AD" clId="Web-{646AF2F3-5833-C3D7-45B3-5611B3FE9221}" dt="2022-07-12T14:50:28.737" v="530" actId="1076"/>
          <ac:spMkLst>
            <pc:docMk/>
            <pc:sldMk cId="1394479930" sldId="258"/>
            <ac:spMk id="62" creationId="{DC3B3EF6-C2EA-4CA5-9439-67CC1523E96B}"/>
          </ac:spMkLst>
        </pc:spChg>
        <pc:spChg chg="mod">
          <ac:chgData name="Taylor Windmiller" userId="S::twindmiller@migrantclinician.org::e9300e5c-1399-4f6f-88aa-227942f4f3fa" providerId="AD" clId="Web-{646AF2F3-5833-C3D7-45B3-5611B3FE9221}" dt="2022-07-12T14:50:41.987" v="533" actId="20577"/>
          <ac:spMkLst>
            <pc:docMk/>
            <pc:sldMk cId="1394479930" sldId="258"/>
            <ac:spMk id="69" creationId="{8BAAB775-307E-4729-8AB5-CF0DE8A46729}"/>
          </ac:spMkLst>
        </pc:spChg>
        <pc:grpChg chg="mod">
          <ac:chgData name="Taylor Windmiller" userId="S::twindmiller@migrantclinician.org::e9300e5c-1399-4f6f-88aa-227942f4f3fa" providerId="AD" clId="Web-{646AF2F3-5833-C3D7-45B3-5611B3FE9221}" dt="2022-07-12T14:18:54.515" v="394" actId="1076"/>
          <ac:grpSpMkLst>
            <pc:docMk/>
            <pc:sldMk cId="1394479930" sldId="258"/>
            <ac:grpSpMk id="11" creationId="{DF327A91-CED1-4CBB-A317-9D83C6CBDB77}"/>
          </ac:grpSpMkLst>
        </pc:grpChg>
        <pc:grpChg chg="mod">
          <ac:chgData name="Taylor Windmiller" userId="S::twindmiller@migrantclinician.org::e9300e5c-1399-4f6f-88aa-227942f4f3fa" providerId="AD" clId="Web-{646AF2F3-5833-C3D7-45B3-5611B3FE9221}" dt="2022-07-12T14:50:35.487" v="532" actId="1076"/>
          <ac:grpSpMkLst>
            <pc:docMk/>
            <pc:sldMk cId="1394479930" sldId="258"/>
            <ac:grpSpMk id="46" creationId="{24197ED0-9AC7-4DFB-8AB7-85E5CC11B89A}"/>
          </ac:grpSpMkLst>
        </pc:grpChg>
        <pc:grpChg chg="mod">
          <ac:chgData name="Taylor Windmiller" userId="S::twindmiller@migrantclinician.org::e9300e5c-1399-4f6f-88aa-227942f4f3fa" providerId="AD" clId="Web-{646AF2F3-5833-C3D7-45B3-5611B3FE9221}" dt="2022-07-12T14:31:19.550" v="482" actId="1076"/>
          <ac:grpSpMkLst>
            <pc:docMk/>
            <pc:sldMk cId="1394479930" sldId="258"/>
            <ac:grpSpMk id="53" creationId="{2A336627-99F3-4998-A809-3C20B362975E}"/>
          </ac:grpSpMkLst>
        </pc:grpChg>
      </pc:sldChg>
      <pc:sldChg chg="modSp">
        <pc:chgData name="Taylor Windmiller" userId="S::twindmiller@migrantclinician.org::e9300e5c-1399-4f6f-88aa-227942f4f3fa" providerId="AD" clId="Web-{646AF2F3-5833-C3D7-45B3-5611B3FE9221}" dt="2022-07-12T15:08:53.797" v="609" actId="20577"/>
        <pc:sldMkLst>
          <pc:docMk/>
          <pc:sldMk cId="482683754" sldId="259"/>
        </pc:sldMkLst>
        <pc:spChg chg="mod">
          <ac:chgData name="Taylor Windmiller" userId="S::twindmiller@migrantclinician.org::e9300e5c-1399-4f6f-88aa-227942f4f3fa" providerId="AD" clId="Web-{646AF2F3-5833-C3D7-45B3-5611B3FE9221}" dt="2022-07-12T14:25:29.369" v="464" actId="20577"/>
          <ac:spMkLst>
            <pc:docMk/>
            <pc:sldMk cId="482683754" sldId="259"/>
            <ac:spMk id="8" creationId="{5CDC777A-2B14-4520-B26B-AA08056F7C69}"/>
          </ac:spMkLst>
        </pc:spChg>
        <pc:spChg chg="mod">
          <ac:chgData name="Taylor Windmiller" userId="S::twindmiller@migrantclinician.org::e9300e5c-1399-4f6f-88aa-227942f4f3fa" providerId="AD" clId="Web-{646AF2F3-5833-C3D7-45B3-5611B3FE9221}" dt="2022-07-12T14:25:23.104" v="461" actId="20577"/>
          <ac:spMkLst>
            <pc:docMk/>
            <pc:sldMk cId="482683754" sldId="259"/>
            <ac:spMk id="72" creationId="{35AAC854-2E22-419D-B132-096B2F209976}"/>
          </ac:spMkLst>
        </pc:spChg>
        <pc:spChg chg="mod">
          <ac:chgData name="Taylor Windmiller" userId="S::twindmiller@migrantclinician.org::e9300e5c-1399-4f6f-88aa-227942f4f3fa" providerId="AD" clId="Web-{646AF2F3-5833-C3D7-45B3-5611B3FE9221}" dt="2022-07-12T14:44:35.072" v="520" actId="20577"/>
          <ac:spMkLst>
            <pc:docMk/>
            <pc:sldMk cId="482683754" sldId="259"/>
            <ac:spMk id="92" creationId="{202A308C-7CEE-4935-B621-3628895777AE}"/>
          </ac:spMkLst>
        </pc:spChg>
        <pc:spChg chg="mod">
          <ac:chgData name="Taylor Windmiller" userId="S::twindmiller@migrantclinician.org::e9300e5c-1399-4f6f-88aa-227942f4f3fa" providerId="AD" clId="Web-{646AF2F3-5833-C3D7-45B3-5611B3FE9221}" dt="2022-07-12T14:57:04.951" v="577" actId="1076"/>
          <ac:spMkLst>
            <pc:docMk/>
            <pc:sldMk cId="482683754" sldId="259"/>
            <ac:spMk id="98" creationId="{ACD0DCBD-3FEF-4229-A339-0F2FC7A58552}"/>
          </ac:spMkLst>
        </pc:spChg>
        <pc:spChg chg="mod">
          <ac:chgData name="Taylor Windmiller" userId="S::twindmiller@migrantclinician.org::e9300e5c-1399-4f6f-88aa-227942f4f3fa" providerId="AD" clId="Web-{646AF2F3-5833-C3D7-45B3-5611B3FE9221}" dt="2022-07-12T14:57:10.451" v="578" actId="1076"/>
          <ac:spMkLst>
            <pc:docMk/>
            <pc:sldMk cId="482683754" sldId="259"/>
            <ac:spMk id="99" creationId="{FE49E698-502A-4032-A4BF-1A132E2086B9}"/>
          </ac:spMkLst>
        </pc:spChg>
        <pc:spChg chg="mod">
          <ac:chgData name="Taylor Windmiller" userId="S::twindmiller@migrantclinician.org::e9300e5c-1399-4f6f-88aa-227942f4f3fa" providerId="AD" clId="Web-{646AF2F3-5833-C3D7-45B3-5611B3FE9221}" dt="2022-07-12T14:57:01.154" v="576" actId="1076"/>
          <ac:spMkLst>
            <pc:docMk/>
            <pc:sldMk cId="482683754" sldId="259"/>
            <ac:spMk id="101" creationId="{904400D5-4235-44E3-A0F0-2183C360E0EB}"/>
          </ac:spMkLst>
        </pc:spChg>
        <pc:spChg chg="mod">
          <ac:chgData name="Taylor Windmiller" userId="S::twindmiller@migrantclinician.org::e9300e5c-1399-4f6f-88aa-227942f4f3fa" providerId="AD" clId="Web-{646AF2F3-5833-C3D7-45B3-5611B3FE9221}" dt="2022-07-12T14:56:52.747" v="574" actId="1076"/>
          <ac:spMkLst>
            <pc:docMk/>
            <pc:sldMk cId="482683754" sldId="259"/>
            <ac:spMk id="102" creationId="{4C21A323-F65B-48A5-B37D-2CE703D9F642}"/>
          </ac:spMkLst>
        </pc:spChg>
        <pc:spChg chg="mod">
          <ac:chgData name="Taylor Windmiller" userId="S::twindmiller@migrantclinician.org::e9300e5c-1399-4f6f-88aa-227942f4f3fa" providerId="AD" clId="Web-{646AF2F3-5833-C3D7-45B3-5611B3FE9221}" dt="2022-07-12T15:08:53.797" v="609" actId="20577"/>
          <ac:spMkLst>
            <pc:docMk/>
            <pc:sldMk cId="482683754" sldId="259"/>
            <ac:spMk id="108" creationId="{BAB95AEC-6B96-462D-AC34-224E370E066C}"/>
          </ac:spMkLst>
        </pc:spChg>
        <pc:spChg chg="mod">
          <ac:chgData name="Taylor Windmiller" userId="S::twindmiller@migrantclinician.org::e9300e5c-1399-4f6f-88aa-227942f4f3fa" providerId="AD" clId="Web-{646AF2F3-5833-C3D7-45B3-5611B3FE9221}" dt="2022-07-12T14:56:50.138" v="573" actId="1076"/>
          <ac:spMkLst>
            <pc:docMk/>
            <pc:sldMk cId="482683754" sldId="259"/>
            <ac:spMk id="110" creationId="{BF247A29-5D55-4E85-ABEB-BD2C8E643642}"/>
          </ac:spMkLst>
        </pc:spChg>
        <pc:grpChg chg="mod">
          <ac:chgData name="Taylor Windmiller" userId="S::twindmiller@migrantclinician.org::e9300e5c-1399-4f6f-88aa-227942f4f3fa" providerId="AD" clId="Web-{646AF2F3-5833-C3D7-45B3-5611B3FE9221}" dt="2022-07-12T14:56:54.763" v="575" actId="1076"/>
          <ac:grpSpMkLst>
            <pc:docMk/>
            <pc:sldMk cId="482683754" sldId="259"/>
            <ac:grpSpMk id="74" creationId="{8F32CBA4-375A-4968-A718-F9A31BF49039}"/>
          </ac:grpSpMkLst>
        </pc:grpChg>
      </pc:sldChg>
    </pc:docChg>
  </pc:docChgLst>
  <pc:docChgLst>
    <pc:chgData name="Mónica Fossi" userId="S::mfossi@migrantclinician.org::01634185-630a-4a37-8c7e-5559376f41ab" providerId="AD" clId="Web-{FCA2B731-E535-BA16-8AC9-2AF1B5BD96FE}"/>
    <pc:docChg chg="modSld">
      <pc:chgData name="Mónica Fossi" userId="S::mfossi@migrantclinician.org::01634185-630a-4a37-8c7e-5559376f41ab" providerId="AD" clId="Web-{FCA2B731-E535-BA16-8AC9-2AF1B5BD96FE}" dt="2022-09-05T18:05:44.399" v="6" actId="20577"/>
      <pc:docMkLst>
        <pc:docMk/>
      </pc:docMkLst>
      <pc:sldChg chg="modSp">
        <pc:chgData name="Mónica Fossi" userId="S::mfossi@migrantclinician.org::01634185-630a-4a37-8c7e-5559376f41ab" providerId="AD" clId="Web-{FCA2B731-E535-BA16-8AC9-2AF1B5BD96FE}" dt="2022-09-05T18:05:44.399" v="6" actId="20577"/>
        <pc:sldMkLst>
          <pc:docMk/>
          <pc:sldMk cId="1394479930" sldId="258"/>
        </pc:sldMkLst>
        <pc:spChg chg="mod">
          <ac:chgData name="Mónica Fossi" userId="S::mfossi@migrantclinician.org::01634185-630a-4a37-8c7e-5559376f41ab" providerId="AD" clId="Web-{FCA2B731-E535-BA16-8AC9-2AF1B5BD96FE}" dt="2022-09-05T18:05:44.399" v="6" actId="20577"/>
          <ac:spMkLst>
            <pc:docMk/>
            <pc:sldMk cId="1394479930" sldId="258"/>
            <ac:spMk id="30" creationId="{13A4E983-9F63-4335-862E-7EB57F6D2A96}"/>
          </ac:spMkLst>
        </pc:spChg>
      </pc:sldChg>
    </pc:docChg>
  </pc:docChgLst>
  <pc:docChgLst>
    <pc:chgData name="Taylor Windmiller" userId="e9300e5c-1399-4f6f-88aa-227942f4f3fa" providerId="ADAL" clId="{28AD6C5A-F8ED-42E9-8527-445465AF59C5}"/>
    <pc:docChg chg="modSld">
      <pc:chgData name="Taylor Windmiller" userId="e9300e5c-1399-4f6f-88aa-227942f4f3fa" providerId="ADAL" clId="{28AD6C5A-F8ED-42E9-8527-445465AF59C5}" dt="2022-07-12T15:12:18.592" v="4" actId="1076"/>
      <pc:docMkLst>
        <pc:docMk/>
      </pc:docMkLst>
      <pc:sldChg chg="modSp mod">
        <pc:chgData name="Taylor Windmiller" userId="e9300e5c-1399-4f6f-88aa-227942f4f3fa" providerId="ADAL" clId="{28AD6C5A-F8ED-42E9-8527-445465AF59C5}" dt="2022-07-12T15:12:18.592" v="4" actId="1076"/>
        <pc:sldMkLst>
          <pc:docMk/>
          <pc:sldMk cId="482683754" sldId="259"/>
        </pc:sldMkLst>
        <pc:spChg chg="mod">
          <ac:chgData name="Taylor Windmiller" userId="e9300e5c-1399-4f6f-88aa-227942f4f3fa" providerId="ADAL" clId="{28AD6C5A-F8ED-42E9-8527-445465AF59C5}" dt="2022-07-12T15:12:18.592" v="4" actId="1076"/>
          <ac:spMkLst>
            <pc:docMk/>
            <pc:sldMk cId="482683754" sldId="259"/>
            <ac:spMk id="108" creationId="{BAB95AEC-6B96-462D-AC34-224E370E066C}"/>
          </ac:spMkLst>
        </pc:spChg>
      </pc:sldChg>
    </pc:docChg>
  </pc:docChgLst>
  <pc:docChgLst>
    <pc:chgData name="Alma Galvan" userId="82bfc8be-73ed-4017-b250-fad6233e8710" providerId="ADAL" clId="{3E00E728-F19C-49F2-A3CF-AEFB917AEE44}"/>
    <pc:docChg chg="custSel modSld">
      <pc:chgData name="Alma Galvan" userId="82bfc8be-73ed-4017-b250-fad6233e8710" providerId="ADAL" clId="{3E00E728-F19C-49F2-A3CF-AEFB917AEE44}" dt="2022-07-14T21:56:21.289" v="453" actId="20577"/>
      <pc:docMkLst>
        <pc:docMk/>
      </pc:docMkLst>
      <pc:sldChg chg="modSp mod">
        <pc:chgData name="Alma Galvan" userId="82bfc8be-73ed-4017-b250-fad6233e8710" providerId="ADAL" clId="{3E00E728-F19C-49F2-A3CF-AEFB917AEE44}" dt="2022-07-14T20:50:33.467" v="166" actId="20577"/>
        <pc:sldMkLst>
          <pc:docMk/>
          <pc:sldMk cId="1394479930" sldId="258"/>
        </pc:sldMkLst>
        <pc:spChg chg="mod">
          <ac:chgData name="Alma Galvan" userId="82bfc8be-73ed-4017-b250-fad6233e8710" providerId="ADAL" clId="{3E00E728-F19C-49F2-A3CF-AEFB917AEE44}" dt="2022-07-14T20:50:33.467" v="166" actId="20577"/>
          <ac:spMkLst>
            <pc:docMk/>
            <pc:sldMk cId="1394479930" sldId="258"/>
            <ac:spMk id="48" creationId="{B2856935-14FB-4AE6-88E2-4E9655334FD4}"/>
          </ac:spMkLst>
        </pc:spChg>
        <pc:spChg chg="mod">
          <ac:chgData name="Alma Galvan" userId="82bfc8be-73ed-4017-b250-fad6233e8710" providerId="ADAL" clId="{3E00E728-F19C-49F2-A3CF-AEFB917AEE44}" dt="2022-07-14T20:43:58.638" v="95" actId="20577"/>
          <ac:spMkLst>
            <pc:docMk/>
            <pc:sldMk cId="1394479930" sldId="258"/>
            <ac:spMk id="49" creationId="{E8A1348C-E4C8-418B-AFAE-7FA98BD6E34D}"/>
          </ac:spMkLst>
        </pc:spChg>
        <pc:spChg chg="mod">
          <ac:chgData name="Alma Galvan" userId="82bfc8be-73ed-4017-b250-fad6233e8710" providerId="ADAL" clId="{3E00E728-F19C-49F2-A3CF-AEFB917AEE44}" dt="2022-07-14T20:49:18.419" v="162" actId="5793"/>
          <ac:spMkLst>
            <pc:docMk/>
            <pc:sldMk cId="1394479930" sldId="258"/>
            <ac:spMk id="51" creationId="{956A9AD4-67E1-42F5-8247-5BABC5E668A8}"/>
          </ac:spMkLst>
        </pc:spChg>
        <pc:spChg chg="mod">
          <ac:chgData name="Alma Galvan" userId="82bfc8be-73ed-4017-b250-fad6233e8710" providerId="ADAL" clId="{3E00E728-F19C-49F2-A3CF-AEFB917AEE44}" dt="2022-07-14T20:47:15.631" v="140" actId="20577"/>
          <ac:spMkLst>
            <pc:docMk/>
            <pc:sldMk cId="1394479930" sldId="258"/>
            <ac:spMk id="69" creationId="{8BAAB775-307E-4729-8AB5-CF0DE8A46729}"/>
          </ac:spMkLst>
        </pc:spChg>
      </pc:sldChg>
      <pc:sldChg chg="modSp mod">
        <pc:chgData name="Alma Galvan" userId="82bfc8be-73ed-4017-b250-fad6233e8710" providerId="ADAL" clId="{3E00E728-F19C-49F2-A3CF-AEFB917AEE44}" dt="2022-07-14T21:56:21.289" v="453" actId="20577"/>
        <pc:sldMkLst>
          <pc:docMk/>
          <pc:sldMk cId="482683754" sldId="259"/>
        </pc:sldMkLst>
        <pc:spChg chg="mod">
          <ac:chgData name="Alma Galvan" userId="82bfc8be-73ed-4017-b250-fad6233e8710" providerId="ADAL" clId="{3E00E728-F19C-49F2-A3CF-AEFB917AEE44}" dt="2022-07-14T21:55:34.282" v="442" actId="20577"/>
          <ac:spMkLst>
            <pc:docMk/>
            <pc:sldMk cId="482683754" sldId="259"/>
            <ac:spMk id="8" creationId="{5CDC777A-2B14-4520-B26B-AA08056F7C69}"/>
          </ac:spMkLst>
        </pc:spChg>
        <pc:spChg chg="mod">
          <ac:chgData name="Alma Galvan" userId="82bfc8be-73ed-4017-b250-fad6233e8710" providerId="ADAL" clId="{3E00E728-F19C-49F2-A3CF-AEFB917AEE44}" dt="2022-07-14T21:55:06.825" v="440" actId="790"/>
          <ac:spMkLst>
            <pc:docMk/>
            <pc:sldMk cId="482683754" sldId="259"/>
            <ac:spMk id="72" creationId="{35AAC854-2E22-419D-B132-096B2F209976}"/>
          </ac:spMkLst>
        </pc:spChg>
        <pc:spChg chg="mod">
          <ac:chgData name="Alma Galvan" userId="82bfc8be-73ed-4017-b250-fad6233e8710" providerId="ADAL" clId="{3E00E728-F19C-49F2-A3CF-AEFB917AEE44}" dt="2022-07-14T21:54:17.347" v="426" actId="20577"/>
          <ac:spMkLst>
            <pc:docMk/>
            <pc:sldMk cId="482683754" sldId="259"/>
            <ac:spMk id="92" creationId="{202A308C-7CEE-4935-B621-3628895777AE}"/>
          </ac:spMkLst>
        </pc:spChg>
        <pc:spChg chg="mod">
          <ac:chgData name="Alma Galvan" userId="82bfc8be-73ed-4017-b250-fad6233e8710" providerId="ADAL" clId="{3E00E728-F19C-49F2-A3CF-AEFB917AEE44}" dt="2022-07-14T21:54:44.994" v="439" actId="20577"/>
          <ac:spMkLst>
            <pc:docMk/>
            <pc:sldMk cId="482683754" sldId="259"/>
            <ac:spMk id="97" creationId="{44FF3B32-BCBB-4E36-AA4F-850C58A6E173}"/>
          </ac:spMkLst>
        </pc:spChg>
        <pc:spChg chg="mod">
          <ac:chgData name="Alma Galvan" userId="82bfc8be-73ed-4017-b250-fad6233e8710" providerId="ADAL" clId="{3E00E728-F19C-49F2-A3CF-AEFB917AEE44}" dt="2022-07-14T20:55:58.890" v="250" actId="1076"/>
          <ac:spMkLst>
            <pc:docMk/>
            <pc:sldMk cId="482683754" sldId="259"/>
            <ac:spMk id="98" creationId="{ACD0DCBD-3FEF-4229-A339-0F2FC7A58552}"/>
          </ac:spMkLst>
        </pc:spChg>
        <pc:spChg chg="mod">
          <ac:chgData name="Alma Galvan" userId="82bfc8be-73ed-4017-b250-fad6233e8710" providerId="ADAL" clId="{3E00E728-F19C-49F2-A3CF-AEFB917AEE44}" dt="2022-07-14T20:56:02.704" v="251" actId="1076"/>
          <ac:spMkLst>
            <pc:docMk/>
            <pc:sldMk cId="482683754" sldId="259"/>
            <ac:spMk id="99" creationId="{FE49E698-502A-4032-A4BF-1A132E2086B9}"/>
          </ac:spMkLst>
        </pc:spChg>
        <pc:spChg chg="mod">
          <ac:chgData name="Alma Galvan" userId="82bfc8be-73ed-4017-b250-fad6233e8710" providerId="ADAL" clId="{3E00E728-F19C-49F2-A3CF-AEFB917AEE44}" dt="2022-07-14T21:56:21.289" v="453" actId="20577"/>
          <ac:spMkLst>
            <pc:docMk/>
            <pc:sldMk cId="482683754" sldId="259"/>
            <ac:spMk id="108" creationId="{BAB95AEC-6B96-462D-AC34-224E370E066C}"/>
          </ac:spMkLst>
        </pc:spChg>
        <pc:grpChg chg="mod">
          <ac:chgData name="Alma Galvan" userId="82bfc8be-73ed-4017-b250-fad6233e8710" providerId="ADAL" clId="{3E00E728-F19C-49F2-A3CF-AEFB917AEE44}" dt="2022-07-14T20:58:30.995" v="341" actId="1076"/>
          <ac:grpSpMkLst>
            <pc:docMk/>
            <pc:sldMk cId="482683754" sldId="259"/>
            <ac:grpSpMk id="105" creationId="{D2A84E63-58B3-4BA5-BD49-94BA9F2C9BFB}"/>
          </ac:grpSpMkLst>
        </pc:grpChg>
      </pc:sldChg>
    </pc:docChg>
  </pc:docChgLst>
  <pc:docChgLst>
    <pc:chgData name="Mónica Fossi" userId="01634185-630a-4a37-8c7e-5559376f41ab" providerId="ADAL" clId="{0EBC389A-DFB6-47CA-AC0B-6408A367118A}"/>
    <pc:docChg chg="undo redo custSel modSld">
      <pc:chgData name="Mónica Fossi" userId="01634185-630a-4a37-8c7e-5559376f41ab" providerId="ADAL" clId="{0EBC389A-DFB6-47CA-AC0B-6408A367118A}" dt="2022-11-01T18:39:40.618" v="107" actId="13926"/>
      <pc:docMkLst>
        <pc:docMk/>
      </pc:docMkLst>
      <pc:sldChg chg="addSp modSp mod">
        <pc:chgData name="Mónica Fossi" userId="01634185-630a-4a37-8c7e-5559376f41ab" providerId="ADAL" clId="{0EBC389A-DFB6-47CA-AC0B-6408A367118A}" dt="2022-11-01T18:39:40.618" v="107" actId="13926"/>
        <pc:sldMkLst>
          <pc:docMk/>
          <pc:sldMk cId="1394479930" sldId="258"/>
        </pc:sldMkLst>
        <pc:spChg chg="add mod">
          <ac:chgData name="Mónica Fossi" userId="01634185-630a-4a37-8c7e-5559376f41ab" providerId="ADAL" clId="{0EBC389A-DFB6-47CA-AC0B-6408A367118A}" dt="2022-11-01T18:32:29.775" v="87"/>
          <ac:spMkLst>
            <pc:docMk/>
            <pc:sldMk cId="1394479930" sldId="258"/>
            <ac:spMk id="8" creationId="{321B1AE1-E5A7-F643-384D-DCE45D948067}"/>
          </ac:spMkLst>
        </pc:spChg>
        <pc:spChg chg="add mod">
          <ac:chgData name="Mónica Fossi" userId="01634185-630a-4a37-8c7e-5559376f41ab" providerId="ADAL" clId="{0EBC389A-DFB6-47CA-AC0B-6408A367118A}" dt="2022-11-01T18:32:46.582" v="88"/>
          <ac:spMkLst>
            <pc:docMk/>
            <pc:sldMk cId="1394479930" sldId="258"/>
            <ac:spMk id="9" creationId="{31C0D6FA-8351-70C0-A86C-EF24043242AB}"/>
          </ac:spMkLst>
        </pc:spChg>
        <pc:spChg chg="add mod">
          <ac:chgData name="Mónica Fossi" userId="01634185-630a-4a37-8c7e-5559376f41ab" providerId="ADAL" clId="{0EBC389A-DFB6-47CA-AC0B-6408A367118A}" dt="2022-11-01T18:33:21.835" v="91"/>
          <ac:spMkLst>
            <pc:docMk/>
            <pc:sldMk cId="1394479930" sldId="258"/>
            <ac:spMk id="13" creationId="{83E12D0C-BC58-8C03-9160-6C9EAB948C90}"/>
          </ac:spMkLst>
        </pc:spChg>
        <pc:spChg chg="add mod">
          <ac:chgData name="Mónica Fossi" userId="01634185-630a-4a37-8c7e-5559376f41ab" providerId="ADAL" clId="{0EBC389A-DFB6-47CA-AC0B-6408A367118A}" dt="2022-11-01T18:33:30.708" v="92"/>
          <ac:spMkLst>
            <pc:docMk/>
            <pc:sldMk cId="1394479930" sldId="258"/>
            <ac:spMk id="15" creationId="{265EF246-874B-AC8F-A37F-147B1442392D}"/>
          </ac:spMkLst>
        </pc:spChg>
        <pc:spChg chg="add mod">
          <ac:chgData name="Mónica Fossi" userId="01634185-630a-4a37-8c7e-5559376f41ab" providerId="ADAL" clId="{0EBC389A-DFB6-47CA-AC0B-6408A367118A}" dt="2022-11-01T18:34:00.307" v="94"/>
          <ac:spMkLst>
            <pc:docMk/>
            <pc:sldMk cId="1394479930" sldId="258"/>
            <ac:spMk id="17" creationId="{21945E86-FA66-3DA8-52B7-5606755111A1}"/>
          </ac:spMkLst>
        </pc:spChg>
        <pc:spChg chg="add mod">
          <ac:chgData name="Mónica Fossi" userId="01634185-630a-4a37-8c7e-5559376f41ab" providerId="ADAL" clId="{0EBC389A-DFB6-47CA-AC0B-6408A367118A}" dt="2022-11-01T18:34:20.074" v="96" actId="1076"/>
          <ac:spMkLst>
            <pc:docMk/>
            <pc:sldMk cId="1394479930" sldId="258"/>
            <ac:spMk id="18" creationId="{4276EE7B-911A-C7B5-2428-3B4080D37A95}"/>
          </ac:spMkLst>
        </pc:spChg>
        <pc:spChg chg="mod">
          <ac:chgData name="Mónica Fossi" userId="01634185-630a-4a37-8c7e-5559376f41ab" providerId="ADAL" clId="{0EBC389A-DFB6-47CA-AC0B-6408A367118A}" dt="2022-11-01T18:39:36.203" v="106" actId="13926"/>
          <ac:spMkLst>
            <pc:docMk/>
            <pc:sldMk cId="1394479930" sldId="258"/>
            <ac:spMk id="51" creationId="{956A9AD4-67E1-42F5-8247-5BABC5E668A8}"/>
          </ac:spMkLst>
        </pc:spChg>
        <pc:spChg chg="mod">
          <ac:chgData name="Mónica Fossi" userId="01634185-630a-4a37-8c7e-5559376f41ab" providerId="ADAL" clId="{0EBC389A-DFB6-47CA-AC0B-6408A367118A}" dt="2022-11-01T18:39:40.618" v="107" actId="13926"/>
          <ac:spMkLst>
            <pc:docMk/>
            <pc:sldMk cId="1394479930" sldId="258"/>
            <ac:spMk id="57" creationId="{BF0C7DC3-1172-41B1-AA36-AE9EE26F1658}"/>
          </ac:spMkLst>
        </pc:spChg>
        <pc:cxnChg chg="add mod">
          <ac:chgData name="Mónica Fossi" userId="01634185-630a-4a37-8c7e-5559376f41ab" providerId="ADAL" clId="{0EBC389A-DFB6-47CA-AC0B-6408A367118A}" dt="2022-11-01T18:33:04.674" v="90" actId="14100"/>
          <ac:cxnSpMkLst>
            <pc:docMk/>
            <pc:sldMk cId="1394479930" sldId="258"/>
            <ac:cxnSpMk id="11" creationId="{5E2B7720-412C-9BA0-0E09-5A0CF182F5C3}"/>
          </ac:cxnSpMkLst>
        </pc:cxnChg>
        <pc:cxnChg chg="add mod">
          <ac:chgData name="Mónica Fossi" userId="01634185-630a-4a37-8c7e-5559376f41ab" providerId="ADAL" clId="{0EBC389A-DFB6-47CA-AC0B-6408A367118A}" dt="2022-11-01T18:33:41.046" v="93"/>
          <ac:cxnSpMkLst>
            <pc:docMk/>
            <pc:sldMk cId="1394479930" sldId="258"/>
            <ac:cxnSpMk id="16" creationId="{60E0517A-3FDC-0B37-6BBC-643D74016A95}"/>
          </ac:cxnSpMkLst>
        </pc:cxnChg>
        <pc:cxnChg chg="add mod">
          <ac:chgData name="Mónica Fossi" userId="01634185-630a-4a37-8c7e-5559376f41ab" providerId="ADAL" clId="{0EBC389A-DFB6-47CA-AC0B-6408A367118A}" dt="2022-11-01T18:34:29.613" v="97"/>
          <ac:cxnSpMkLst>
            <pc:docMk/>
            <pc:sldMk cId="1394479930" sldId="258"/>
            <ac:cxnSpMk id="19" creationId="{BFA87983-CC16-AE37-A317-FF83302DFD2E}"/>
          </ac:cxnSpMkLst>
        </pc:cxnChg>
      </pc:sldChg>
      <pc:sldChg chg="addSp modSp mod">
        <pc:chgData name="Mónica Fossi" userId="01634185-630a-4a37-8c7e-5559376f41ab" providerId="ADAL" clId="{0EBC389A-DFB6-47CA-AC0B-6408A367118A}" dt="2022-11-01T18:39:24.713" v="104" actId="13926"/>
        <pc:sldMkLst>
          <pc:docMk/>
          <pc:sldMk cId="482683754" sldId="259"/>
        </pc:sldMkLst>
        <pc:spChg chg="add mod">
          <ac:chgData name="Mónica Fossi" userId="01634185-630a-4a37-8c7e-5559376f41ab" providerId="ADAL" clId="{0EBC389A-DFB6-47CA-AC0B-6408A367118A}" dt="2022-11-01T18:35:43.761" v="98"/>
          <ac:spMkLst>
            <pc:docMk/>
            <pc:sldMk cId="482683754" sldId="259"/>
            <ac:spMk id="5" creationId="{98CBCAC7-F43B-6945-72FF-B5A089236FF5}"/>
          </ac:spMkLst>
        </pc:spChg>
        <pc:spChg chg="add mod">
          <ac:chgData name="Mónica Fossi" userId="01634185-630a-4a37-8c7e-5559376f41ab" providerId="ADAL" clId="{0EBC389A-DFB6-47CA-AC0B-6408A367118A}" dt="2022-11-01T18:36:00.865" v="100" actId="1076"/>
          <ac:spMkLst>
            <pc:docMk/>
            <pc:sldMk cId="482683754" sldId="259"/>
            <ac:spMk id="6" creationId="{0580BD25-A979-A673-7927-7C95B31C88BE}"/>
          </ac:spMkLst>
        </pc:spChg>
        <pc:spChg chg="mod">
          <ac:chgData name="Mónica Fossi" userId="01634185-630a-4a37-8c7e-5559376f41ab" providerId="ADAL" clId="{0EBC389A-DFB6-47CA-AC0B-6408A367118A}" dt="2022-11-01T18:39:24.713" v="104" actId="13926"/>
          <ac:spMkLst>
            <pc:docMk/>
            <pc:sldMk cId="482683754" sldId="259"/>
            <ac:spMk id="72" creationId="{35AAC854-2E22-419D-B132-096B2F209976}"/>
          </ac:spMkLst>
        </pc:spChg>
        <pc:spChg chg="mod">
          <ac:chgData name="Mónica Fossi" userId="01634185-630a-4a37-8c7e-5559376f41ab" providerId="ADAL" clId="{0EBC389A-DFB6-47CA-AC0B-6408A367118A}" dt="2022-11-01T18:39:20.276" v="103" actId="13926"/>
          <ac:spMkLst>
            <pc:docMk/>
            <pc:sldMk cId="482683754" sldId="259"/>
            <ac:spMk id="101" creationId="{904400D5-4235-44E3-A0F0-2183C360E0EB}"/>
          </ac:spMkLst>
        </pc:spChg>
        <pc:spChg chg="mod">
          <ac:chgData name="Mónica Fossi" userId="01634185-630a-4a37-8c7e-5559376f41ab" providerId="ADAL" clId="{0EBC389A-DFB6-47CA-AC0B-6408A367118A}" dt="2022-11-01T18:39:17.173" v="102" actId="13926"/>
          <ac:spMkLst>
            <pc:docMk/>
            <pc:sldMk cId="482683754" sldId="259"/>
            <ac:spMk id="108" creationId="{BAB95AEC-6B96-462D-AC34-224E370E066C}"/>
          </ac:spMkLst>
        </pc:spChg>
        <pc:cxnChg chg="add mod">
          <ac:chgData name="Mónica Fossi" userId="01634185-630a-4a37-8c7e-5559376f41ab" providerId="ADAL" clId="{0EBC389A-DFB6-47CA-AC0B-6408A367118A}" dt="2022-11-01T18:36:12.228" v="101"/>
          <ac:cxnSpMkLst>
            <pc:docMk/>
            <pc:sldMk cId="482683754" sldId="259"/>
            <ac:cxnSpMk id="9" creationId="{19F4D1F5-0B16-F2E4-FBD5-4D6FE4BB4E97}"/>
          </ac:cxnSpMkLst>
        </pc:cxnChg>
      </pc:sldChg>
    </pc:docChg>
  </pc:docChgLst>
  <pc:docChgLst>
    <pc:chgData name="Claire Hutkins Seda" userId="S::cseda@migrantclinician.org::178ef2c6-c3c1-4c44-a37d-ea93e29faabb" providerId="AD" clId="Web-{5DD49799-C1FC-7B77-F9D1-3168D0CB4013}"/>
    <pc:docChg chg="modSld">
      <pc:chgData name="Claire Hutkins Seda" userId="S::cseda@migrantclinician.org::178ef2c6-c3c1-4c44-a37d-ea93e29faabb" providerId="AD" clId="Web-{5DD49799-C1FC-7B77-F9D1-3168D0CB4013}" dt="2022-04-11T18:01:01.531" v="7" actId="20577"/>
      <pc:docMkLst>
        <pc:docMk/>
      </pc:docMkLst>
      <pc:sldChg chg="modSp">
        <pc:chgData name="Claire Hutkins Seda" userId="S::cseda@migrantclinician.org::178ef2c6-c3c1-4c44-a37d-ea93e29faabb" providerId="AD" clId="Web-{5DD49799-C1FC-7B77-F9D1-3168D0CB4013}" dt="2022-04-11T18:01:01.531" v="7" actId="20577"/>
        <pc:sldMkLst>
          <pc:docMk/>
          <pc:sldMk cId="1394479930" sldId="258"/>
        </pc:sldMkLst>
        <pc:spChg chg="mod">
          <ac:chgData name="Claire Hutkins Seda" userId="S::cseda@migrantclinician.org::178ef2c6-c3c1-4c44-a37d-ea93e29faabb" providerId="AD" clId="Web-{5DD49799-C1FC-7B77-F9D1-3168D0CB4013}" dt="2022-04-11T18:01:01.531" v="7" actId="20577"/>
          <ac:spMkLst>
            <pc:docMk/>
            <pc:sldMk cId="1394479930" sldId="258"/>
            <ac:spMk id="57" creationId="{BF0C7DC3-1172-41B1-AA36-AE9EE26F1658}"/>
          </ac:spMkLst>
        </pc:spChg>
      </pc:sldChg>
    </pc:docChg>
  </pc:docChgLst>
  <pc:docChgLst>
    <pc:chgData name="Taylor Windmiller" userId="S::twindmiller@migrantclinician.org::e9300e5c-1399-4f6f-88aa-227942f4f3fa" providerId="AD" clId="Web-{FF30783C-35BF-52E3-FC56-CF42CD84E13B}"/>
    <pc:docChg chg="modSld">
      <pc:chgData name="Taylor Windmiller" userId="S::twindmiller@migrantclinician.org::e9300e5c-1399-4f6f-88aa-227942f4f3fa" providerId="AD" clId="Web-{FF30783C-35BF-52E3-FC56-CF42CD84E13B}" dt="2022-07-12T15:13:27.692" v="8" actId="20577"/>
      <pc:docMkLst>
        <pc:docMk/>
      </pc:docMkLst>
      <pc:sldChg chg="modSp">
        <pc:chgData name="Taylor Windmiller" userId="S::twindmiller@migrantclinician.org::e9300e5c-1399-4f6f-88aa-227942f4f3fa" providerId="AD" clId="Web-{FF30783C-35BF-52E3-FC56-CF42CD84E13B}" dt="2022-07-12T15:13:27.692" v="8" actId="20577"/>
        <pc:sldMkLst>
          <pc:docMk/>
          <pc:sldMk cId="482683754" sldId="259"/>
        </pc:sldMkLst>
        <pc:spChg chg="mod">
          <ac:chgData name="Taylor Windmiller" userId="S::twindmiller@migrantclinician.org::e9300e5c-1399-4f6f-88aa-227942f4f3fa" providerId="AD" clId="Web-{FF30783C-35BF-52E3-FC56-CF42CD84E13B}" dt="2022-07-12T15:13:00.457" v="1" actId="1076"/>
          <ac:spMkLst>
            <pc:docMk/>
            <pc:sldMk cId="482683754" sldId="259"/>
            <ac:spMk id="95" creationId="{9F5F32ED-BA3F-4570-8A07-AC8AB4B9934F}"/>
          </ac:spMkLst>
        </pc:spChg>
        <pc:spChg chg="mod">
          <ac:chgData name="Taylor Windmiller" userId="S::twindmiller@migrantclinician.org::e9300e5c-1399-4f6f-88aa-227942f4f3fa" providerId="AD" clId="Web-{FF30783C-35BF-52E3-FC56-CF42CD84E13B}" dt="2022-07-12T15:13:27.692" v="8" actId="20577"/>
          <ac:spMkLst>
            <pc:docMk/>
            <pc:sldMk cId="482683754" sldId="259"/>
            <ac:spMk id="108" creationId="{BAB95AEC-6B96-462D-AC34-224E370E066C}"/>
          </ac:spMkLst>
        </pc:spChg>
      </pc:sldChg>
    </pc:docChg>
  </pc:docChgLst>
  <pc:docChgLst>
    <pc:chgData name="Mónica Fossi" userId="01634185-630a-4a37-8c7e-5559376f41ab" providerId="ADAL" clId="{DD7A6998-672F-4A9F-8DC8-8322CEDA4905}"/>
    <pc:docChg chg="modSld">
      <pc:chgData name="Mónica Fossi" userId="01634185-630a-4a37-8c7e-5559376f41ab" providerId="ADAL" clId="{DD7A6998-672F-4A9F-8DC8-8322CEDA4905}" dt="2022-09-13T14:36:32.899" v="21" actId="14100"/>
      <pc:docMkLst>
        <pc:docMk/>
      </pc:docMkLst>
      <pc:sldChg chg="modSp mod">
        <pc:chgData name="Mónica Fossi" userId="01634185-630a-4a37-8c7e-5559376f41ab" providerId="ADAL" clId="{DD7A6998-672F-4A9F-8DC8-8322CEDA4905}" dt="2022-09-12T21:36:36.632" v="18" actId="13926"/>
        <pc:sldMkLst>
          <pc:docMk/>
          <pc:sldMk cId="1394479930" sldId="258"/>
        </pc:sldMkLst>
        <pc:spChg chg="mod">
          <ac:chgData name="Mónica Fossi" userId="01634185-630a-4a37-8c7e-5559376f41ab" providerId="ADAL" clId="{DD7A6998-672F-4A9F-8DC8-8322CEDA4905}" dt="2022-09-12T21:36:32.466" v="17" actId="13926"/>
          <ac:spMkLst>
            <pc:docMk/>
            <pc:sldMk cId="1394479930" sldId="258"/>
            <ac:spMk id="51" creationId="{956A9AD4-67E1-42F5-8247-5BABC5E668A8}"/>
          </ac:spMkLst>
        </pc:spChg>
        <pc:spChg chg="mod">
          <ac:chgData name="Mónica Fossi" userId="01634185-630a-4a37-8c7e-5559376f41ab" providerId="ADAL" clId="{DD7A6998-672F-4A9F-8DC8-8322CEDA4905}" dt="2022-09-12T21:36:36.632" v="18" actId="13926"/>
          <ac:spMkLst>
            <pc:docMk/>
            <pc:sldMk cId="1394479930" sldId="258"/>
            <ac:spMk id="57" creationId="{BF0C7DC3-1172-41B1-AA36-AE9EE26F1658}"/>
          </ac:spMkLst>
        </pc:spChg>
      </pc:sldChg>
      <pc:sldChg chg="modSp mod">
        <pc:chgData name="Mónica Fossi" userId="01634185-630a-4a37-8c7e-5559376f41ab" providerId="ADAL" clId="{DD7A6998-672F-4A9F-8DC8-8322CEDA4905}" dt="2022-09-13T14:36:32.899" v="21" actId="14100"/>
        <pc:sldMkLst>
          <pc:docMk/>
          <pc:sldMk cId="482683754" sldId="259"/>
        </pc:sldMkLst>
        <pc:spChg chg="mod">
          <ac:chgData name="Mónica Fossi" userId="01634185-630a-4a37-8c7e-5559376f41ab" providerId="ADAL" clId="{DD7A6998-672F-4A9F-8DC8-8322CEDA4905}" dt="2022-09-13T14:36:32.899" v="21" actId="14100"/>
          <ac:spMkLst>
            <pc:docMk/>
            <pc:sldMk cId="482683754" sldId="259"/>
            <ac:spMk id="80" creationId="{33A254BB-728B-46FC-AE36-69A08FD9FC00}"/>
          </ac:spMkLst>
        </pc:spChg>
        <pc:spChg chg="mod">
          <ac:chgData name="Mónica Fossi" userId="01634185-630a-4a37-8c7e-5559376f41ab" providerId="ADAL" clId="{DD7A6998-672F-4A9F-8DC8-8322CEDA4905}" dt="2022-09-12T21:31:58.430" v="14" actId="20577"/>
          <ac:spMkLst>
            <pc:docMk/>
            <pc:sldMk cId="482683754" sldId="259"/>
            <ac:spMk id="92" creationId="{202A308C-7CEE-4935-B621-3628895777AE}"/>
          </ac:spMkLst>
        </pc:spChg>
        <pc:spChg chg="mod">
          <ac:chgData name="Mónica Fossi" userId="01634185-630a-4a37-8c7e-5559376f41ab" providerId="ADAL" clId="{DD7A6998-672F-4A9F-8DC8-8322CEDA4905}" dt="2022-09-13T14:35:34.634" v="20" actId="13926"/>
          <ac:spMkLst>
            <pc:docMk/>
            <pc:sldMk cId="482683754" sldId="259"/>
            <ac:spMk id="101" creationId="{904400D5-4235-44E3-A0F0-2183C360E0EB}"/>
          </ac:spMkLst>
        </pc:spChg>
        <pc:spChg chg="mod">
          <ac:chgData name="Mónica Fossi" userId="01634185-630a-4a37-8c7e-5559376f41ab" providerId="ADAL" clId="{DD7A6998-672F-4A9F-8DC8-8322CEDA4905}" dt="2022-09-12T21:32:26.098" v="16" actId="13926"/>
          <ac:spMkLst>
            <pc:docMk/>
            <pc:sldMk cId="482683754" sldId="259"/>
            <ac:spMk id="110" creationId="{BF247A29-5D55-4E85-ABEB-BD2C8E643642}"/>
          </ac:spMkLst>
        </pc:spChg>
      </pc:sldChg>
    </pc:docChg>
  </pc:docChgLst>
  <pc:docChgLst>
    <pc:chgData name="Esther Rojas" userId="S::erojas@migrantclinician.org::3b650a69-8894-4252-8ea9-5587ecc82107" providerId="AD" clId="Web-{BF7F3DEC-B552-A2A4-A01B-81F19197C6F2}"/>
    <pc:docChg chg="modSld">
      <pc:chgData name="Esther Rojas" userId="S::erojas@migrantclinician.org::3b650a69-8894-4252-8ea9-5587ecc82107" providerId="AD" clId="Web-{BF7F3DEC-B552-A2A4-A01B-81F19197C6F2}" dt="2022-07-14T14:51:00.728" v="243" actId="14100"/>
      <pc:docMkLst>
        <pc:docMk/>
      </pc:docMkLst>
      <pc:sldChg chg="modSp">
        <pc:chgData name="Esther Rojas" userId="S::erojas@migrantclinician.org::3b650a69-8894-4252-8ea9-5587ecc82107" providerId="AD" clId="Web-{BF7F3DEC-B552-A2A4-A01B-81F19197C6F2}" dt="2022-07-14T14:41:27.630" v="152" actId="1076"/>
        <pc:sldMkLst>
          <pc:docMk/>
          <pc:sldMk cId="1394479930" sldId="258"/>
        </pc:sldMkLst>
        <pc:spChg chg="mod">
          <ac:chgData name="Esther Rojas" userId="S::erojas@migrantclinician.org::3b650a69-8894-4252-8ea9-5587ecc82107" providerId="AD" clId="Web-{BF7F3DEC-B552-A2A4-A01B-81F19197C6F2}" dt="2022-07-14T14:33:19.129" v="35" actId="1076"/>
          <ac:spMkLst>
            <pc:docMk/>
            <pc:sldMk cId="1394479930" sldId="258"/>
            <ac:spMk id="47" creationId="{E37FCD1D-17F6-4F35-8B2B-6B1E7266D9C6}"/>
          </ac:spMkLst>
        </pc:spChg>
        <pc:spChg chg="mod">
          <ac:chgData name="Esther Rojas" userId="S::erojas@migrantclinician.org::3b650a69-8894-4252-8ea9-5587ecc82107" providerId="AD" clId="Web-{BF7F3DEC-B552-A2A4-A01B-81F19197C6F2}" dt="2022-07-14T14:33:14.504" v="34" actId="1076"/>
          <ac:spMkLst>
            <pc:docMk/>
            <pc:sldMk cId="1394479930" sldId="258"/>
            <ac:spMk id="49" creationId="{E8A1348C-E4C8-418B-AFAE-7FA98BD6E34D}"/>
          </ac:spMkLst>
        </pc:spChg>
        <pc:spChg chg="mod">
          <ac:chgData name="Esther Rojas" userId="S::erojas@migrantclinician.org::3b650a69-8894-4252-8ea9-5587ecc82107" providerId="AD" clId="Web-{BF7F3DEC-B552-A2A4-A01B-81F19197C6F2}" dt="2022-07-14T14:39:26.048" v="143" actId="1076"/>
          <ac:spMkLst>
            <pc:docMk/>
            <pc:sldMk cId="1394479930" sldId="258"/>
            <ac:spMk id="51" creationId="{956A9AD4-67E1-42F5-8247-5BABC5E668A8}"/>
          </ac:spMkLst>
        </pc:spChg>
        <pc:spChg chg="mod">
          <ac:chgData name="Esther Rojas" userId="S::erojas@migrantclinician.org::3b650a69-8894-4252-8ea9-5587ecc82107" providerId="AD" clId="Web-{BF7F3DEC-B552-A2A4-A01B-81F19197C6F2}" dt="2022-07-14T14:41:21.536" v="151" actId="1076"/>
          <ac:spMkLst>
            <pc:docMk/>
            <pc:sldMk cId="1394479930" sldId="258"/>
            <ac:spMk id="54" creationId="{FE668BC9-BE3E-46EB-8C89-956ECD5D8FEC}"/>
          </ac:spMkLst>
        </pc:spChg>
        <pc:spChg chg="mod">
          <ac:chgData name="Esther Rojas" userId="S::erojas@migrantclinician.org::3b650a69-8894-4252-8ea9-5587ecc82107" providerId="AD" clId="Web-{BF7F3DEC-B552-A2A4-A01B-81F19197C6F2}" dt="2022-07-14T14:41:27.630" v="152" actId="1076"/>
          <ac:spMkLst>
            <pc:docMk/>
            <pc:sldMk cId="1394479930" sldId="258"/>
            <ac:spMk id="55" creationId="{52E4E6C6-6037-4184-9C22-1DB9FB83F348}"/>
          </ac:spMkLst>
        </pc:spChg>
        <pc:spChg chg="mod">
          <ac:chgData name="Esther Rojas" userId="S::erojas@migrantclinician.org::3b650a69-8894-4252-8ea9-5587ecc82107" providerId="AD" clId="Web-{BF7F3DEC-B552-A2A4-A01B-81F19197C6F2}" dt="2022-07-14T14:40:06.581" v="150" actId="20577"/>
          <ac:spMkLst>
            <pc:docMk/>
            <pc:sldMk cId="1394479930" sldId="258"/>
            <ac:spMk id="57" creationId="{BF0C7DC3-1172-41B1-AA36-AE9EE26F1658}"/>
          </ac:spMkLst>
        </pc:spChg>
        <pc:spChg chg="mod">
          <ac:chgData name="Esther Rojas" userId="S::erojas@migrantclinician.org::3b650a69-8894-4252-8ea9-5587ecc82107" providerId="AD" clId="Web-{BF7F3DEC-B552-A2A4-A01B-81F19197C6F2}" dt="2022-07-14T14:33:09.660" v="33" actId="1076"/>
          <ac:spMkLst>
            <pc:docMk/>
            <pc:sldMk cId="1394479930" sldId="258"/>
            <ac:spMk id="62" creationId="{DC3B3EF6-C2EA-4CA5-9439-67CC1523E96B}"/>
          </ac:spMkLst>
        </pc:spChg>
        <pc:spChg chg="mod">
          <ac:chgData name="Esther Rojas" userId="S::erojas@migrantclinician.org::3b650a69-8894-4252-8ea9-5587ecc82107" providerId="AD" clId="Web-{BF7F3DEC-B552-A2A4-A01B-81F19197C6F2}" dt="2022-07-14T14:39:56.377" v="148" actId="20577"/>
          <ac:spMkLst>
            <pc:docMk/>
            <pc:sldMk cId="1394479930" sldId="258"/>
            <ac:spMk id="69" creationId="{8BAAB775-307E-4729-8AB5-CF0DE8A46729}"/>
          </ac:spMkLst>
        </pc:spChg>
        <pc:grpChg chg="mod">
          <ac:chgData name="Esther Rojas" userId="S::erojas@migrantclinician.org::3b650a69-8894-4252-8ea9-5587ecc82107" providerId="AD" clId="Web-{BF7F3DEC-B552-A2A4-A01B-81F19197C6F2}" dt="2022-07-14T14:39:40.127" v="146" actId="1076"/>
          <ac:grpSpMkLst>
            <pc:docMk/>
            <pc:sldMk cId="1394479930" sldId="258"/>
            <ac:grpSpMk id="11" creationId="{DF327A91-CED1-4CBB-A317-9D83C6CBDB77}"/>
          </ac:grpSpMkLst>
        </pc:grpChg>
        <pc:grpChg chg="mod">
          <ac:chgData name="Esther Rojas" userId="S::erojas@migrantclinician.org::3b650a69-8894-4252-8ea9-5587ecc82107" providerId="AD" clId="Web-{BF7F3DEC-B552-A2A4-A01B-81F19197C6F2}" dt="2022-07-14T14:33:03.785" v="32" actId="1076"/>
          <ac:grpSpMkLst>
            <pc:docMk/>
            <pc:sldMk cId="1394479930" sldId="258"/>
            <ac:grpSpMk id="46" creationId="{24197ED0-9AC7-4DFB-8AB7-85E5CC11B89A}"/>
          </ac:grpSpMkLst>
        </pc:grpChg>
        <pc:grpChg chg="mod">
          <ac:chgData name="Esther Rojas" userId="S::erojas@migrantclinician.org::3b650a69-8894-4252-8ea9-5587ecc82107" providerId="AD" clId="Web-{BF7F3DEC-B552-A2A4-A01B-81F19197C6F2}" dt="2022-07-14T14:39:34.001" v="145" actId="1076"/>
          <ac:grpSpMkLst>
            <pc:docMk/>
            <pc:sldMk cId="1394479930" sldId="258"/>
            <ac:grpSpMk id="53" creationId="{2A336627-99F3-4998-A809-3C20B362975E}"/>
          </ac:grpSpMkLst>
        </pc:grpChg>
      </pc:sldChg>
      <pc:sldChg chg="modSp">
        <pc:chgData name="Esther Rojas" userId="S::erojas@migrantclinician.org::3b650a69-8894-4252-8ea9-5587ecc82107" providerId="AD" clId="Web-{BF7F3DEC-B552-A2A4-A01B-81F19197C6F2}" dt="2022-07-14T14:51:00.728" v="243" actId="14100"/>
        <pc:sldMkLst>
          <pc:docMk/>
          <pc:sldMk cId="482683754" sldId="259"/>
        </pc:sldMkLst>
        <pc:spChg chg="mod">
          <ac:chgData name="Esther Rojas" userId="S::erojas@migrantclinician.org::3b650a69-8894-4252-8ea9-5587ecc82107" providerId="AD" clId="Web-{BF7F3DEC-B552-A2A4-A01B-81F19197C6F2}" dt="2022-07-14T14:43:30.712" v="168" actId="20577"/>
          <ac:spMkLst>
            <pc:docMk/>
            <pc:sldMk cId="482683754" sldId="259"/>
            <ac:spMk id="72" creationId="{35AAC854-2E22-419D-B132-096B2F209976}"/>
          </ac:spMkLst>
        </pc:spChg>
        <pc:spChg chg="mod">
          <ac:chgData name="Esther Rojas" userId="S::erojas@migrantclinician.org::3b650a69-8894-4252-8ea9-5587ecc82107" providerId="AD" clId="Web-{BF7F3DEC-B552-A2A4-A01B-81F19197C6F2}" dt="2022-07-14T14:51:00.728" v="243" actId="14100"/>
          <ac:spMkLst>
            <pc:docMk/>
            <pc:sldMk cId="482683754" sldId="259"/>
            <ac:spMk id="108" creationId="{BAB95AEC-6B96-462D-AC34-224E370E066C}"/>
          </ac:spMkLst>
        </pc:spChg>
      </pc:sldChg>
    </pc:docChg>
  </pc:docChgLst>
  <pc:docChgLst>
    <pc:chgData name="Mónica Fossi" userId="S::mfossi@migrantclinician.org::01634185-630a-4a37-8c7e-5559376f41ab" providerId="AD" clId="Web-{FF92F772-7659-09B9-6368-3072D990E343}"/>
    <pc:docChg chg="modSld">
      <pc:chgData name="Mónica Fossi" userId="S::mfossi@migrantclinician.org::01634185-630a-4a37-8c7e-5559376f41ab" providerId="AD" clId="Web-{FF92F772-7659-09B9-6368-3072D990E343}" dt="2022-09-05T17:52:44.418" v="358" actId="20577"/>
      <pc:docMkLst>
        <pc:docMk/>
      </pc:docMkLst>
      <pc:sldChg chg="modSp">
        <pc:chgData name="Mónica Fossi" userId="S::mfossi@migrantclinician.org::01634185-630a-4a37-8c7e-5559376f41ab" providerId="AD" clId="Web-{FF92F772-7659-09B9-6368-3072D990E343}" dt="2022-09-05T17:07:16.190" v="73" actId="20577"/>
        <pc:sldMkLst>
          <pc:docMk/>
          <pc:sldMk cId="1394479930" sldId="258"/>
        </pc:sldMkLst>
        <pc:spChg chg="mod">
          <ac:chgData name="Mónica Fossi" userId="S::mfossi@migrantclinician.org::01634185-630a-4a37-8c7e-5559376f41ab" providerId="AD" clId="Web-{FF92F772-7659-09B9-6368-3072D990E343}" dt="2022-09-05T17:06:46.126" v="62" actId="20577"/>
          <ac:spMkLst>
            <pc:docMk/>
            <pc:sldMk cId="1394479930" sldId="258"/>
            <ac:spMk id="30" creationId="{13A4E983-9F63-4335-862E-7EB57F6D2A96}"/>
          </ac:spMkLst>
        </pc:spChg>
        <pc:spChg chg="mod">
          <ac:chgData name="Mónica Fossi" userId="S::mfossi@migrantclinician.org::01634185-630a-4a37-8c7e-5559376f41ab" providerId="AD" clId="Web-{FF92F772-7659-09B9-6368-3072D990E343}" dt="2022-09-05T16:56:45.946" v="29" actId="20577"/>
          <ac:spMkLst>
            <pc:docMk/>
            <pc:sldMk cId="1394479930" sldId="258"/>
            <ac:spMk id="49" creationId="{E8A1348C-E4C8-418B-AFAE-7FA98BD6E34D}"/>
          </ac:spMkLst>
        </pc:spChg>
        <pc:spChg chg="mod">
          <ac:chgData name="Mónica Fossi" userId="S::mfossi@migrantclinician.org::01634185-630a-4a37-8c7e-5559376f41ab" providerId="AD" clId="Web-{FF92F772-7659-09B9-6368-3072D990E343}" dt="2022-09-05T17:07:16.190" v="73" actId="20577"/>
          <ac:spMkLst>
            <pc:docMk/>
            <pc:sldMk cId="1394479930" sldId="258"/>
            <ac:spMk id="50" creationId="{D2014B00-1E2A-4C25-9A16-FA7459458F4D}"/>
          </ac:spMkLst>
        </pc:spChg>
        <pc:spChg chg="mod">
          <ac:chgData name="Mónica Fossi" userId="S::mfossi@migrantclinician.org::01634185-630a-4a37-8c7e-5559376f41ab" providerId="AD" clId="Web-{FF92F772-7659-09B9-6368-3072D990E343}" dt="2022-09-05T17:05:32.793" v="57" actId="20577"/>
          <ac:spMkLst>
            <pc:docMk/>
            <pc:sldMk cId="1394479930" sldId="258"/>
            <ac:spMk id="51" creationId="{956A9AD4-67E1-42F5-8247-5BABC5E668A8}"/>
          </ac:spMkLst>
        </pc:spChg>
        <pc:spChg chg="mod">
          <ac:chgData name="Mónica Fossi" userId="S::mfossi@migrantclinician.org::01634185-630a-4a37-8c7e-5559376f41ab" providerId="AD" clId="Web-{FF92F772-7659-09B9-6368-3072D990E343}" dt="2022-09-05T16:36:39.620" v="15" actId="20577"/>
          <ac:spMkLst>
            <pc:docMk/>
            <pc:sldMk cId="1394479930" sldId="258"/>
            <ac:spMk id="57" creationId="{BF0C7DC3-1172-41B1-AA36-AE9EE26F1658}"/>
          </ac:spMkLst>
        </pc:spChg>
        <pc:spChg chg="mod">
          <ac:chgData name="Mónica Fossi" userId="S::mfossi@migrantclinician.org::01634185-630a-4a37-8c7e-5559376f41ab" providerId="AD" clId="Web-{FF92F772-7659-09B9-6368-3072D990E343}" dt="2022-09-05T17:04:46.166" v="52" actId="20577"/>
          <ac:spMkLst>
            <pc:docMk/>
            <pc:sldMk cId="1394479930" sldId="258"/>
            <ac:spMk id="69" creationId="{8BAAB775-307E-4729-8AB5-CF0DE8A46729}"/>
          </ac:spMkLst>
        </pc:spChg>
      </pc:sldChg>
      <pc:sldChg chg="modSp">
        <pc:chgData name="Mónica Fossi" userId="S::mfossi@migrantclinician.org::01634185-630a-4a37-8c7e-5559376f41ab" providerId="AD" clId="Web-{FF92F772-7659-09B9-6368-3072D990E343}" dt="2022-09-05T17:52:44.418" v="358" actId="20577"/>
        <pc:sldMkLst>
          <pc:docMk/>
          <pc:sldMk cId="482683754" sldId="259"/>
        </pc:sldMkLst>
        <pc:spChg chg="mod">
          <ac:chgData name="Mónica Fossi" userId="S::mfossi@migrantclinician.org::01634185-630a-4a37-8c7e-5559376f41ab" providerId="AD" clId="Web-{FF92F772-7659-09B9-6368-3072D990E343}" dt="2022-09-05T17:08:42.021" v="81" actId="20577"/>
          <ac:spMkLst>
            <pc:docMk/>
            <pc:sldMk cId="482683754" sldId="259"/>
            <ac:spMk id="52" creationId="{6E25588B-FE07-48CB-A7BA-42DD444F277B}"/>
          </ac:spMkLst>
        </pc:spChg>
        <pc:spChg chg="mod">
          <ac:chgData name="Mónica Fossi" userId="S::mfossi@migrantclinician.org::01634185-630a-4a37-8c7e-5559376f41ab" providerId="AD" clId="Web-{FF92F772-7659-09B9-6368-3072D990E343}" dt="2022-09-05T17:36:05.440" v="236" actId="20577"/>
          <ac:spMkLst>
            <pc:docMk/>
            <pc:sldMk cId="482683754" sldId="259"/>
            <ac:spMk id="72" creationId="{35AAC854-2E22-419D-B132-096B2F209976}"/>
          </ac:spMkLst>
        </pc:spChg>
        <pc:spChg chg="mod">
          <ac:chgData name="Mónica Fossi" userId="S::mfossi@migrantclinician.org::01634185-630a-4a37-8c7e-5559376f41ab" providerId="AD" clId="Web-{FF92F772-7659-09B9-6368-3072D990E343}" dt="2022-09-05T17:37:56.602" v="257" actId="20577"/>
          <ac:spMkLst>
            <pc:docMk/>
            <pc:sldMk cId="482683754" sldId="259"/>
            <ac:spMk id="75" creationId="{9494E1F9-E0B9-48F3-A35C-C638E094663E}"/>
          </ac:spMkLst>
        </pc:spChg>
        <pc:spChg chg="mod">
          <ac:chgData name="Mónica Fossi" userId="S::mfossi@migrantclinician.org::01634185-630a-4a37-8c7e-5559376f41ab" providerId="AD" clId="Web-{FF92F772-7659-09B9-6368-3072D990E343}" dt="2022-09-05T17:34:33.437" v="230" actId="20577"/>
          <ac:spMkLst>
            <pc:docMk/>
            <pc:sldMk cId="482683754" sldId="259"/>
            <ac:spMk id="79" creationId="{8B8A546D-0D96-41A8-AF3B-4B63418BEC93}"/>
          </ac:spMkLst>
        </pc:spChg>
        <pc:spChg chg="mod">
          <ac:chgData name="Mónica Fossi" userId="S::mfossi@migrantclinician.org::01634185-630a-4a37-8c7e-5559376f41ab" providerId="AD" clId="Web-{FF92F772-7659-09B9-6368-3072D990E343}" dt="2022-09-05T17:38:57.292" v="258" actId="20577"/>
          <ac:spMkLst>
            <pc:docMk/>
            <pc:sldMk cId="482683754" sldId="259"/>
            <ac:spMk id="81" creationId="{25469997-340E-4E4D-9DDD-329EFC5C9422}"/>
          </ac:spMkLst>
        </pc:spChg>
        <pc:spChg chg="mod">
          <ac:chgData name="Mónica Fossi" userId="S::mfossi@migrantclinician.org::01634185-630a-4a37-8c7e-5559376f41ab" providerId="AD" clId="Web-{FF92F772-7659-09B9-6368-3072D990E343}" dt="2022-09-05T17:34:45.078" v="233" actId="20577"/>
          <ac:spMkLst>
            <pc:docMk/>
            <pc:sldMk cId="482683754" sldId="259"/>
            <ac:spMk id="85" creationId="{B1564BBC-A5E1-4137-ABA7-0DDCB508642F}"/>
          </ac:spMkLst>
        </pc:spChg>
        <pc:spChg chg="mod">
          <ac:chgData name="Mónica Fossi" userId="S::mfossi@migrantclinician.org::01634185-630a-4a37-8c7e-5559376f41ab" providerId="AD" clId="Web-{FF92F772-7659-09B9-6368-3072D990E343}" dt="2022-09-05T17:50:33.086" v="331" actId="20577"/>
          <ac:spMkLst>
            <pc:docMk/>
            <pc:sldMk cId="482683754" sldId="259"/>
            <ac:spMk id="92" creationId="{202A308C-7CEE-4935-B621-3628895777AE}"/>
          </ac:spMkLst>
        </pc:spChg>
        <pc:spChg chg="mod">
          <ac:chgData name="Mónica Fossi" userId="S::mfossi@migrantclinician.org::01634185-630a-4a37-8c7e-5559376f41ab" providerId="AD" clId="Web-{FF92F772-7659-09B9-6368-3072D990E343}" dt="2022-09-05T17:24:35.400" v="190" actId="1076"/>
          <ac:spMkLst>
            <pc:docMk/>
            <pc:sldMk cId="482683754" sldId="259"/>
            <ac:spMk id="93" creationId="{0E8A317C-2973-717B-BBF5-9AA280CB0B6F}"/>
          </ac:spMkLst>
        </pc:spChg>
        <pc:spChg chg="mod">
          <ac:chgData name="Mónica Fossi" userId="S::mfossi@migrantclinician.org::01634185-630a-4a37-8c7e-5559376f41ab" providerId="AD" clId="Web-{FF92F772-7659-09B9-6368-3072D990E343}" dt="2022-09-05T17:24:24.728" v="187" actId="20577"/>
          <ac:spMkLst>
            <pc:docMk/>
            <pc:sldMk cId="482683754" sldId="259"/>
            <ac:spMk id="95" creationId="{9F5F32ED-BA3F-4570-8A07-AC8AB4B9934F}"/>
          </ac:spMkLst>
        </pc:spChg>
        <pc:spChg chg="mod">
          <ac:chgData name="Mónica Fossi" userId="S::mfossi@migrantclinician.org::01634185-630a-4a37-8c7e-5559376f41ab" providerId="AD" clId="Web-{FF92F772-7659-09B9-6368-3072D990E343}" dt="2022-09-05T17:52:44.418" v="358" actId="20577"/>
          <ac:spMkLst>
            <pc:docMk/>
            <pc:sldMk cId="482683754" sldId="259"/>
            <ac:spMk id="97" creationId="{44FF3B32-BCBB-4E36-AA4F-850C58A6E173}"/>
          </ac:spMkLst>
        </pc:spChg>
        <pc:spChg chg="mod">
          <ac:chgData name="Mónica Fossi" userId="S::mfossi@migrantclinician.org::01634185-630a-4a37-8c7e-5559376f41ab" providerId="AD" clId="Web-{FF92F772-7659-09B9-6368-3072D990E343}" dt="2022-09-05T17:24:42.229" v="192" actId="1076"/>
          <ac:spMkLst>
            <pc:docMk/>
            <pc:sldMk cId="482683754" sldId="259"/>
            <ac:spMk id="98" creationId="{ACD0DCBD-3FEF-4229-A339-0F2FC7A58552}"/>
          </ac:spMkLst>
        </pc:spChg>
        <pc:spChg chg="mod">
          <ac:chgData name="Mónica Fossi" userId="S::mfossi@migrantclinician.org::01634185-630a-4a37-8c7e-5559376f41ab" providerId="AD" clId="Web-{FF92F772-7659-09B9-6368-3072D990E343}" dt="2022-09-05T17:24:44.573" v="193" actId="1076"/>
          <ac:spMkLst>
            <pc:docMk/>
            <pc:sldMk cId="482683754" sldId="259"/>
            <ac:spMk id="99" creationId="{FE49E698-502A-4032-A4BF-1A132E2086B9}"/>
          </ac:spMkLst>
        </pc:spChg>
        <pc:spChg chg="mod">
          <ac:chgData name="Mónica Fossi" userId="S::mfossi@migrantclinician.org::01634185-630a-4a37-8c7e-5559376f41ab" providerId="AD" clId="Web-{FF92F772-7659-09B9-6368-3072D990E343}" dt="2022-09-05T17:33:17.982" v="217" actId="20577"/>
          <ac:spMkLst>
            <pc:docMk/>
            <pc:sldMk cId="482683754" sldId="259"/>
            <ac:spMk id="101" creationId="{904400D5-4235-44E3-A0F0-2183C360E0EB}"/>
          </ac:spMkLst>
        </pc:spChg>
        <pc:spChg chg="mod">
          <ac:chgData name="Mónica Fossi" userId="S::mfossi@migrantclinician.org::01634185-630a-4a37-8c7e-5559376f41ab" providerId="AD" clId="Web-{FF92F772-7659-09B9-6368-3072D990E343}" dt="2022-09-05T17:33:27.607" v="222" actId="1076"/>
          <ac:spMkLst>
            <pc:docMk/>
            <pc:sldMk cId="482683754" sldId="259"/>
            <ac:spMk id="102" creationId="{4C21A323-F65B-48A5-B37D-2CE703D9F642}"/>
          </ac:spMkLst>
        </pc:spChg>
        <pc:spChg chg="mod">
          <ac:chgData name="Mónica Fossi" userId="S::mfossi@migrantclinician.org::01634185-630a-4a37-8c7e-5559376f41ab" providerId="AD" clId="Web-{FF92F772-7659-09B9-6368-3072D990E343}" dt="2022-09-05T17:24:31.619" v="189" actId="1076"/>
          <ac:spMkLst>
            <pc:docMk/>
            <pc:sldMk cId="482683754" sldId="259"/>
            <ac:spMk id="108" creationId="{BAB95AEC-6B96-462D-AC34-224E370E066C}"/>
          </ac:spMkLst>
        </pc:spChg>
        <pc:spChg chg="mod">
          <ac:chgData name="Mónica Fossi" userId="S::mfossi@migrantclinician.org::01634185-630a-4a37-8c7e-5559376f41ab" providerId="AD" clId="Web-{FF92F772-7659-09B9-6368-3072D990E343}" dt="2022-09-05T17:33:30.123" v="223" actId="1076"/>
          <ac:spMkLst>
            <pc:docMk/>
            <pc:sldMk cId="482683754" sldId="259"/>
            <ac:spMk id="110" creationId="{BF247A29-5D55-4E85-ABEB-BD2C8E643642}"/>
          </ac:spMkLst>
        </pc:spChg>
        <pc:grpChg chg="mod">
          <ac:chgData name="Mónica Fossi" userId="S::mfossi@migrantclinician.org::01634185-630a-4a37-8c7e-5559376f41ab" providerId="AD" clId="Web-{FF92F772-7659-09B9-6368-3072D990E343}" dt="2022-09-05T17:33:25.372" v="221" actId="1076"/>
          <ac:grpSpMkLst>
            <pc:docMk/>
            <pc:sldMk cId="482683754" sldId="259"/>
            <ac:grpSpMk id="74" creationId="{8F32CBA4-375A-4968-A718-F9A31BF49039}"/>
          </ac:grpSpMkLst>
        </pc:grpChg>
        <pc:grpChg chg="mod">
          <ac:chgData name="Mónica Fossi" userId="S::mfossi@migrantclinician.org::01634185-630a-4a37-8c7e-5559376f41ab" providerId="AD" clId="Web-{FF92F772-7659-09B9-6368-3072D990E343}" dt="2022-09-05T17:24:28.760" v="188" actId="14100"/>
          <ac:grpSpMkLst>
            <pc:docMk/>
            <pc:sldMk cId="482683754" sldId="259"/>
            <ac:grpSpMk id="105" creationId="{D2A84E63-58B3-4BA5-BD49-94BA9F2C9BFB}"/>
          </ac:grpSpMkLst>
        </pc:grpChg>
      </pc:sldChg>
    </pc:docChg>
  </pc:docChgLst>
  <pc:docChgLst>
    <pc:chgData name="Mónica Fossi" userId="S::mfossi@migrantclinician.org::01634185-630a-4a37-8c7e-5559376f41ab" providerId="AD" clId="Web-{93C549F2-063D-D985-DF51-725CADDD0F39}"/>
    <pc:docChg chg="modSld">
      <pc:chgData name="Mónica Fossi" userId="S::mfossi@migrantclinician.org::01634185-630a-4a37-8c7e-5559376f41ab" providerId="AD" clId="Web-{93C549F2-063D-D985-DF51-725CADDD0F39}" dt="2022-11-01T00:03:21.522" v="4" actId="20577"/>
      <pc:docMkLst>
        <pc:docMk/>
      </pc:docMkLst>
      <pc:sldChg chg="modSp">
        <pc:chgData name="Mónica Fossi" userId="S::mfossi@migrantclinician.org::01634185-630a-4a37-8c7e-5559376f41ab" providerId="AD" clId="Web-{93C549F2-063D-D985-DF51-725CADDD0F39}" dt="2022-11-01T00:03:21.522" v="4" actId="20577"/>
        <pc:sldMkLst>
          <pc:docMk/>
          <pc:sldMk cId="482683754" sldId="259"/>
        </pc:sldMkLst>
        <pc:spChg chg="mod">
          <ac:chgData name="Mónica Fossi" userId="S::mfossi@migrantclinician.org::01634185-630a-4a37-8c7e-5559376f41ab" providerId="AD" clId="Web-{93C549F2-063D-D985-DF51-725CADDD0F39}" dt="2022-11-01T00:03:21.522" v="4" actId="20577"/>
          <ac:spMkLst>
            <pc:docMk/>
            <pc:sldMk cId="482683754" sldId="259"/>
            <ac:spMk id="72" creationId="{35AAC854-2E22-419D-B132-096B2F209976}"/>
          </ac:spMkLst>
        </pc:spChg>
      </pc:sldChg>
    </pc:docChg>
  </pc:docChgLst>
  <pc:docChgLst>
    <pc:chgData name="Noel Dufrene" userId="S::ndufrene@migrantclinician.org::131c83a1-d70b-4f56-8487-a9b39281de7c" providerId="AD" clId="Web-{02F973C7-57FE-B544-521F-DFE6D28F804B}"/>
    <pc:docChg chg="modSld">
      <pc:chgData name="Noel Dufrene" userId="S::ndufrene@migrantclinician.org::131c83a1-d70b-4f56-8487-a9b39281de7c" providerId="AD" clId="Web-{02F973C7-57FE-B544-521F-DFE6D28F804B}" dt="2022-06-01T19:05:27.650" v="0" actId="20577"/>
      <pc:docMkLst>
        <pc:docMk/>
      </pc:docMkLst>
      <pc:sldChg chg="modSp">
        <pc:chgData name="Noel Dufrene" userId="S::ndufrene@migrantclinician.org::131c83a1-d70b-4f56-8487-a9b39281de7c" providerId="AD" clId="Web-{02F973C7-57FE-B544-521F-DFE6D28F804B}" dt="2022-06-01T19:05:27.650" v="0" actId="20577"/>
        <pc:sldMkLst>
          <pc:docMk/>
          <pc:sldMk cId="482683754" sldId="259"/>
        </pc:sldMkLst>
        <pc:spChg chg="mod">
          <ac:chgData name="Noel Dufrene" userId="S::ndufrene@migrantclinician.org::131c83a1-d70b-4f56-8487-a9b39281de7c" providerId="AD" clId="Web-{02F973C7-57FE-B544-521F-DFE6D28F804B}" dt="2022-06-01T19:05:27.650" v="0" actId="20577"/>
          <ac:spMkLst>
            <pc:docMk/>
            <pc:sldMk cId="482683754" sldId="259"/>
            <ac:spMk id="108" creationId="{BAB95AEC-6B96-462D-AC34-224E370E066C}"/>
          </ac:spMkLst>
        </pc:spChg>
      </pc:sldChg>
    </pc:docChg>
  </pc:docChgLst>
  <pc:docChgLst>
    <pc:chgData name="Mónica Fossi" userId="S::mfossi@migrantclinician.org::01634185-630a-4a37-8c7e-5559376f41ab" providerId="AD" clId="Web-{81F30384-301E-BAD1-52F9-7CDA57CF8107}"/>
    <pc:docChg chg="modSld">
      <pc:chgData name="Mónica Fossi" userId="S::mfossi@migrantclinician.org::01634185-630a-4a37-8c7e-5559376f41ab" providerId="AD" clId="Web-{81F30384-301E-BAD1-52F9-7CDA57CF8107}" dt="2022-09-12T21:13:52.734" v="49" actId="20577"/>
      <pc:docMkLst>
        <pc:docMk/>
      </pc:docMkLst>
      <pc:sldChg chg="modSp">
        <pc:chgData name="Mónica Fossi" userId="S::mfossi@migrantclinician.org::01634185-630a-4a37-8c7e-5559376f41ab" providerId="AD" clId="Web-{81F30384-301E-BAD1-52F9-7CDA57CF8107}" dt="2022-09-12T21:03:29.511" v="32" actId="20577"/>
        <pc:sldMkLst>
          <pc:docMk/>
          <pc:sldMk cId="1394479930" sldId="258"/>
        </pc:sldMkLst>
        <pc:spChg chg="mod">
          <ac:chgData name="Mónica Fossi" userId="S::mfossi@migrantclinician.org::01634185-630a-4a37-8c7e-5559376f41ab" providerId="AD" clId="Web-{81F30384-301E-BAD1-52F9-7CDA57CF8107}" dt="2022-09-12T21:03:29.511" v="32" actId="20577"/>
          <ac:spMkLst>
            <pc:docMk/>
            <pc:sldMk cId="1394479930" sldId="258"/>
            <ac:spMk id="69" creationId="{8BAAB775-307E-4729-8AB5-CF0DE8A46729}"/>
          </ac:spMkLst>
        </pc:spChg>
      </pc:sldChg>
      <pc:sldChg chg="modSp">
        <pc:chgData name="Mónica Fossi" userId="S::mfossi@migrantclinician.org::01634185-630a-4a37-8c7e-5559376f41ab" providerId="AD" clId="Web-{81F30384-301E-BAD1-52F9-7CDA57CF8107}" dt="2022-09-12T21:13:52.734" v="49" actId="20577"/>
        <pc:sldMkLst>
          <pc:docMk/>
          <pc:sldMk cId="482683754" sldId="259"/>
        </pc:sldMkLst>
        <pc:spChg chg="mod">
          <ac:chgData name="Mónica Fossi" userId="S::mfossi@migrantclinician.org::01634185-630a-4a37-8c7e-5559376f41ab" providerId="AD" clId="Web-{81F30384-301E-BAD1-52F9-7CDA57CF8107}" dt="2022-09-12T21:06:24.735" v="47" actId="20577"/>
          <ac:spMkLst>
            <pc:docMk/>
            <pc:sldMk cId="482683754" sldId="259"/>
            <ac:spMk id="93" creationId="{0E8A317C-2973-717B-BBF5-9AA280CB0B6F}"/>
          </ac:spMkLst>
        </pc:spChg>
        <pc:spChg chg="mod">
          <ac:chgData name="Mónica Fossi" userId="S::mfossi@migrantclinician.org::01634185-630a-4a37-8c7e-5559376f41ab" providerId="AD" clId="Web-{81F30384-301E-BAD1-52F9-7CDA57CF8107}" dt="2022-09-12T21:13:52.734" v="49" actId="20577"/>
          <ac:spMkLst>
            <pc:docMk/>
            <pc:sldMk cId="482683754" sldId="259"/>
            <ac:spMk id="101" creationId="{904400D5-4235-44E3-A0F0-2183C360E0EB}"/>
          </ac:spMkLst>
        </pc:spChg>
      </pc:sldChg>
    </pc:docChg>
  </pc:docChgLst>
  <pc:docChgLst>
    <pc:chgData name="Noel Dufrene" userId="S::ndufrene@migrantclinician.org::131c83a1-d70b-4f56-8487-a9b39281de7c" providerId="AD" clId="Web-{E5341D02-C81C-83F5-66C2-F2470937ACAB}"/>
    <pc:docChg chg="modSld">
      <pc:chgData name="Noel Dufrene" userId="S::ndufrene@migrantclinician.org::131c83a1-d70b-4f56-8487-a9b39281de7c" providerId="AD" clId="Web-{E5341D02-C81C-83F5-66C2-F2470937ACAB}" dt="2022-06-28T13:49:28.570" v="0" actId="20577"/>
      <pc:docMkLst>
        <pc:docMk/>
      </pc:docMkLst>
      <pc:sldChg chg="modSp">
        <pc:chgData name="Noel Dufrene" userId="S::ndufrene@migrantclinician.org::131c83a1-d70b-4f56-8487-a9b39281de7c" providerId="AD" clId="Web-{E5341D02-C81C-83F5-66C2-F2470937ACAB}" dt="2022-06-28T13:49:28.570" v="0" actId="20577"/>
        <pc:sldMkLst>
          <pc:docMk/>
          <pc:sldMk cId="482683754" sldId="259"/>
        </pc:sldMkLst>
        <pc:spChg chg="mod">
          <ac:chgData name="Noel Dufrene" userId="S::ndufrene@migrantclinician.org::131c83a1-d70b-4f56-8487-a9b39281de7c" providerId="AD" clId="Web-{E5341D02-C81C-83F5-66C2-F2470937ACAB}" dt="2022-06-28T13:49:28.570" v="0" actId="20577"/>
          <ac:spMkLst>
            <pc:docMk/>
            <pc:sldMk cId="482683754" sldId="259"/>
            <ac:spMk id="108" creationId="{BAB95AEC-6B96-462D-AC34-224E370E06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A31A2A1-49DD-4A62-9765-ACAB44B00788}" type="datetimeFigureOut">
              <a:rPr lang="en-US" smtClean="0"/>
              <a:t>11/3/2022</a:t>
            </a:fld>
            <a:endParaRPr lang="en-US"/>
          </a:p>
        </p:txBody>
      </p:sp>
      <p:sp>
        <p:nvSpPr>
          <p:cNvPr id="4" name="Slide Image Placeholder 3"/>
          <p:cNvSpPr>
            <a:spLocks noGrp="1" noRot="1" noChangeAspect="1"/>
          </p:cNvSpPr>
          <p:nvPr>
            <p:ph type="sldImg" idx="2"/>
          </p:nvPr>
        </p:nvSpPr>
        <p:spPr>
          <a:xfrm>
            <a:off x="1500188" y="1173163"/>
            <a:ext cx="410210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FA2CE5F-867D-4C67-B4D0-A0B12BB26D64}" type="slidenum">
              <a:rPr lang="en-US" smtClean="0"/>
              <a:t>‹#›</a:t>
            </a:fld>
            <a:endParaRPr lang="en-US"/>
          </a:p>
        </p:txBody>
      </p:sp>
    </p:spTree>
    <p:extLst>
      <p:ext uri="{BB962C8B-B14F-4D97-AF65-F5344CB8AC3E}">
        <p14:creationId xmlns:p14="http://schemas.microsoft.com/office/powerpoint/2010/main" val="36646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1</a:t>
            </a:fld>
            <a:endParaRPr lang="en-US"/>
          </a:p>
        </p:txBody>
      </p:sp>
    </p:spTree>
    <p:extLst>
      <p:ext uri="{BB962C8B-B14F-4D97-AF65-F5344CB8AC3E}">
        <p14:creationId xmlns:p14="http://schemas.microsoft.com/office/powerpoint/2010/main" val="35815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2</a:t>
            </a:fld>
            <a:endParaRPr lang="en-US"/>
          </a:p>
        </p:txBody>
      </p:sp>
    </p:spTree>
    <p:extLst>
      <p:ext uri="{BB962C8B-B14F-4D97-AF65-F5344CB8AC3E}">
        <p14:creationId xmlns:p14="http://schemas.microsoft.com/office/powerpoint/2010/main" val="1687714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11/3/2022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1.svg"/><Relationship Id="rId3" Type="http://schemas.openxmlformats.org/officeDocument/2006/relationships/image" Target="../media/image8.png"/><Relationship Id="rId21" Type="http://schemas.openxmlformats.org/officeDocument/2006/relationships/image" Target="../media/image24.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13.svg"/><Relationship Id="rId14" Type="http://schemas.openxmlformats.org/officeDocument/2006/relationships/hyperlink" Target="https://bit.ly/3zcBgw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Qr code&#10;&#10;Description automatically generated">
            <a:extLst>
              <a:ext uri="{FF2B5EF4-FFF2-40B4-BE49-F238E27FC236}">
                <a16:creationId xmlns:a16="http://schemas.microsoft.com/office/drawing/2014/main" id="{C0207B2D-6CD3-42AE-9B3E-BDCE497BC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730" y="6358409"/>
            <a:ext cx="854790" cy="854790"/>
          </a:xfrm>
          <a:prstGeom prst="rect">
            <a:avLst/>
          </a:prstGeom>
        </p:spPr>
      </p:pic>
      <p:pic>
        <p:nvPicPr>
          <p:cNvPr id="38" name="Picture 37" descr="Qr code&#10;&#10;Description automatically generated">
            <a:extLst>
              <a:ext uri="{FF2B5EF4-FFF2-40B4-BE49-F238E27FC236}">
                <a16:creationId xmlns:a16="http://schemas.microsoft.com/office/drawing/2014/main" id="{E79F6362-7804-499D-B6D2-143C24474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7036" y="5130652"/>
            <a:ext cx="848484" cy="848484"/>
          </a:xfrm>
          <a:prstGeom prst="rect">
            <a:avLst/>
          </a:prstGeom>
        </p:spPr>
      </p:pic>
      <p:pic>
        <p:nvPicPr>
          <p:cNvPr id="5" name="Picture 4">
            <a:extLst>
              <a:ext uri="{FF2B5EF4-FFF2-40B4-BE49-F238E27FC236}">
                <a16:creationId xmlns:a16="http://schemas.microsoft.com/office/drawing/2014/main" id="{8F9A2D03-8422-44BC-8009-182E0B364D44}"/>
              </a:ext>
            </a:extLst>
          </p:cNvPr>
          <p:cNvPicPr>
            <a:picLocks noChangeAspect="1"/>
          </p:cNvPicPr>
          <p:nvPr/>
        </p:nvPicPr>
        <p:blipFill>
          <a:blip r:embed="rId5"/>
          <a:stretch>
            <a:fillRect/>
          </a:stretch>
        </p:blipFill>
        <p:spPr>
          <a:xfrm>
            <a:off x="6684894" y="0"/>
            <a:ext cx="3371380" cy="4560203"/>
          </a:xfrm>
          <a:prstGeom prst="rect">
            <a:avLst/>
          </a:prstGeom>
        </p:spPr>
      </p:pic>
      <p:pic>
        <p:nvPicPr>
          <p:cNvPr id="41" name="Picture 40" descr="A picture containing doll, vector graphics&#10;&#10;Description automatically generated">
            <a:extLst>
              <a:ext uri="{FF2B5EF4-FFF2-40B4-BE49-F238E27FC236}">
                <a16:creationId xmlns:a16="http://schemas.microsoft.com/office/drawing/2014/main" id="{1806B1C9-5D71-4324-84DC-05D1A1033A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0258" y="267814"/>
            <a:ext cx="2988023" cy="4342202"/>
          </a:xfrm>
          <a:prstGeom prst="rect">
            <a:avLst/>
          </a:prstGeom>
        </p:spPr>
      </p:pic>
      <p:pic>
        <p:nvPicPr>
          <p:cNvPr id="6" name="Picture 5">
            <a:extLst>
              <a:ext uri="{FF2B5EF4-FFF2-40B4-BE49-F238E27FC236}">
                <a16:creationId xmlns:a16="http://schemas.microsoft.com/office/drawing/2014/main" id="{F79A6490-1CDC-49DF-B90A-AA9B6341D34A}"/>
              </a:ext>
            </a:extLst>
          </p:cNvPr>
          <p:cNvPicPr>
            <a:picLocks noChangeAspect="1"/>
          </p:cNvPicPr>
          <p:nvPr/>
        </p:nvPicPr>
        <p:blipFill>
          <a:blip r:embed="rId7"/>
          <a:stretch>
            <a:fillRect/>
          </a:stretch>
        </p:blipFill>
        <p:spPr>
          <a:xfrm>
            <a:off x="6615765" y="3959142"/>
            <a:ext cx="3584759" cy="3865199"/>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12835" y="1"/>
            <a:ext cx="3385517" cy="728662"/>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6A2A665-5AAE-4FD9-AF6A-A2F5AE72E475}"/>
              </a:ext>
            </a:extLst>
          </p:cNvPr>
          <p:cNvGrpSpPr/>
          <p:nvPr/>
        </p:nvGrpSpPr>
        <p:grpSpPr>
          <a:xfrm>
            <a:off x="7196145" y="5799344"/>
            <a:ext cx="2334057" cy="1254725"/>
            <a:chOff x="7204214" y="5906241"/>
            <a:chExt cx="2334057" cy="1254725"/>
          </a:xfrm>
        </p:grpSpPr>
        <p:sp>
          <p:nvSpPr>
            <p:cNvPr id="10" name="TextBox 9">
              <a:extLst>
                <a:ext uri="{FF2B5EF4-FFF2-40B4-BE49-F238E27FC236}">
                  <a16:creationId xmlns:a16="http://schemas.microsoft.com/office/drawing/2014/main" id="{1A5F4A01-344D-4EE3-A0A1-9301F64A6BB1}"/>
                </a:ext>
              </a:extLst>
            </p:cNvPr>
            <p:cNvSpPr txBox="1"/>
            <p:nvPr/>
          </p:nvSpPr>
          <p:spPr>
            <a:xfrm>
              <a:off x="7287073" y="5973364"/>
              <a:ext cx="2168338" cy="313932"/>
            </a:xfrm>
            <a:prstGeom prst="rect">
              <a:avLst/>
            </a:prstGeom>
            <a:noFill/>
          </p:spPr>
          <p:txBody>
            <a:bodyPr wrap="square" lIns="91440" tIns="45720" rIns="91440" bIns="45720" rtlCol="0" anchor="t">
              <a:spAutoFit/>
            </a:bodyPr>
            <a:lstStyle/>
            <a:p>
              <a:pPr marL="285750" indent="-285750">
                <a:lnSpc>
                  <a:spcPct val="90000"/>
                </a:lnSpc>
                <a:spcAft>
                  <a:spcPts val="400"/>
                </a:spcAft>
                <a:buClr>
                  <a:srgbClr val="FFC000"/>
                </a:buClr>
                <a:buFont typeface="Wingdings" panose="05000000000000000000" pitchFamily="2" charset="2"/>
                <a:buChar char="ü"/>
              </a:pPr>
              <a:endParaRPr lang="en-US" sz="1600" b="1">
                <a:solidFill>
                  <a:schemeClr val="bg1"/>
                </a:solidFill>
                <a:cs typeface="Calibri"/>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204214" y="5906241"/>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73363D-349F-4B39-BF85-09242992255E}"/>
                </a:ext>
              </a:extLst>
            </p:cNvPr>
            <p:cNvCxnSpPr>
              <a:cxnSpLocks/>
            </p:cNvCxnSpPr>
            <p:nvPr/>
          </p:nvCxnSpPr>
          <p:spPr>
            <a:xfrm>
              <a:off x="7204214" y="7160966"/>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E7B8E400-F5C5-42FB-988E-939361ED1137}"/>
              </a:ext>
            </a:extLst>
          </p:cNvPr>
          <p:cNvSpPr txBox="1"/>
          <p:nvPr/>
        </p:nvSpPr>
        <p:spPr>
          <a:xfrm>
            <a:off x="3490301" y="221039"/>
            <a:ext cx="3042634" cy="387798"/>
          </a:xfrm>
          <a:prstGeom prst="rect">
            <a:avLst/>
          </a:prstGeom>
          <a:noFill/>
        </p:spPr>
        <p:txBody>
          <a:bodyPr wrap="square" lIns="0" tIns="0" rIns="0" bIns="0" rtlCol="0" anchor="t">
            <a:spAutoFit/>
          </a:bodyPr>
          <a:lstStyle/>
          <a:p>
            <a:pPr algn="ctr">
              <a:lnSpc>
                <a:spcPct val="90000"/>
              </a:lnSpc>
              <a:spcAft>
                <a:spcPts val="600"/>
              </a:spcAft>
            </a:pPr>
            <a:r>
              <a:rPr lang="es-ES" sz="1400" b="1" dirty="0">
                <a:solidFill>
                  <a:schemeClr val="bg1"/>
                </a:solidFill>
                <a:ea typeface="+mn-lt"/>
                <a:cs typeface="+mn-lt"/>
              </a:rPr>
              <a:t>¿CÓMO PUEDO OBTENER UNA VACUNA CONTRA COVID-19 PARA MI HIJO?</a:t>
            </a:r>
            <a:endParaRPr lang="en-US" sz="1400" b="1" dirty="0">
              <a:solidFill>
                <a:schemeClr val="bg1"/>
              </a:solidFill>
              <a:cs typeface="Calibri"/>
            </a:endParaRPr>
          </a:p>
        </p:txBody>
      </p:sp>
      <p:sp>
        <p:nvSpPr>
          <p:cNvPr id="30" name="TextBox 29">
            <a:extLst>
              <a:ext uri="{FF2B5EF4-FFF2-40B4-BE49-F238E27FC236}">
                <a16:creationId xmlns:a16="http://schemas.microsoft.com/office/drawing/2014/main" id="{13A4E983-9F63-4335-862E-7EB57F6D2A96}"/>
              </a:ext>
            </a:extLst>
          </p:cNvPr>
          <p:cNvSpPr txBox="1"/>
          <p:nvPr/>
        </p:nvSpPr>
        <p:spPr>
          <a:xfrm>
            <a:off x="3462022" y="852543"/>
            <a:ext cx="3007694" cy="3262432"/>
          </a:xfrm>
          <a:prstGeom prst="rect">
            <a:avLst/>
          </a:prstGeom>
          <a:noFill/>
        </p:spPr>
        <p:txBody>
          <a:bodyPr wrap="square" lIns="0" tIns="0" rIns="0" bIns="0" rtlCol="0" anchor="t">
            <a:spAutoFit/>
          </a:bodyPr>
          <a:lstStyle/>
          <a:p>
            <a:pPr marL="171450" indent="-171450">
              <a:spcAft>
                <a:spcPts val="600"/>
              </a:spcAft>
              <a:buClr>
                <a:srgbClr val="F29D2C"/>
              </a:buClr>
              <a:buSzPct val="115000"/>
              <a:buFont typeface="Wingdings" panose="05000000000000000000" pitchFamily="2" charset="2"/>
              <a:buChar char="ü"/>
            </a:pPr>
            <a:r>
              <a:rPr lang="es-MX" sz="1100" b="1" dirty="0">
                <a:ea typeface="+mn-lt"/>
                <a:cs typeface="+mn-lt"/>
              </a:rPr>
              <a:t>Contacte a su departamento de salud local para hacer una </a:t>
            </a:r>
            <a:r>
              <a:rPr lang="es-MX" sz="1050" b="1" dirty="0">
                <a:ea typeface="+mn-lt"/>
                <a:cs typeface="+mn-lt"/>
              </a:rPr>
              <a:t>cita</a:t>
            </a:r>
            <a:r>
              <a:rPr lang="es-MX" sz="1100" b="1" dirty="0">
                <a:ea typeface="+mn-lt"/>
                <a:cs typeface="+mn-lt"/>
              </a:rPr>
              <a:t> </a:t>
            </a:r>
            <a:r>
              <a:rPr lang="es-MX" sz="1100" dirty="0">
                <a:ea typeface="+mn-lt"/>
                <a:cs typeface="+mn-lt"/>
              </a:rPr>
              <a:t>o para preguntar dónde se encuentran las clínicas móviles de vacunación.</a:t>
            </a:r>
            <a:endParaRPr lang="es-MX" sz="1100" dirty="0"/>
          </a:p>
          <a:p>
            <a:pPr marL="171450" indent="-171450">
              <a:spcAft>
                <a:spcPts val="600"/>
              </a:spcAft>
              <a:buClr>
                <a:srgbClr val="F29D2C"/>
              </a:buClr>
              <a:buSzPct val="115000"/>
              <a:buFont typeface="Wingdings" panose="05000000000000000000" pitchFamily="2" charset="2"/>
              <a:buChar char="ü"/>
            </a:pPr>
            <a:r>
              <a:rPr lang="es-MX" sz="1100" b="1" dirty="0">
                <a:ea typeface="+mn-lt"/>
                <a:cs typeface="+mn-lt"/>
              </a:rPr>
              <a:t>Contacte su centro de salud comunitario para hacer una cita.</a:t>
            </a:r>
            <a:endParaRPr lang="es-MX" sz="1100" b="1" dirty="0"/>
          </a:p>
          <a:p>
            <a:pPr marL="171450" indent="-171450">
              <a:spcAft>
                <a:spcPts val="600"/>
              </a:spcAft>
              <a:buClr>
                <a:srgbClr val="F29D2C"/>
              </a:buClr>
              <a:buSzPct val="115000"/>
              <a:buFont typeface="Wingdings" panose="05000000000000000000" pitchFamily="2" charset="2"/>
              <a:buChar char="ü"/>
            </a:pPr>
            <a:r>
              <a:rPr lang="es-MX" sz="1100" b="1" dirty="0">
                <a:ea typeface="+mn-lt"/>
                <a:cs typeface="+mn-lt"/>
              </a:rPr>
              <a:t>Pregunte al pediatra</a:t>
            </a:r>
            <a:r>
              <a:rPr lang="es-MX" sz="1100" dirty="0">
                <a:ea typeface="+mn-lt"/>
                <a:cs typeface="+mn-lt"/>
              </a:rPr>
              <a:t> </a:t>
            </a:r>
            <a:r>
              <a:rPr lang="es-MX" sz="1100" b="1" dirty="0">
                <a:ea typeface="+mn-lt"/>
                <a:cs typeface="+mn-lt"/>
              </a:rPr>
              <a:t>de su hijo</a:t>
            </a:r>
            <a:r>
              <a:rPr lang="es-MX" sz="1100" dirty="0">
                <a:ea typeface="+mn-lt"/>
                <a:cs typeface="+mn-lt"/>
              </a:rPr>
              <a:t> si ofrece vacunas contra COVID-19.</a:t>
            </a:r>
            <a:endParaRPr lang="es-MX" sz="1100" dirty="0"/>
          </a:p>
          <a:p>
            <a:pPr marL="171450" indent="-171450">
              <a:spcAft>
                <a:spcPts val="600"/>
              </a:spcAft>
              <a:buClr>
                <a:srgbClr val="F29D2C"/>
              </a:buClr>
              <a:buSzPct val="115000"/>
              <a:buFont typeface="Wingdings" panose="05000000000000000000" pitchFamily="2" charset="2"/>
              <a:buChar char="ü"/>
            </a:pPr>
            <a:r>
              <a:rPr lang="es-MX" sz="1100" b="1" dirty="0">
                <a:ea typeface="+mn-lt"/>
                <a:cs typeface="+mn-lt"/>
              </a:rPr>
              <a:t>Visite</a:t>
            </a:r>
            <a:r>
              <a:rPr lang="es-MX" sz="1100" dirty="0">
                <a:ea typeface="+mn-lt"/>
                <a:cs typeface="+mn-lt"/>
              </a:rPr>
              <a:t> </a:t>
            </a:r>
            <a:r>
              <a:rPr lang="es-MX" sz="1100" b="1" dirty="0">
                <a:ea typeface="+mn-lt"/>
                <a:cs typeface="+mn-lt"/>
              </a:rPr>
              <a:t>su farmacia local</a:t>
            </a:r>
            <a:r>
              <a:rPr lang="es-MX" sz="1100" dirty="0">
                <a:ea typeface="+mn-lt"/>
                <a:cs typeface="+mn-lt"/>
              </a:rPr>
              <a:t>. Ellos podrían estar ofreciendo las vacunas. </a:t>
            </a:r>
          </a:p>
          <a:p>
            <a:pPr marL="171450" indent="-171450">
              <a:spcAft>
                <a:spcPts val="600"/>
              </a:spcAft>
              <a:buClr>
                <a:srgbClr val="F29D2C"/>
              </a:buClr>
              <a:buSzPct val="115000"/>
              <a:buFont typeface="Wingdings" panose="05000000000000000000" pitchFamily="2" charset="2"/>
              <a:buChar char="ü"/>
            </a:pPr>
            <a:r>
              <a:rPr lang="es-MX" sz="1100" b="1" dirty="0">
                <a:ea typeface="+mn-lt"/>
                <a:cs typeface="+mn-lt"/>
              </a:rPr>
              <a:t>Hable con el personal  de la escuela de su hijo</a:t>
            </a:r>
            <a:r>
              <a:rPr lang="es-MX" sz="1100" dirty="0">
                <a:ea typeface="+mn-lt"/>
                <a:cs typeface="+mn-lt"/>
              </a:rPr>
              <a:t> sobre la vacuna contra COVID-19. Ellos podrían estar ofreciendo clínicas de vacunación en </a:t>
            </a:r>
            <a:br>
              <a:rPr lang="es-MX" sz="1100" dirty="0">
                <a:ea typeface="+mn-lt"/>
                <a:cs typeface="+mn-lt"/>
              </a:rPr>
            </a:br>
            <a:r>
              <a:rPr lang="es-MX" sz="1100" dirty="0">
                <a:ea typeface="+mn-lt"/>
                <a:cs typeface="+mn-lt"/>
              </a:rPr>
              <a:t>la escuela.</a:t>
            </a:r>
            <a:endParaRPr lang="es-MX" sz="1100" dirty="0"/>
          </a:p>
          <a:p>
            <a:pPr marL="171450" indent="-171450">
              <a:spcAft>
                <a:spcPts val="600"/>
              </a:spcAft>
              <a:buClr>
                <a:srgbClr val="F29D2C"/>
              </a:buClr>
              <a:buSzPct val="115000"/>
              <a:buFont typeface="Wingdings" panose="05000000000000000000" pitchFamily="2" charset="2"/>
              <a:buChar char="ü"/>
            </a:pPr>
            <a:r>
              <a:rPr lang="es-MX" sz="1100" dirty="0">
                <a:ea typeface="+mn-lt"/>
                <a:cs typeface="+mn-lt"/>
              </a:rPr>
              <a:t>En algunos lugares se requiere la presencia de los padres cuando el hijo recibe la vacuna. Busque clínicas y horarios de atención flexibles para padres que trabajen.</a:t>
            </a:r>
            <a:endParaRPr lang="es-MX" sz="1100" dirty="0"/>
          </a:p>
        </p:txBody>
      </p:sp>
      <p:sp>
        <p:nvSpPr>
          <p:cNvPr id="36" name="TextBox 35">
            <a:extLst>
              <a:ext uri="{FF2B5EF4-FFF2-40B4-BE49-F238E27FC236}">
                <a16:creationId xmlns:a16="http://schemas.microsoft.com/office/drawing/2014/main" id="{6412BEDF-938B-4552-A838-8D513795A6C4}"/>
              </a:ext>
            </a:extLst>
          </p:cNvPr>
          <p:cNvSpPr txBox="1"/>
          <p:nvPr/>
        </p:nvSpPr>
        <p:spPr>
          <a:xfrm>
            <a:off x="3705980" y="4311377"/>
            <a:ext cx="2584462" cy="215444"/>
          </a:xfrm>
          <a:prstGeom prst="rect">
            <a:avLst/>
          </a:prstGeom>
          <a:noFill/>
        </p:spPr>
        <p:txBody>
          <a:bodyPr wrap="square" lIns="0" tIns="0" rIns="0" bIns="0" rtlCol="0" anchor="t">
            <a:spAutoFit/>
          </a:bodyPr>
          <a:lstStyle/>
          <a:p>
            <a:pPr algn="ctr"/>
            <a:r>
              <a:rPr lang="es-ES" sz="1400" b="1">
                <a:ea typeface="+mn-lt"/>
                <a:cs typeface="+mn-lt"/>
              </a:rPr>
              <a:t>PARA MÁS INFORMACIÓN</a:t>
            </a:r>
            <a:endParaRPr lang="en-US" sz="1400">
              <a:cs typeface="Calibri"/>
            </a:endParaRPr>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711380" y="4579100"/>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689256" y="7198172"/>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B2856935-14FB-4AE6-88E2-4E9655334FD4}"/>
              </a:ext>
            </a:extLst>
          </p:cNvPr>
          <p:cNvSpPr txBox="1"/>
          <p:nvPr/>
        </p:nvSpPr>
        <p:spPr>
          <a:xfrm>
            <a:off x="6975779" y="7210580"/>
            <a:ext cx="2774789" cy="184666"/>
          </a:xfrm>
          <a:prstGeom prst="rect">
            <a:avLst/>
          </a:prstGeom>
          <a:noFill/>
        </p:spPr>
        <p:txBody>
          <a:bodyPr wrap="square" lIns="0" tIns="0" rIns="0" bIns="0" rtlCol="0" anchor="t">
            <a:spAutoFit/>
          </a:bodyPr>
          <a:lstStyle/>
          <a:p>
            <a:pPr algn="ctr"/>
            <a:r>
              <a:rPr lang="es-ES" sz="1200">
                <a:solidFill>
                  <a:schemeClr val="bg1"/>
                </a:solidFill>
                <a:ea typeface="+mn-lt"/>
                <a:cs typeface="+mn-lt"/>
              </a:rPr>
              <a:t>Campaña de comunicación sobre COVID-19</a:t>
            </a:r>
            <a:endParaRPr lang="en-US">
              <a:solidFill>
                <a:schemeClr val="bg1"/>
              </a:solidFill>
            </a:endParaRPr>
          </a:p>
        </p:txBody>
      </p:sp>
      <p:sp>
        <p:nvSpPr>
          <p:cNvPr id="3" name="Rectangle 2">
            <a:extLst>
              <a:ext uri="{FF2B5EF4-FFF2-40B4-BE49-F238E27FC236}">
                <a16:creationId xmlns:a16="http://schemas.microsoft.com/office/drawing/2014/main" id="{D27823C1-F315-4F28-B47B-640FBEE09E38}"/>
              </a:ext>
            </a:extLst>
          </p:cNvPr>
          <p:cNvSpPr/>
          <p:nvPr/>
        </p:nvSpPr>
        <p:spPr>
          <a:xfrm>
            <a:off x="7847724" y="4526960"/>
            <a:ext cx="914966" cy="91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F0C7DC3-1172-41B1-AA36-AE9EE26F1658}"/>
              </a:ext>
            </a:extLst>
          </p:cNvPr>
          <p:cNvSpPr txBox="1"/>
          <p:nvPr/>
        </p:nvSpPr>
        <p:spPr>
          <a:xfrm>
            <a:off x="4115159" y="7306765"/>
            <a:ext cx="1894581" cy="276999"/>
          </a:xfrm>
          <a:prstGeom prst="rect">
            <a:avLst/>
          </a:prstGeom>
          <a:noFill/>
        </p:spPr>
        <p:txBody>
          <a:bodyPr wrap="square" lIns="0" tIns="0" rIns="0" bIns="0" rtlCol="0" anchor="t">
            <a:spAutoFit/>
          </a:bodyPr>
          <a:lstStyle/>
          <a:p>
            <a:pPr algn="ctr"/>
            <a:r>
              <a:rPr lang="es-ES" sz="900" b="1" dirty="0">
                <a:ea typeface="+mn-lt"/>
                <a:cs typeface="+mn-lt"/>
              </a:rPr>
              <a:t>Última revisión:</a:t>
            </a:r>
          </a:p>
          <a:p>
            <a:pPr algn="ctr"/>
            <a:r>
              <a:rPr lang="es-419" sz="900" dirty="0">
                <a:ea typeface="+mn-lt"/>
                <a:cs typeface="+mn-lt"/>
              </a:rPr>
              <a:t> Revisado el 11 de octubre de 2022</a:t>
            </a:r>
            <a:endParaRPr lang="es-ES" sz="900" dirty="0">
              <a:ea typeface="+mn-lt"/>
              <a:cs typeface="+mn-lt"/>
            </a:endParaRPr>
          </a:p>
        </p:txBody>
      </p:sp>
      <p:sp>
        <p:nvSpPr>
          <p:cNvPr id="50" name="TextBox 49">
            <a:extLst>
              <a:ext uri="{FF2B5EF4-FFF2-40B4-BE49-F238E27FC236}">
                <a16:creationId xmlns:a16="http://schemas.microsoft.com/office/drawing/2014/main" id="{D2014B00-1E2A-4C25-9A16-FA7459458F4D}"/>
              </a:ext>
            </a:extLst>
          </p:cNvPr>
          <p:cNvSpPr txBox="1"/>
          <p:nvPr/>
        </p:nvSpPr>
        <p:spPr>
          <a:xfrm>
            <a:off x="7204214" y="5920106"/>
            <a:ext cx="2334057" cy="1077218"/>
          </a:xfrm>
          <a:prstGeom prst="rect">
            <a:avLst/>
          </a:prstGeom>
          <a:noFill/>
        </p:spPr>
        <p:txBody>
          <a:bodyPr wrap="square" lIns="0" tIns="0" rIns="0" bIns="0" rtlCol="0" anchor="t">
            <a:spAutoFit/>
          </a:bodyPr>
          <a:lstStyle/>
          <a:p>
            <a:pPr marL="285750" indent="-285750">
              <a:buClr>
                <a:srgbClr val="FFD243"/>
              </a:buClr>
              <a:buSzPct val="120000"/>
              <a:buFont typeface="Wingdings,Sans-Serif"/>
              <a:buChar char="ü"/>
            </a:pPr>
            <a:r>
              <a:rPr lang="es-ES" sz="1400" b="1" dirty="0">
                <a:solidFill>
                  <a:schemeClr val="bg1"/>
                </a:solidFill>
                <a:latin typeface="Calibri"/>
                <a:ea typeface="+mn-lt"/>
                <a:cs typeface="+mn-lt"/>
              </a:rPr>
              <a:t>¡VACÚNESE!</a:t>
            </a:r>
            <a:endParaRPr lang="en-US" sz="1400" dirty="0">
              <a:solidFill>
                <a:schemeClr val="bg1"/>
              </a:solidFill>
              <a:ea typeface="+mn-lt"/>
              <a:cs typeface="+mn-lt"/>
            </a:endParaRPr>
          </a:p>
          <a:p>
            <a:pPr marL="285750" indent="-285750">
              <a:buClr>
                <a:srgbClr val="FFD243"/>
              </a:buClr>
              <a:buSzPct val="120000"/>
              <a:buFont typeface="Wingdings"/>
              <a:buChar char="ü"/>
            </a:pPr>
            <a:r>
              <a:rPr lang="es-ES" sz="1400" b="1" dirty="0">
                <a:solidFill>
                  <a:schemeClr val="bg1"/>
                </a:solidFill>
                <a:latin typeface="Calibri"/>
                <a:ea typeface="+mn-lt"/>
                <a:cs typeface="+mn-lt"/>
              </a:rPr>
              <a:t>Use</a:t>
            </a:r>
            <a:r>
              <a:rPr lang="es-ES" sz="1400" b="1" dirty="0">
                <a:solidFill>
                  <a:schemeClr val="bg1"/>
                </a:solidFill>
                <a:ea typeface="+mn-lt"/>
                <a:cs typeface="+mn-lt"/>
              </a:rPr>
              <a:t> cubrebocas</a:t>
            </a:r>
            <a:endParaRPr lang="es-ES" sz="1400" b="1" dirty="0">
              <a:solidFill>
                <a:schemeClr val="bg1"/>
              </a:solidFill>
              <a:cs typeface="Calibri" panose="020F0502020204030204"/>
            </a:endParaRPr>
          </a:p>
          <a:p>
            <a:pPr marL="285750" indent="-285750">
              <a:buClr>
                <a:srgbClr val="FFD243"/>
              </a:buClr>
              <a:buSzPct val="120000"/>
              <a:buFont typeface="Wingdings"/>
              <a:buChar char="ü"/>
            </a:pPr>
            <a:r>
              <a:rPr lang="es-ES" sz="1400" b="1" dirty="0">
                <a:solidFill>
                  <a:schemeClr val="bg1"/>
                </a:solidFill>
                <a:ea typeface="+mn-lt"/>
                <a:cs typeface="+mn-lt"/>
              </a:rPr>
              <a:t>Mantenga el distanciamiento social</a:t>
            </a:r>
            <a:endParaRPr lang="es-ES" sz="1400" b="1" dirty="0">
              <a:solidFill>
                <a:schemeClr val="bg1"/>
              </a:solidFill>
              <a:cs typeface="Calibri" panose="020F0502020204030204"/>
            </a:endParaRPr>
          </a:p>
          <a:p>
            <a:pPr marL="285750" indent="-285750">
              <a:buClr>
                <a:srgbClr val="FFD243"/>
              </a:buClr>
              <a:buSzPct val="120000"/>
              <a:buFont typeface="Wingdings"/>
              <a:buChar char="ü"/>
            </a:pPr>
            <a:r>
              <a:rPr lang="es-ES" sz="1400" b="1" dirty="0">
                <a:solidFill>
                  <a:schemeClr val="bg1"/>
                </a:solidFill>
                <a:ea typeface="+mn-lt"/>
                <a:cs typeface="+mn-lt"/>
              </a:rPr>
              <a:t>Lávese las manos</a:t>
            </a:r>
          </a:p>
        </p:txBody>
      </p:sp>
      <p:grpSp>
        <p:nvGrpSpPr>
          <p:cNvPr id="2" name="Group 1">
            <a:extLst>
              <a:ext uri="{FF2B5EF4-FFF2-40B4-BE49-F238E27FC236}">
                <a16:creationId xmlns:a16="http://schemas.microsoft.com/office/drawing/2014/main" id="{5980566C-9FE4-0F75-4BCF-D1B8A1163B89}"/>
              </a:ext>
            </a:extLst>
          </p:cNvPr>
          <p:cNvGrpSpPr/>
          <p:nvPr/>
        </p:nvGrpSpPr>
        <p:grpSpPr>
          <a:xfrm>
            <a:off x="192002" y="3238020"/>
            <a:ext cx="2801869" cy="1605390"/>
            <a:chOff x="192002" y="3247344"/>
            <a:chExt cx="2801869" cy="1605390"/>
          </a:xfrm>
        </p:grpSpPr>
        <p:sp>
          <p:nvSpPr>
            <p:cNvPr id="62" name="TextBox 61">
              <a:extLst>
                <a:ext uri="{FF2B5EF4-FFF2-40B4-BE49-F238E27FC236}">
                  <a16:creationId xmlns:a16="http://schemas.microsoft.com/office/drawing/2014/main" id="{DC3B3EF6-C2EA-4CA5-9439-67CC1523E96B}"/>
                </a:ext>
              </a:extLst>
            </p:cNvPr>
            <p:cNvSpPr txBox="1"/>
            <p:nvPr/>
          </p:nvSpPr>
          <p:spPr>
            <a:xfrm>
              <a:off x="192002" y="3247344"/>
              <a:ext cx="2688492" cy="193899"/>
            </a:xfrm>
            <a:prstGeom prst="rect">
              <a:avLst/>
            </a:prstGeom>
            <a:noFill/>
          </p:spPr>
          <p:txBody>
            <a:bodyPr wrap="square" lIns="0" tIns="0" rIns="0" bIns="0" rtlCol="0" anchor="t">
              <a:spAutoFit/>
            </a:bodyPr>
            <a:lstStyle/>
            <a:p>
              <a:pPr>
                <a:lnSpc>
                  <a:spcPct val="90000"/>
                </a:lnSpc>
                <a:spcAft>
                  <a:spcPts val="600"/>
                </a:spcAft>
              </a:pPr>
              <a:r>
                <a:rPr lang="es-MX" sz="1400" b="1">
                  <a:solidFill>
                    <a:schemeClr val="accent1">
                      <a:lumMod val="75000"/>
                    </a:schemeClr>
                  </a:solidFill>
                  <a:ea typeface="+mn-lt"/>
                  <a:cs typeface="+mn-lt"/>
                </a:rPr>
                <a:t>¿La vacuna es segura para los niños?</a:t>
              </a:r>
              <a:endParaRPr lang="es-MX" sz="1400" b="1">
                <a:solidFill>
                  <a:schemeClr val="accent1">
                    <a:lumMod val="75000"/>
                  </a:schemeClr>
                </a:solidFill>
              </a:endParaRPr>
            </a:p>
          </p:txBody>
        </p:sp>
        <p:sp>
          <p:nvSpPr>
            <p:cNvPr id="69" name="TextBox 68">
              <a:extLst>
                <a:ext uri="{FF2B5EF4-FFF2-40B4-BE49-F238E27FC236}">
                  <a16:creationId xmlns:a16="http://schemas.microsoft.com/office/drawing/2014/main" id="{8BAAB775-307E-4729-8AB5-CF0DE8A46729}"/>
                </a:ext>
              </a:extLst>
            </p:cNvPr>
            <p:cNvSpPr txBox="1"/>
            <p:nvPr/>
          </p:nvSpPr>
          <p:spPr>
            <a:xfrm>
              <a:off x="201735" y="3483128"/>
              <a:ext cx="2792136" cy="1369606"/>
            </a:xfrm>
            <a:prstGeom prst="rect">
              <a:avLst/>
            </a:prstGeom>
            <a:noFill/>
          </p:spPr>
          <p:txBody>
            <a:bodyPr wrap="square" lIns="0" tIns="0" rIns="0" bIns="0" rtlCol="0" anchor="t">
              <a:spAutoFit/>
            </a:bodyPr>
            <a:lstStyle/>
            <a:p>
              <a:pPr>
                <a:spcAft>
                  <a:spcPts val="600"/>
                </a:spcAft>
              </a:pPr>
              <a:r>
                <a:rPr lang="es-419" sz="1050" dirty="0">
                  <a:ea typeface="+mn-lt"/>
                  <a:cs typeface="+mn-lt"/>
                </a:rPr>
                <a:t>Para  junio de 2022, 8.5 millones de niños menores de 12 años han sido vacunados completamente en EE.UU. (es decir, el 30% de esa población en EE.UU.). Casi el 60% de niños de 12-17 años están completamente vacunados. Ningún niño ha muerto debido a la vacuna</a:t>
              </a:r>
            </a:p>
            <a:p>
              <a:pPr>
                <a:spcAft>
                  <a:spcPts val="600"/>
                </a:spcAft>
              </a:pPr>
              <a:r>
                <a:rPr lang="es-419" sz="1050" b="1" dirty="0">
                  <a:ea typeface="+mn-lt"/>
                  <a:cs typeface="+mn-lt"/>
                </a:rPr>
                <a:t>Los riesgos de contraer COVID-19 son mucho mayores que los posibles riesgo de vacunarse.</a:t>
              </a:r>
            </a:p>
          </p:txBody>
        </p:sp>
      </p:grpSp>
      <p:sp>
        <p:nvSpPr>
          <p:cNvPr id="33" name="TextBox 32">
            <a:extLst>
              <a:ext uri="{FF2B5EF4-FFF2-40B4-BE49-F238E27FC236}">
                <a16:creationId xmlns:a16="http://schemas.microsoft.com/office/drawing/2014/main" id="{17F6BDD7-76CF-4F95-9250-B71225DABBA7}"/>
              </a:ext>
            </a:extLst>
          </p:cNvPr>
          <p:cNvSpPr txBox="1"/>
          <p:nvPr/>
        </p:nvSpPr>
        <p:spPr>
          <a:xfrm>
            <a:off x="6981117" y="4460492"/>
            <a:ext cx="2764112" cy="1200329"/>
          </a:xfrm>
          <a:prstGeom prst="rect">
            <a:avLst/>
          </a:prstGeom>
          <a:noFill/>
        </p:spPr>
        <p:txBody>
          <a:bodyPr wrap="square" lIns="0" tIns="0" rIns="0" bIns="0" rtlCol="0" anchor="t">
            <a:spAutoFit/>
          </a:bodyPr>
          <a:lstStyle/>
          <a:p>
            <a:pPr algn="ctr"/>
            <a:r>
              <a:rPr lang="es-ES" sz="2600" b="1">
                <a:solidFill>
                  <a:schemeClr val="bg1"/>
                </a:solidFill>
                <a:latin typeface="Lato Black"/>
                <a:ea typeface="+mn-lt"/>
                <a:cs typeface="+mn-lt"/>
              </a:rPr>
              <a:t>Los niños y</a:t>
            </a:r>
            <a:endParaRPr lang="en-US" b="1">
              <a:solidFill>
                <a:schemeClr val="bg1"/>
              </a:solidFill>
              <a:latin typeface="Lato Black"/>
              <a:ea typeface="Lato Black"/>
              <a:cs typeface="Calibri"/>
            </a:endParaRPr>
          </a:p>
          <a:p>
            <a:pPr algn="ctr"/>
            <a:r>
              <a:rPr lang="es-ES" sz="2600" b="1">
                <a:solidFill>
                  <a:schemeClr val="bg1"/>
                </a:solidFill>
                <a:latin typeface="Lato Black"/>
                <a:ea typeface="+mn-lt"/>
                <a:cs typeface="+mn-lt"/>
              </a:rPr>
              <a:t>la vacuna contra COVID-19</a:t>
            </a:r>
            <a:endParaRPr lang="es-ES" b="1">
              <a:solidFill>
                <a:schemeClr val="bg1"/>
              </a:solidFill>
              <a:latin typeface="Lato Black"/>
              <a:ea typeface="Lato Black"/>
              <a:cs typeface="Lato Black"/>
            </a:endParaRPr>
          </a:p>
        </p:txBody>
      </p:sp>
      <p:grpSp>
        <p:nvGrpSpPr>
          <p:cNvPr id="46" name="Group 45">
            <a:extLst>
              <a:ext uri="{FF2B5EF4-FFF2-40B4-BE49-F238E27FC236}">
                <a16:creationId xmlns:a16="http://schemas.microsoft.com/office/drawing/2014/main" id="{24197ED0-9AC7-4DFB-8AB7-85E5CC11B89A}"/>
              </a:ext>
            </a:extLst>
          </p:cNvPr>
          <p:cNvGrpSpPr/>
          <p:nvPr/>
        </p:nvGrpSpPr>
        <p:grpSpPr>
          <a:xfrm>
            <a:off x="157525" y="227837"/>
            <a:ext cx="2934118" cy="2838663"/>
            <a:chOff x="159129" y="468329"/>
            <a:chExt cx="2934118" cy="2838663"/>
          </a:xfrm>
        </p:grpSpPr>
        <p:sp>
          <p:nvSpPr>
            <p:cNvPr id="47" name="TextBox 46">
              <a:extLst>
                <a:ext uri="{FF2B5EF4-FFF2-40B4-BE49-F238E27FC236}">
                  <a16:creationId xmlns:a16="http://schemas.microsoft.com/office/drawing/2014/main" id="{E37FCD1D-17F6-4F35-8B2B-6B1E7266D9C6}"/>
                </a:ext>
              </a:extLst>
            </p:cNvPr>
            <p:cNvSpPr txBox="1"/>
            <p:nvPr/>
          </p:nvSpPr>
          <p:spPr>
            <a:xfrm>
              <a:off x="159129" y="468329"/>
              <a:ext cx="2934118" cy="215444"/>
            </a:xfrm>
            <a:prstGeom prst="rect">
              <a:avLst/>
            </a:prstGeom>
            <a:noFill/>
          </p:spPr>
          <p:txBody>
            <a:bodyPr wrap="square" lIns="0" tIns="0" rIns="0" bIns="0" rtlCol="0" anchor="t">
              <a:spAutoFit/>
            </a:bodyPr>
            <a:lstStyle/>
            <a:p>
              <a:r>
                <a:rPr lang="es-419" sz="1400" b="1">
                  <a:solidFill>
                    <a:schemeClr val="accent1">
                      <a:lumMod val="75000"/>
                    </a:schemeClr>
                  </a:solidFill>
                  <a:ea typeface="+mn-lt"/>
                  <a:cs typeface="+mn-lt"/>
                </a:rPr>
                <a:t>¿Por qué debemos vacunar a los niños?</a:t>
              </a:r>
              <a:endParaRPr lang="es-419" sz="1400">
                <a:solidFill>
                  <a:schemeClr val="accent1">
                    <a:lumMod val="75000"/>
                  </a:schemeClr>
                </a:solidFill>
                <a:ea typeface="+mn-lt"/>
                <a:cs typeface="+mn-lt"/>
              </a:endParaRPr>
            </a:p>
          </p:txBody>
        </p:sp>
        <p:sp>
          <p:nvSpPr>
            <p:cNvPr id="49" name="TextBox 48">
              <a:extLst>
                <a:ext uri="{FF2B5EF4-FFF2-40B4-BE49-F238E27FC236}">
                  <a16:creationId xmlns:a16="http://schemas.microsoft.com/office/drawing/2014/main" id="{E8A1348C-E4C8-418B-AFAE-7FA98BD6E34D}"/>
                </a:ext>
              </a:extLst>
            </p:cNvPr>
            <p:cNvSpPr txBox="1"/>
            <p:nvPr/>
          </p:nvSpPr>
          <p:spPr>
            <a:xfrm>
              <a:off x="190239" y="729363"/>
              <a:ext cx="2849409" cy="2577629"/>
            </a:xfrm>
            <a:prstGeom prst="rect">
              <a:avLst/>
            </a:prstGeom>
            <a:noFill/>
          </p:spPr>
          <p:txBody>
            <a:bodyPr wrap="square" lIns="0" tIns="0" rIns="0" bIns="0" rtlCol="0" anchor="t">
              <a:spAutoFit/>
            </a:bodyPr>
            <a:lstStyle/>
            <a:p>
              <a:pPr>
                <a:spcAft>
                  <a:spcPts val="600"/>
                </a:spcAft>
                <a:tabLst>
                  <a:tab pos="2001838" algn="l"/>
                </a:tabLst>
              </a:pPr>
              <a:r>
                <a:rPr lang="es-419" sz="1050" dirty="0">
                  <a:ea typeface="+mn-lt"/>
                  <a:cs typeface="+mn-lt"/>
                </a:rPr>
                <a:t>Algunos niños se enferman gravemente por el coronavirus. COVID-19 es una de las principales causas de muerte en niños. Es la causa no.1 de muertes por infecciones/enfermedades respiratorias. Miles de niños se han hospitalizado por COVID-19. La mayoría no estaban vacunados. Casi un tercio de ellos no tenían ninguna condición preexistente como obesidad o diabetes.</a:t>
              </a:r>
              <a:endParaRPr lang="en-US" sz="1050" dirty="0">
                <a:ea typeface="+mn-lt"/>
                <a:cs typeface="+mn-lt"/>
              </a:endParaRPr>
            </a:p>
            <a:p>
              <a:pPr>
                <a:spcAft>
                  <a:spcPts val="600"/>
                </a:spcAft>
              </a:pPr>
              <a:r>
                <a:rPr lang="es-419" sz="1050" dirty="0">
                  <a:ea typeface="+mn-lt"/>
                  <a:cs typeface="+mn-lt"/>
                </a:rPr>
                <a:t>La mayoría de los niños no se enferman tanto como los adultos, </a:t>
              </a:r>
              <a:r>
                <a:rPr lang="es-419" sz="1050" b="1" dirty="0">
                  <a:ea typeface="+mn-lt"/>
                  <a:cs typeface="+mn-lt"/>
                </a:rPr>
                <a:t>pero aún pueden transmitir el virus.</a:t>
              </a:r>
              <a:r>
                <a:rPr lang="es-419" sz="1050" dirty="0">
                  <a:ea typeface="+mn-lt"/>
                  <a:cs typeface="+mn-lt"/>
                </a:rPr>
                <a:t> </a:t>
              </a:r>
              <a:br>
                <a:rPr lang="es-419" sz="1050" dirty="0">
                  <a:ea typeface="+mn-lt"/>
                  <a:cs typeface="+mn-lt"/>
                </a:rPr>
              </a:br>
              <a:r>
                <a:rPr lang="es-419" sz="1050" dirty="0">
                  <a:ea typeface="+mn-lt"/>
                  <a:cs typeface="+mn-lt"/>
                </a:rPr>
                <a:t>Las vacunas contra COVID-19 evita que los adultos mayores, hermanos menores y otras personas se infecten, sean hospitalizados o mueran. </a:t>
              </a:r>
              <a:endParaRPr lang="en-US" sz="1050" dirty="0">
                <a:ea typeface="+mn-lt"/>
                <a:cs typeface="+mn-lt"/>
              </a:endParaRPr>
            </a:p>
            <a:p>
              <a:pPr>
                <a:spcAft>
                  <a:spcPts val="600"/>
                </a:spcAft>
              </a:pPr>
              <a:r>
                <a:rPr lang="es-419" sz="1050" dirty="0">
                  <a:ea typeface="+mn-lt"/>
                  <a:cs typeface="+mn-lt"/>
                </a:rPr>
                <a:t>Vacunar a los niños ayuda a </a:t>
              </a:r>
              <a:r>
                <a:rPr lang="es-419" sz="1050" b="1" dirty="0">
                  <a:ea typeface="+mn-lt"/>
                  <a:cs typeface="+mn-lt"/>
                </a:rPr>
                <a:t>prevenir brotes de COVID-19 que provocan el cierre de las escuelas</a:t>
              </a:r>
              <a:r>
                <a:rPr lang="es-419" sz="1050" dirty="0">
                  <a:ea typeface="+mn-lt"/>
                  <a:cs typeface="+mn-lt"/>
                </a:rPr>
                <a:t>.</a:t>
              </a:r>
              <a:endParaRPr lang="en-US" sz="1050" dirty="0">
                <a:ea typeface="+mn-lt"/>
                <a:cs typeface="+mn-lt"/>
              </a:endParaRPr>
            </a:p>
          </p:txBody>
        </p:sp>
      </p:grpSp>
      <p:sp>
        <p:nvSpPr>
          <p:cNvPr id="51" name="TextBox 50">
            <a:extLst>
              <a:ext uri="{FF2B5EF4-FFF2-40B4-BE49-F238E27FC236}">
                <a16:creationId xmlns:a16="http://schemas.microsoft.com/office/drawing/2014/main" id="{956A9AD4-67E1-42F5-8247-5BABC5E668A8}"/>
              </a:ext>
            </a:extLst>
          </p:cNvPr>
          <p:cNvSpPr txBox="1"/>
          <p:nvPr/>
        </p:nvSpPr>
        <p:spPr>
          <a:xfrm>
            <a:off x="166788" y="6132464"/>
            <a:ext cx="2950375" cy="1408078"/>
          </a:xfrm>
          <a:prstGeom prst="rect">
            <a:avLst/>
          </a:prstGeom>
          <a:noFill/>
        </p:spPr>
        <p:txBody>
          <a:bodyPr wrap="square" lIns="0" tIns="0" rIns="0" bIns="0" rtlCol="0" anchor="t">
            <a:spAutoFit/>
          </a:bodyPr>
          <a:lstStyle/>
          <a:p>
            <a:pPr marL="171450" indent="-171450">
              <a:spcAft>
                <a:spcPts val="300"/>
              </a:spcAft>
              <a:buClr>
                <a:srgbClr val="0E5299"/>
              </a:buClr>
              <a:buSzPct val="225000"/>
              <a:buFont typeface="Calibri" panose="020F0502020204030204" pitchFamily="34" charset="0"/>
              <a:buChar char="₊"/>
            </a:pPr>
            <a:r>
              <a:rPr lang="es-ES" sz="1050" dirty="0">
                <a:ea typeface="+mn-lt"/>
                <a:cs typeface="+mn-lt"/>
              </a:rPr>
              <a:t>Asegure que todas las personas que viven en casa, mayores de 6 meses, estén vacunadas.</a:t>
            </a:r>
            <a:endParaRPr lang="es-ES" sz="1050" dirty="0">
              <a:ea typeface="Calibri"/>
              <a:cs typeface="Calibri"/>
            </a:endParaRPr>
          </a:p>
          <a:p>
            <a:pPr marL="171450" indent="-171450">
              <a:spcAft>
                <a:spcPts val="300"/>
              </a:spcAft>
              <a:buClr>
                <a:srgbClr val="0E5299"/>
              </a:buClr>
              <a:buSzPct val="225000"/>
              <a:buFont typeface="Calibri" panose="020F0502020204030204" pitchFamily="34" charset="0"/>
              <a:buChar char="₊"/>
            </a:pPr>
            <a:r>
              <a:rPr lang="es-ES" sz="1050" b="1" dirty="0">
                <a:ea typeface="+mn-lt"/>
                <a:cs typeface="+mn-lt"/>
              </a:rPr>
              <a:t>Las mujeres que amamantan pueden vacunarse</a:t>
            </a:r>
            <a:r>
              <a:rPr lang="es-ES" sz="1050" dirty="0">
                <a:ea typeface="+mn-lt"/>
                <a:cs typeface="+mn-lt"/>
              </a:rPr>
              <a:t> y así ayudar a transmitir anticuerpos a su bebé.</a:t>
            </a:r>
          </a:p>
          <a:p>
            <a:pPr marL="171450" indent="-171450">
              <a:spcAft>
                <a:spcPts val="300"/>
              </a:spcAft>
              <a:buClr>
                <a:srgbClr val="0E5299"/>
              </a:buClr>
              <a:buSzPct val="225000"/>
              <a:buFont typeface="Calibri" panose="020F0502020204030204" pitchFamily="34" charset="0"/>
              <a:buChar char="₊"/>
            </a:pPr>
            <a:r>
              <a:rPr lang="es-ES" sz="1050" dirty="0">
                <a:ea typeface="+mn-lt"/>
                <a:cs typeface="+mn-lt"/>
              </a:rPr>
              <a:t>Fomente el uso del </a:t>
            </a:r>
            <a:r>
              <a:rPr lang="es-ES" sz="1050" b="1" dirty="0">
                <a:ea typeface="+mn-lt"/>
                <a:cs typeface="+mn-lt"/>
              </a:rPr>
              <a:t>cubrebocas en espacios cerrados</a:t>
            </a:r>
            <a:r>
              <a:rPr lang="es-ES" sz="1050" dirty="0">
                <a:ea typeface="+mn-lt"/>
                <a:cs typeface="+mn-lt"/>
              </a:rPr>
              <a:t> y el </a:t>
            </a:r>
            <a:r>
              <a:rPr lang="es-ES" sz="1050" b="1" dirty="0">
                <a:ea typeface="+mn-lt"/>
                <a:cs typeface="+mn-lt"/>
              </a:rPr>
              <a:t>distanciamiento social</a:t>
            </a:r>
            <a:r>
              <a:rPr lang="es-ES" sz="1050" dirty="0">
                <a:ea typeface="+mn-lt"/>
                <a:cs typeface="+mn-lt"/>
              </a:rPr>
              <a:t>, especialmente entre quienes no están vacunados.</a:t>
            </a:r>
          </a:p>
          <a:p>
            <a:pPr marL="171450" indent="-171450">
              <a:spcAft>
                <a:spcPts val="300"/>
              </a:spcAft>
              <a:buClr>
                <a:srgbClr val="0E5299"/>
              </a:buClr>
              <a:buSzPct val="225000"/>
              <a:buFont typeface="Calibri" panose="020F0502020204030204" pitchFamily="34" charset="0"/>
              <a:buChar char="₊"/>
            </a:pPr>
            <a:r>
              <a:rPr lang="es-ES" sz="1050" dirty="0">
                <a:ea typeface="+mn-lt"/>
                <a:cs typeface="+mn-lt"/>
              </a:rPr>
              <a:t>Lávese las manos.</a:t>
            </a:r>
          </a:p>
        </p:txBody>
      </p:sp>
      <p:grpSp>
        <p:nvGrpSpPr>
          <p:cNvPr id="53" name="Group 52">
            <a:extLst>
              <a:ext uri="{FF2B5EF4-FFF2-40B4-BE49-F238E27FC236}">
                <a16:creationId xmlns:a16="http://schemas.microsoft.com/office/drawing/2014/main" id="{2A336627-99F3-4998-A809-3C20B362975E}"/>
              </a:ext>
            </a:extLst>
          </p:cNvPr>
          <p:cNvGrpSpPr/>
          <p:nvPr/>
        </p:nvGrpSpPr>
        <p:grpSpPr>
          <a:xfrm>
            <a:off x="188635" y="4973367"/>
            <a:ext cx="2809454" cy="1127673"/>
            <a:chOff x="87487" y="385016"/>
            <a:chExt cx="2809454" cy="930449"/>
          </a:xfrm>
        </p:grpSpPr>
        <p:sp>
          <p:nvSpPr>
            <p:cNvPr id="54" name="TextBox 53">
              <a:extLst>
                <a:ext uri="{FF2B5EF4-FFF2-40B4-BE49-F238E27FC236}">
                  <a16:creationId xmlns:a16="http://schemas.microsoft.com/office/drawing/2014/main" id="{FE668BC9-BE3E-46EB-8C89-956ECD5D8FEC}"/>
                </a:ext>
              </a:extLst>
            </p:cNvPr>
            <p:cNvSpPr txBox="1"/>
            <p:nvPr/>
          </p:nvSpPr>
          <p:spPr>
            <a:xfrm>
              <a:off x="87487" y="385016"/>
              <a:ext cx="2688492" cy="515514"/>
            </a:xfrm>
            <a:prstGeom prst="rect">
              <a:avLst/>
            </a:prstGeom>
            <a:noFill/>
          </p:spPr>
          <p:txBody>
            <a:bodyPr wrap="square" lIns="0" tIns="0" rIns="0" bIns="0" rtlCol="0" anchor="t">
              <a:spAutoFit/>
            </a:bodyPr>
            <a:lstStyle/>
            <a:p>
              <a:r>
                <a:rPr lang="es-419" sz="1400" b="1" dirty="0">
                  <a:solidFill>
                    <a:schemeClr val="accent1">
                      <a:lumMod val="75000"/>
                    </a:schemeClr>
                  </a:solidFill>
                  <a:ea typeface="+mn-lt"/>
                  <a:cs typeface="+mn-lt"/>
                </a:rPr>
                <a:t>¿Cómo mantener seguros a los niños menores de seis meses?</a:t>
              </a:r>
              <a:endParaRPr lang="es-419" sz="1400" dirty="0">
                <a:solidFill>
                  <a:schemeClr val="accent1">
                    <a:lumMod val="75000"/>
                  </a:schemeClr>
                </a:solidFill>
                <a:ea typeface="+mn-lt"/>
                <a:cs typeface="+mn-lt"/>
              </a:endParaRPr>
            </a:p>
            <a:p>
              <a:pPr>
                <a:lnSpc>
                  <a:spcPct val="90000"/>
                </a:lnSpc>
                <a:spcAft>
                  <a:spcPts val="600"/>
                </a:spcAft>
              </a:pPr>
              <a:endParaRPr lang="es-MX" sz="1400" b="1" dirty="0">
                <a:solidFill>
                  <a:schemeClr val="accent1">
                    <a:lumMod val="75000"/>
                  </a:schemeClr>
                </a:solidFill>
                <a:cs typeface="Calibri"/>
              </a:endParaRPr>
            </a:p>
          </p:txBody>
        </p:sp>
        <p:sp>
          <p:nvSpPr>
            <p:cNvPr id="55" name="TextBox 54">
              <a:extLst>
                <a:ext uri="{FF2B5EF4-FFF2-40B4-BE49-F238E27FC236}">
                  <a16:creationId xmlns:a16="http://schemas.microsoft.com/office/drawing/2014/main" id="{52E4E6C6-6037-4184-9C22-1DB9FB83F348}"/>
                </a:ext>
              </a:extLst>
            </p:cNvPr>
            <p:cNvSpPr txBox="1"/>
            <p:nvPr/>
          </p:nvSpPr>
          <p:spPr>
            <a:xfrm>
              <a:off x="92524" y="782174"/>
              <a:ext cx="2804417" cy="533291"/>
            </a:xfrm>
            <a:prstGeom prst="rect">
              <a:avLst/>
            </a:prstGeom>
            <a:noFill/>
          </p:spPr>
          <p:txBody>
            <a:bodyPr wrap="square" lIns="0" tIns="0" rIns="0" bIns="0" rtlCol="0" anchor="t">
              <a:spAutoFit/>
            </a:bodyPr>
            <a:lstStyle/>
            <a:p>
              <a:r>
                <a:rPr lang="es-MX" sz="1050" dirty="0">
                  <a:ea typeface="+mn-lt"/>
                  <a:cs typeface="+mn-lt"/>
                </a:rPr>
                <a:t>Actualmente, no hay una vacuna aprobada contra COVID-19 para niños menores de 6 meses. Pero usted puede protegerles para que no se infecten y transmitan el virus a otras personas.</a:t>
              </a:r>
              <a:endParaRPr lang="es-419" sz="1050" dirty="0">
                <a:ea typeface="+mn-lt"/>
                <a:cs typeface="+mn-lt"/>
              </a:endParaRPr>
            </a:p>
          </p:txBody>
        </p:sp>
      </p:grpSp>
      <p:pic>
        <p:nvPicPr>
          <p:cNvPr id="40" name="Picture 39" descr="A screenshot of a video game&#10;&#10;Description automatically generated with low confidence">
            <a:extLst>
              <a:ext uri="{FF2B5EF4-FFF2-40B4-BE49-F238E27FC236}">
                <a16:creationId xmlns:a16="http://schemas.microsoft.com/office/drawing/2014/main" id="{59DAD4E1-122B-44A5-8B51-C1B0E0DB877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11104" y="6564215"/>
            <a:ext cx="950200" cy="510077"/>
          </a:xfrm>
          <a:prstGeom prst="rect">
            <a:avLst/>
          </a:prstGeom>
        </p:spPr>
      </p:pic>
      <p:sp>
        <p:nvSpPr>
          <p:cNvPr id="42" name="TextBox 41">
            <a:extLst>
              <a:ext uri="{FF2B5EF4-FFF2-40B4-BE49-F238E27FC236}">
                <a16:creationId xmlns:a16="http://schemas.microsoft.com/office/drawing/2014/main" id="{7C6A180B-48B6-49CF-A91C-CB517A8DC0FC}"/>
              </a:ext>
            </a:extLst>
          </p:cNvPr>
          <p:cNvSpPr txBox="1"/>
          <p:nvPr/>
        </p:nvSpPr>
        <p:spPr>
          <a:xfrm>
            <a:off x="3581543" y="5981919"/>
            <a:ext cx="2951392" cy="436273"/>
          </a:xfrm>
          <a:prstGeom prst="rect">
            <a:avLst/>
          </a:prstGeom>
          <a:noFill/>
        </p:spPr>
        <p:txBody>
          <a:bodyPr wrap="square" lIns="0" tIns="0" rIns="0" bIns="0" rtlCol="0" anchor="t">
            <a:spAutoFit/>
          </a:bodyPr>
          <a:lstStyle/>
          <a:p>
            <a:pPr algn="ctr">
              <a:lnSpc>
                <a:spcPct val="90000"/>
              </a:lnSpc>
              <a:spcAft>
                <a:spcPts val="600"/>
              </a:spcAft>
            </a:pPr>
            <a:r>
              <a:rPr lang="en-US" sz="1050"/>
              <a:t>Para </a:t>
            </a:r>
            <a:r>
              <a:rPr lang="en-US" sz="1050" err="1"/>
              <a:t>respuestas</a:t>
            </a:r>
            <a:r>
              <a:rPr lang="en-US" sz="1050"/>
              <a:t> a </a:t>
            </a:r>
            <a:r>
              <a:rPr lang="en-US" sz="1050" err="1"/>
              <a:t>preguntas</a:t>
            </a:r>
            <a:r>
              <a:rPr lang="en-US" sz="1050"/>
              <a:t> </a:t>
            </a:r>
            <a:r>
              <a:rPr lang="en-US" sz="1050" err="1"/>
              <a:t>frecuentes</a:t>
            </a:r>
            <a:r>
              <a:rPr lang="en-US" sz="1050"/>
              <a:t> </a:t>
            </a:r>
            <a:r>
              <a:rPr lang="en-US" sz="1050" err="1"/>
              <a:t>sobre</a:t>
            </a:r>
            <a:r>
              <a:rPr lang="en-US" sz="1050"/>
              <a:t> </a:t>
            </a:r>
            <a:br>
              <a:rPr lang="en-US" sz="1050"/>
            </a:br>
            <a:r>
              <a:rPr lang="en-US" sz="1050"/>
              <a:t>COVID-19 </a:t>
            </a:r>
            <a:r>
              <a:rPr lang="en-US" sz="1050" err="1"/>
              <a:t>visite</a:t>
            </a:r>
            <a:r>
              <a:rPr lang="en-US" sz="1050"/>
              <a:t> </a:t>
            </a:r>
            <a:r>
              <a:rPr lang="en-US" sz="1050" b="1"/>
              <a:t>Migrant Clinicians Network</a:t>
            </a:r>
            <a:r>
              <a:rPr lang="en-US" sz="1050"/>
              <a:t> (MCN):</a:t>
            </a:r>
            <a:br>
              <a:rPr lang="en-US" sz="1050"/>
            </a:br>
            <a:r>
              <a:rPr lang="es-MX" sz="1050">
                <a:ea typeface="+mn-lt"/>
                <a:cs typeface="+mn-lt"/>
              </a:rPr>
              <a:t>https://bit.ly/3Cf3dTk</a:t>
            </a:r>
            <a:endParaRPr lang="en-US" sz="1050"/>
          </a:p>
        </p:txBody>
      </p:sp>
      <p:sp>
        <p:nvSpPr>
          <p:cNvPr id="43" name="TextBox 42">
            <a:extLst>
              <a:ext uri="{FF2B5EF4-FFF2-40B4-BE49-F238E27FC236}">
                <a16:creationId xmlns:a16="http://schemas.microsoft.com/office/drawing/2014/main" id="{947F4EA5-2ADD-4B34-99B4-2F6366F908D4}"/>
              </a:ext>
            </a:extLst>
          </p:cNvPr>
          <p:cNvSpPr txBox="1"/>
          <p:nvPr/>
        </p:nvSpPr>
        <p:spPr>
          <a:xfrm>
            <a:off x="3524477" y="4690183"/>
            <a:ext cx="2943690" cy="461665"/>
          </a:xfrm>
          <a:prstGeom prst="rect">
            <a:avLst/>
          </a:prstGeom>
          <a:noFill/>
        </p:spPr>
        <p:txBody>
          <a:bodyPr wrap="square" lIns="0" tIns="0" rIns="0" bIns="0" rtlCol="0" anchor="t">
            <a:spAutoFit/>
          </a:bodyPr>
          <a:lstStyle/>
          <a:p>
            <a:pPr algn="ctr">
              <a:buClr>
                <a:srgbClr val="0E5299"/>
              </a:buClr>
              <a:buSzPct val="225000"/>
            </a:pPr>
            <a:r>
              <a:rPr lang="es-ES" sz="1050" b="1">
                <a:ea typeface="+mn-lt"/>
                <a:cs typeface="+mn-lt"/>
              </a:rPr>
              <a:t>Visite los Centros para el Control y </a:t>
            </a:r>
            <a:br>
              <a:rPr lang="es-ES" sz="1050" b="1">
                <a:ea typeface="+mn-lt"/>
                <a:cs typeface="+mn-lt"/>
              </a:rPr>
            </a:br>
            <a:r>
              <a:rPr lang="es-ES" sz="1050" b="1">
                <a:ea typeface="+mn-lt"/>
                <a:cs typeface="+mn-lt"/>
              </a:rPr>
              <a:t>la Prevención de Enfermedades: </a:t>
            </a:r>
            <a:br>
              <a:rPr lang="es-ES" sz="1050" b="1">
                <a:ea typeface="+mn-lt"/>
                <a:cs typeface="+mn-lt"/>
              </a:rPr>
            </a:br>
            <a:r>
              <a:rPr lang="en-US" sz="900">
                <a:ea typeface="+mn-lt"/>
                <a:cs typeface="+mn-lt"/>
              </a:rPr>
              <a:t>https://espanol.cdc.gov/coronavirus/2019-ncov/index.html</a:t>
            </a:r>
            <a:endParaRPr lang="en-US" sz="1050">
              <a:ea typeface="+mn-lt"/>
              <a:cs typeface="+mn-lt"/>
            </a:endParaRPr>
          </a:p>
        </p:txBody>
      </p:sp>
      <p:pic>
        <p:nvPicPr>
          <p:cNvPr id="58" name="Picture 57" descr="Logo&#10;&#10;Description automatically generated">
            <a:extLst>
              <a:ext uri="{FF2B5EF4-FFF2-40B4-BE49-F238E27FC236}">
                <a16:creationId xmlns:a16="http://schemas.microsoft.com/office/drawing/2014/main" id="{C31BD8D3-689F-4B61-ACA6-265CC88C9E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26200" y="5260483"/>
            <a:ext cx="746883" cy="564316"/>
          </a:xfrm>
          <a:prstGeom prst="rect">
            <a:avLst/>
          </a:prstGeom>
        </p:spPr>
      </p:pic>
      <p:sp>
        <p:nvSpPr>
          <p:cNvPr id="8" name="Google Shape;56;p13">
            <a:extLst>
              <a:ext uri="{FF2B5EF4-FFF2-40B4-BE49-F238E27FC236}">
                <a16:creationId xmlns:a16="http://schemas.microsoft.com/office/drawing/2014/main" id="{321B1AE1-E5A7-F643-384D-DCE45D948067}"/>
              </a:ext>
            </a:extLst>
          </p:cNvPr>
          <p:cNvSpPr/>
          <p:nvPr/>
        </p:nvSpPr>
        <p:spPr>
          <a:xfrm>
            <a:off x="1560419" y="-3574512"/>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dirty="0">
                <a:latin typeface="Work Sans"/>
                <a:ea typeface="Work Sans"/>
                <a:cs typeface="Work Sans"/>
                <a:sym typeface="Work Sans"/>
              </a:rPr>
              <a:t>2</a:t>
            </a:r>
            <a:endParaRPr sz="2000" b="1" dirty="0">
              <a:solidFill>
                <a:srgbClr val="000000"/>
              </a:solidFill>
              <a:latin typeface="Work Sans"/>
              <a:ea typeface="Work Sans"/>
              <a:cs typeface="Work Sans"/>
              <a:sym typeface="Work Sans"/>
            </a:endParaRPr>
          </a:p>
        </p:txBody>
      </p:sp>
      <p:sp>
        <p:nvSpPr>
          <p:cNvPr id="9" name="Google Shape;55;p13">
            <a:extLst>
              <a:ext uri="{FF2B5EF4-FFF2-40B4-BE49-F238E27FC236}">
                <a16:creationId xmlns:a16="http://schemas.microsoft.com/office/drawing/2014/main" id="{31C0D6FA-8351-70C0-A86C-EF24043242AB}"/>
              </a:ext>
            </a:extLst>
          </p:cNvPr>
          <p:cNvSpPr/>
          <p:nvPr/>
        </p:nvSpPr>
        <p:spPr>
          <a:xfrm>
            <a:off x="1560419" y="-2982883"/>
            <a:ext cx="6837432" cy="2637041"/>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4999"/>
              </a:lnSpc>
            </a:pPr>
            <a:r>
              <a:rPr lang="es-VE" sz="1300" b="1" dirty="0">
                <a:latin typeface="Work Sans"/>
                <a:ea typeface="+mn-lt"/>
                <a:cs typeface="+mn-lt"/>
              </a:rPr>
              <a:t>Incluya información sobre los esfuerzos para la vacunación en su </a:t>
            </a:r>
            <a:r>
              <a:rPr lang="es-VE" sz="1300" b="1" dirty="0">
                <a:latin typeface="Work Sans"/>
                <a:ea typeface="+mn-lt"/>
                <a:cs typeface="+mn-lt"/>
                <a:sym typeface="Work Sans"/>
              </a:rPr>
              <a:t>área</a:t>
            </a:r>
            <a:r>
              <a:rPr lang="es-VE" sz="1300" b="1" dirty="0">
                <a:latin typeface="Work Sans"/>
                <a:ea typeface="+mn-lt"/>
                <a:cs typeface="+mn-lt"/>
              </a:rPr>
              <a:t>.</a:t>
            </a:r>
          </a:p>
          <a:p>
            <a:pPr>
              <a:lnSpc>
                <a:spcPct val="114999"/>
              </a:lnSpc>
              <a:spcAft>
                <a:spcPts val="1200"/>
              </a:spcAft>
            </a:pPr>
            <a:r>
              <a:rPr lang="es-VE" sz="1300" dirty="0">
                <a:latin typeface="Work Sans"/>
                <a:ea typeface="+mn-lt"/>
                <a:cs typeface="+mn-lt"/>
                <a:sym typeface="Work Sans"/>
              </a:rPr>
              <a:t>Utilice la parte superior de la contraportada del folleto para proporcionar recursos y enlaces para más información sobre la vacunación en el área.</a:t>
            </a:r>
            <a:endParaRPr lang="es-VE" sz="1300" dirty="0">
              <a:latin typeface="Work Sans"/>
              <a:ea typeface="Work Sans"/>
              <a:cs typeface="Work Sans"/>
            </a:endParaRPr>
          </a:p>
          <a:p>
            <a:r>
              <a:rPr lang="es-VE" sz="1300" dirty="0">
                <a:latin typeface="Work Sans"/>
                <a:ea typeface="+mn-lt"/>
                <a:cs typeface="+mn-lt"/>
                <a:sym typeface="Work Sans"/>
              </a:rPr>
              <a:t>El texto de este panel es completamente editable y se puede agregar nuevo texto pulsando el botón derecho del ratón en el borde de un cuadro de texto → </a:t>
            </a:r>
            <a:r>
              <a:rPr lang="es-VE" sz="1300" dirty="0">
                <a:latin typeface="Work Sans"/>
                <a:ea typeface="+mn-lt"/>
                <a:cs typeface="+mn-lt"/>
              </a:rPr>
              <a:t>seleccionando copiar en el menú </a:t>
            </a:r>
            <a:r>
              <a:rPr lang="es-VE" sz="1300" dirty="0">
                <a:latin typeface="Work Sans"/>
                <a:ea typeface="+mn-lt"/>
                <a:cs typeface="+mn-lt"/>
                <a:sym typeface="Work Sans"/>
              </a:rPr>
              <a:t>→ pulse el botón derecho del ratón en el lugar en el que desea que aparezca el nuevo cuadro de texto → </a:t>
            </a:r>
            <a:r>
              <a:rPr lang="es-VE" sz="1300" dirty="0">
                <a:latin typeface="Work Sans"/>
                <a:ea typeface="+mn-lt"/>
                <a:cs typeface="+mn-lt"/>
              </a:rPr>
              <a:t>seleccione Pegar en el menú.</a:t>
            </a:r>
          </a:p>
        </p:txBody>
      </p:sp>
      <p:cxnSp>
        <p:nvCxnSpPr>
          <p:cNvPr id="11" name="Straight Arrow Connector 10">
            <a:extLst>
              <a:ext uri="{FF2B5EF4-FFF2-40B4-BE49-F238E27FC236}">
                <a16:creationId xmlns:a16="http://schemas.microsoft.com/office/drawing/2014/main" id="{5E2B7720-412C-9BA0-0E09-5A0CF182F5C3}"/>
              </a:ext>
            </a:extLst>
          </p:cNvPr>
          <p:cNvCxnSpPr>
            <a:cxnSpLocks/>
          </p:cNvCxnSpPr>
          <p:nvPr/>
        </p:nvCxnSpPr>
        <p:spPr>
          <a:xfrm>
            <a:off x="5016919" y="-606175"/>
            <a:ext cx="0" cy="6061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Google Shape;56;p13">
            <a:extLst>
              <a:ext uri="{FF2B5EF4-FFF2-40B4-BE49-F238E27FC236}">
                <a16:creationId xmlns:a16="http://schemas.microsoft.com/office/drawing/2014/main" id="{83E12D0C-BC58-8C03-9160-6C9EAB948C90}"/>
              </a:ext>
            </a:extLst>
          </p:cNvPr>
          <p:cNvSpPr/>
          <p:nvPr/>
        </p:nvSpPr>
        <p:spPr>
          <a:xfrm>
            <a:off x="10927602" y="152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dirty="0">
                <a:latin typeface="Work Sans"/>
                <a:ea typeface="Work Sans"/>
                <a:cs typeface="Work Sans"/>
                <a:sym typeface="Work Sans"/>
              </a:rPr>
              <a:t>1</a:t>
            </a:r>
            <a:endParaRPr sz="2400" b="1" dirty="0">
              <a:solidFill>
                <a:srgbClr val="000000"/>
              </a:solidFill>
              <a:latin typeface="Work Sans"/>
              <a:ea typeface="Work Sans"/>
              <a:cs typeface="Work Sans"/>
              <a:sym typeface="Work Sans"/>
            </a:endParaRPr>
          </a:p>
        </p:txBody>
      </p:sp>
      <p:sp>
        <p:nvSpPr>
          <p:cNvPr id="15" name="Google Shape;55;p13">
            <a:extLst>
              <a:ext uri="{FF2B5EF4-FFF2-40B4-BE49-F238E27FC236}">
                <a16:creationId xmlns:a16="http://schemas.microsoft.com/office/drawing/2014/main" id="{265EF246-874B-AC8F-A37F-147B1442392D}"/>
              </a:ext>
            </a:extLst>
          </p:cNvPr>
          <p:cNvSpPr/>
          <p:nvPr/>
        </p:nvSpPr>
        <p:spPr>
          <a:xfrm>
            <a:off x="10927603" y="343424"/>
            <a:ext cx="3371852" cy="8301812"/>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200" b="1" dirty="0">
                <a:latin typeface="Work Sans"/>
                <a:ea typeface="Work Sans"/>
                <a:cs typeface="Work Sans"/>
                <a:sym typeface="Work Sans"/>
              </a:rPr>
              <a:t>Agregue </a:t>
            </a:r>
            <a:r>
              <a:rPr lang="es-VE" sz="1200" b="1" dirty="0">
                <a:latin typeface="Work Sans"/>
                <a:ea typeface="Work Sans"/>
                <a:cs typeface="Work Sans"/>
                <a:sym typeface="Work Sans"/>
              </a:rPr>
              <a:t>una imagen y ajuste su tamaño </a:t>
            </a:r>
            <a:endParaRPr lang="es-VE" sz="1200" b="1" dirty="0">
              <a:solidFill>
                <a:srgbClr val="000000"/>
              </a:solidFill>
            </a:endParaRPr>
          </a:p>
          <a:p>
            <a:pPr>
              <a:lnSpc>
                <a:spcPct val="115000"/>
              </a:lnSpc>
              <a:buSzPts val="1100"/>
            </a:pPr>
            <a:r>
              <a:rPr lang="es-VE" sz="1200" dirty="0">
                <a:solidFill>
                  <a:srgbClr val="000000"/>
                </a:solidFill>
                <a:latin typeface="Work Sans"/>
                <a:ea typeface="Work Sans"/>
                <a:cs typeface="Calibri"/>
              </a:rPr>
              <a:t>Vaya a Insertar → Imagen → Cargar desde la computadora y seleccione la imagen que le gustaría usar en la portada del folleto.</a:t>
            </a:r>
          </a:p>
          <a:p>
            <a:pPr>
              <a:lnSpc>
                <a:spcPct val="115000"/>
              </a:lnSpc>
              <a:buSzPts val="1100"/>
            </a:pPr>
            <a:endParaRPr lang="es-VE" sz="1200" dirty="0">
              <a:latin typeface="Work Sans"/>
              <a:cs typeface="Calibri"/>
              <a:sym typeface="Work Sans"/>
            </a:endParaRPr>
          </a:p>
          <a:p>
            <a:pPr>
              <a:lnSpc>
                <a:spcPct val="115000"/>
              </a:lnSpc>
              <a:buSzPts val="1100"/>
            </a:pPr>
            <a:r>
              <a:rPr lang="es-VE" sz="1200" dirty="0">
                <a:latin typeface="Work Sans"/>
                <a:cs typeface="Calibri"/>
                <a:sym typeface="Work Sans"/>
              </a:rPr>
              <a:t>Para ajustar el tamaño, agarre la esquina inferior derecha de la imagen y mantenga presionado el botón. Arrastre el ratón diagonalmente hasta que sea del mismo tamaño o ligeramente más grande que la diapositiva.</a:t>
            </a:r>
          </a:p>
          <a:p>
            <a:pPr>
              <a:lnSpc>
                <a:spcPct val="115000"/>
              </a:lnSpc>
              <a:buSzPts val="1100"/>
            </a:pPr>
            <a:endParaRPr lang="es-VE" sz="1200" dirty="0">
              <a:latin typeface="Work Sans"/>
              <a:cs typeface="Calibri"/>
            </a:endParaRPr>
          </a:p>
          <a:p>
            <a:pPr>
              <a:lnSpc>
                <a:spcPct val="114999"/>
              </a:lnSpc>
            </a:pPr>
            <a:r>
              <a:rPr lang="es-VE" sz="1200" b="1" dirty="0">
                <a:latin typeface="Work Sans"/>
                <a:ea typeface="+mn-lt"/>
                <a:cs typeface="+mn-lt"/>
                <a:sym typeface="Work Sans"/>
              </a:rPr>
              <a:t>Envíe la imagen hacia el fondo </a:t>
            </a:r>
            <a:endParaRPr lang="es-VE" sz="1200" b="1" dirty="0">
              <a:latin typeface="Work Sans"/>
              <a:cs typeface="Calibri" panose="020F0502020204030204"/>
            </a:endParaRPr>
          </a:p>
          <a:p>
            <a:pPr>
              <a:lnSpc>
                <a:spcPct val="114999"/>
              </a:lnSpc>
            </a:pPr>
            <a:r>
              <a:rPr lang="es-VE" sz="1200" dirty="0">
                <a:latin typeface="Work Sans"/>
                <a:ea typeface="+mn-lt"/>
                <a:cs typeface="+mn-lt"/>
                <a:sym typeface="Work Sans"/>
              </a:rPr>
              <a:t>Una vez que ajuste el tamaño de su imagen y la escale proporcionalmente al tamaño de la diapositiva o un poco más grande, pulse el botón derecho sobre la imagen y vaya a Ordenar → Enviar al fondo.</a:t>
            </a:r>
          </a:p>
          <a:p>
            <a:pPr>
              <a:lnSpc>
                <a:spcPct val="114999"/>
              </a:lnSpc>
            </a:pPr>
            <a:r>
              <a:rPr lang="es-VE" sz="1200" dirty="0">
                <a:latin typeface="Work Sans"/>
                <a:ea typeface="+mn-lt"/>
                <a:cs typeface="+mn-lt"/>
                <a:sym typeface="Work Sans"/>
              </a:rPr>
              <a:t> </a:t>
            </a:r>
            <a:endParaRPr lang="es-VE" sz="1200" dirty="0">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s-VE" sz="1200" b="1" dirty="0">
                <a:solidFill>
                  <a:srgbClr val="000000"/>
                </a:solidFill>
                <a:latin typeface="Work Sans"/>
                <a:cs typeface="Calibri"/>
                <a:sym typeface="Work Sans"/>
              </a:rPr>
              <a:t>Recorte la imagen</a:t>
            </a:r>
            <a:endParaRPr lang="es-VE" sz="1200" b="1" dirty="0">
              <a:solidFill>
                <a:srgbClr val="000000"/>
              </a:solidFill>
              <a:cs typeface="Calibri"/>
            </a:endParaRPr>
          </a:p>
          <a:p>
            <a:pPr>
              <a:lnSpc>
                <a:spcPct val="115000"/>
              </a:lnSpc>
              <a:buSzPts val="1100"/>
            </a:pPr>
            <a:r>
              <a:rPr lang="es-VE" sz="1200" dirty="0">
                <a:effectLst/>
                <a:latin typeface="Work Sans" pitchFamily="2" charset="0"/>
                <a:ea typeface="Calibri" panose="020F0502020204030204" pitchFamily="34" charset="0"/>
                <a:cs typeface="Times New Roman" panose="02020603050405020304" pitchFamily="18" charset="0"/>
              </a:rPr>
              <a:t>Si la imagen es más grande que la portada del folleto, puede recortarla pulsando el botón derecho sobre la imagen y seleccionando la herramienta Recortar que aparece en el menú. Luego puede arrastrar las barras negras de los bordes de la imagen para recortarla al tamaño correcto. Pulse fuera de la imagen para aplicar los cambios.</a:t>
            </a:r>
            <a:endParaRPr lang="es-VE" sz="1200" dirty="0">
              <a:latin typeface="Work Sans"/>
              <a:ea typeface="Work Sans"/>
              <a:cs typeface="Work Sans"/>
              <a:sym typeface="Work Sans"/>
            </a:endParaRPr>
          </a:p>
        </p:txBody>
      </p:sp>
      <p:cxnSp>
        <p:nvCxnSpPr>
          <p:cNvPr id="16" name="Straight Arrow Connector 15">
            <a:extLst>
              <a:ext uri="{FF2B5EF4-FFF2-40B4-BE49-F238E27FC236}">
                <a16:creationId xmlns:a16="http://schemas.microsoft.com/office/drawing/2014/main" id="{60E0517A-3FDC-0B37-6BBC-643D74016A95}"/>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Google Shape;56;p13">
            <a:extLst>
              <a:ext uri="{FF2B5EF4-FFF2-40B4-BE49-F238E27FC236}">
                <a16:creationId xmlns:a16="http://schemas.microsoft.com/office/drawing/2014/main" id="{21945E86-FA66-3DA8-52B7-5606755111A1}"/>
              </a:ext>
            </a:extLst>
          </p:cNvPr>
          <p:cNvSpPr/>
          <p:nvPr/>
        </p:nvSpPr>
        <p:spPr>
          <a:xfrm>
            <a:off x="1609544" y="805488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sp>
        <p:nvSpPr>
          <p:cNvPr id="18" name="Google Shape;55;p13">
            <a:extLst>
              <a:ext uri="{FF2B5EF4-FFF2-40B4-BE49-F238E27FC236}">
                <a16:creationId xmlns:a16="http://schemas.microsoft.com/office/drawing/2014/main" id="{4276EE7B-911A-C7B5-2428-3B4080D37A95}"/>
              </a:ext>
            </a:extLst>
          </p:cNvPr>
          <p:cNvSpPr/>
          <p:nvPr/>
        </p:nvSpPr>
        <p:spPr>
          <a:xfrm>
            <a:off x="1624584" y="8408559"/>
            <a:ext cx="6861995" cy="129335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050" b="1" dirty="0">
                <a:latin typeface="Work Sans"/>
                <a:ea typeface="Work Sans"/>
                <a:cs typeface="Work Sans"/>
              </a:rPr>
              <a:t>Agregue información sobre su organización y otros recursos relevantes</a:t>
            </a:r>
            <a:endParaRPr lang="en-US" sz="1050" b="1" dirty="0">
              <a:latin typeface="Work Sans"/>
              <a:ea typeface="Work Sans"/>
              <a:cs typeface="Work Sans"/>
            </a:endParaRPr>
          </a:p>
          <a:p>
            <a:pPr>
              <a:lnSpc>
                <a:spcPct val="115000"/>
              </a:lnSpc>
              <a:spcAft>
                <a:spcPts val="600"/>
              </a:spcAft>
              <a:buSzPts val="1100"/>
            </a:pPr>
            <a:r>
              <a:rPr lang="es-ES" sz="1050" dirty="0">
                <a:latin typeface="Work Sans"/>
                <a:sym typeface="Work Sans"/>
              </a:rPr>
              <a:t>La parte inferior de la contraportada le permite incluir enlaces de la organización, números de teléfono y otra información útil para su comunidad.</a:t>
            </a:r>
            <a:endParaRPr lang="en-US" sz="1050" dirty="0">
              <a:latin typeface="Work Sans"/>
            </a:endParaRPr>
          </a:p>
          <a:p>
            <a:pPr>
              <a:lnSpc>
                <a:spcPct val="115000"/>
              </a:lnSpc>
              <a:spcAft>
                <a:spcPts val="600"/>
              </a:spcAft>
              <a:buSzPts val="1100"/>
            </a:pPr>
            <a:r>
              <a:rPr lang="es-ES" sz="1050" dirty="0">
                <a:latin typeface="Work Sans"/>
                <a:sym typeface="Work Sans"/>
              </a:rPr>
              <a:t>Asegúrese de incluir la fecha de la última revisi</a:t>
            </a:r>
            <a:r>
              <a:rPr lang="es-ES" sz="1050" dirty="0">
                <a:ea typeface="+mn-lt"/>
                <a:cs typeface="+mn-lt"/>
                <a:sym typeface="Work Sans"/>
              </a:rPr>
              <a:t>ó</a:t>
            </a:r>
            <a:r>
              <a:rPr lang="es-ES" sz="1050" dirty="0">
                <a:latin typeface="Work Sans"/>
                <a:sym typeface="Work Sans"/>
              </a:rPr>
              <a:t>n en el folleto, ya que la información cambia rápidamente</a:t>
            </a:r>
            <a:r>
              <a:rPr lang="es-ES" sz="1300" dirty="0">
                <a:latin typeface="Work Sans"/>
                <a:sym typeface="Work Sans"/>
              </a:rPr>
              <a:t>.</a:t>
            </a:r>
            <a:endParaRPr lang="en-US" sz="1300" dirty="0">
              <a:latin typeface="Work Sans"/>
            </a:endParaRPr>
          </a:p>
        </p:txBody>
      </p:sp>
      <p:cxnSp>
        <p:nvCxnSpPr>
          <p:cNvPr id="19" name="Straight Arrow Connector 18">
            <a:extLst>
              <a:ext uri="{FF2B5EF4-FFF2-40B4-BE49-F238E27FC236}">
                <a16:creationId xmlns:a16="http://schemas.microsoft.com/office/drawing/2014/main" id="{BFA87983-CC16-AE37-A317-FF83302DFD2E}"/>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479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a:extLst>
              <a:ext uri="{FF2B5EF4-FFF2-40B4-BE49-F238E27FC236}">
                <a16:creationId xmlns:a16="http://schemas.microsoft.com/office/drawing/2014/main" id="{D2A84E63-58B3-4BA5-BD49-94BA9F2C9BFB}"/>
              </a:ext>
            </a:extLst>
          </p:cNvPr>
          <p:cNvGrpSpPr/>
          <p:nvPr/>
        </p:nvGrpSpPr>
        <p:grpSpPr>
          <a:xfrm>
            <a:off x="512951" y="113511"/>
            <a:ext cx="510118" cy="569117"/>
            <a:chOff x="435768" y="101808"/>
            <a:chExt cx="781291" cy="939966"/>
          </a:xfrm>
        </p:grpSpPr>
        <p:pic>
          <p:nvPicPr>
            <p:cNvPr id="109" name="Picture 108" descr="A person wearing a red shirt&#10;&#10;Description automatically generated with low confidence">
              <a:extLst>
                <a:ext uri="{FF2B5EF4-FFF2-40B4-BE49-F238E27FC236}">
                  <a16:creationId xmlns:a16="http://schemas.microsoft.com/office/drawing/2014/main" id="{3CFC9BCB-0DD9-4ED3-9B9B-27C92E4E7052}"/>
                </a:ext>
              </a:extLst>
            </p:cNvPr>
            <p:cNvPicPr>
              <a:picLocks noChangeAspect="1"/>
            </p:cNvPicPr>
            <p:nvPr/>
          </p:nvPicPr>
          <p:blipFill rotWithShape="1">
            <a:blip r:embed="rId3">
              <a:extLst>
                <a:ext uri="{28A0092B-C50C-407E-A947-70E740481C1C}">
                  <a14:useLocalDpi xmlns:a14="http://schemas.microsoft.com/office/drawing/2010/main" val="0"/>
                </a:ext>
              </a:extLst>
            </a:blip>
            <a:srcRect b="12552"/>
            <a:stretch/>
          </p:blipFill>
          <p:spPr>
            <a:xfrm>
              <a:off x="475253" y="101808"/>
              <a:ext cx="711994" cy="920783"/>
            </a:xfrm>
            <a:prstGeom prst="rect">
              <a:avLst/>
            </a:prstGeom>
          </p:spPr>
        </p:pic>
        <p:sp>
          <p:nvSpPr>
            <p:cNvPr id="112" name="Rectangle 111">
              <a:extLst>
                <a:ext uri="{FF2B5EF4-FFF2-40B4-BE49-F238E27FC236}">
                  <a16:creationId xmlns:a16="http://schemas.microsoft.com/office/drawing/2014/main" id="{793E7B3E-5FD7-4AC7-9534-9C7BC646EED4}"/>
                </a:ext>
              </a:extLst>
            </p:cNvPr>
            <p:cNvSpPr/>
            <p:nvPr/>
          </p:nvSpPr>
          <p:spPr>
            <a:xfrm>
              <a:off x="435768" y="692944"/>
              <a:ext cx="781291" cy="348830"/>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8" name="Picture 77">
            <a:extLst>
              <a:ext uri="{FF2B5EF4-FFF2-40B4-BE49-F238E27FC236}">
                <a16:creationId xmlns:a16="http://schemas.microsoft.com/office/drawing/2014/main" id="{EB4977CB-D77A-43EF-987F-30720A3138E8}"/>
              </a:ext>
            </a:extLst>
          </p:cNvPr>
          <p:cNvPicPr>
            <a:picLocks noChangeAspect="1"/>
          </p:cNvPicPr>
          <p:nvPr/>
        </p:nvPicPr>
        <p:blipFill>
          <a:blip r:embed="rId4"/>
          <a:stretch>
            <a:fillRect/>
          </a:stretch>
        </p:blipFill>
        <p:spPr>
          <a:xfrm>
            <a:off x="6741496" y="-2345"/>
            <a:ext cx="3316904" cy="1665140"/>
          </a:xfrm>
          <a:prstGeom prst="rect">
            <a:avLst/>
          </a:prstGeom>
        </p:spPr>
      </p:pic>
      <p:pic>
        <p:nvPicPr>
          <p:cNvPr id="86" name="Picture 85" descr="A group of people in garment&#10;&#10;Description automatically generated with low confidence">
            <a:extLst>
              <a:ext uri="{FF2B5EF4-FFF2-40B4-BE49-F238E27FC236}">
                <a16:creationId xmlns:a16="http://schemas.microsoft.com/office/drawing/2014/main" id="{F65554C5-36BC-4CA7-9CD7-E2A3CEE9BD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4414" y="78531"/>
            <a:ext cx="3086354" cy="1526460"/>
          </a:xfrm>
          <a:prstGeom prst="rect">
            <a:avLst/>
          </a:prstGeom>
        </p:spPr>
      </p:pic>
      <p:grpSp>
        <p:nvGrpSpPr>
          <p:cNvPr id="24" name="Group 23">
            <a:extLst>
              <a:ext uri="{FF2B5EF4-FFF2-40B4-BE49-F238E27FC236}">
                <a16:creationId xmlns:a16="http://schemas.microsoft.com/office/drawing/2014/main" id="{38C20EF7-7BA5-4ABC-9196-C78CC42FEB84}"/>
              </a:ext>
            </a:extLst>
          </p:cNvPr>
          <p:cNvGrpSpPr/>
          <p:nvPr/>
        </p:nvGrpSpPr>
        <p:grpSpPr>
          <a:xfrm>
            <a:off x="5054214" y="4249929"/>
            <a:ext cx="1575098" cy="1497551"/>
            <a:chOff x="5065929" y="4152918"/>
            <a:chExt cx="1575098" cy="1497551"/>
          </a:xfrm>
        </p:grpSpPr>
        <p:grpSp>
          <p:nvGrpSpPr>
            <p:cNvPr id="7" name="Group 6">
              <a:extLst>
                <a:ext uri="{FF2B5EF4-FFF2-40B4-BE49-F238E27FC236}">
                  <a16:creationId xmlns:a16="http://schemas.microsoft.com/office/drawing/2014/main" id="{E53BD4F8-AFAC-4BB2-8D4D-6D1B2FDADE7F}"/>
                </a:ext>
              </a:extLst>
            </p:cNvPr>
            <p:cNvGrpSpPr/>
            <p:nvPr/>
          </p:nvGrpSpPr>
          <p:grpSpPr>
            <a:xfrm>
              <a:off x="5417341" y="4152918"/>
              <a:ext cx="886850" cy="886850"/>
              <a:chOff x="5310651" y="3880938"/>
              <a:chExt cx="1906877"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310651" y="3880938"/>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78794"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5065929" y="5096471"/>
              <a:ext cx="1575098" cy="553998"/>
            </a:xfrm>
            <a:prstGeom prst="rect">
              <a:avLst/>
            </a:prstGeom>
            <a:noFill/>
          </p:spPr>
          <p:txBody>
            <a:bodyPr wrap="square" lIns="0" tIns="0" rIns="0" bIns="0" rtlCol="0" anchor="t">
              <a:spAutoFit/>
            </a:bodyPr>
            <a:lstStyle/>
            <a:p>
              <a:pPr algn="ctr">
                <a:lnSpc>
                  <a:spcPct val="90000"/>
                </a:lnSpc>
              </a:pPr>
              <a:r>
                <a:rPr lang="es-419" sz="1000" b="1" dirty="0">
                  <a:ea typeface="+mn-lt"/>
                  <a:cs typeface="+mn-lt"/>
                </a:rPr>
                <a:t>Se considera que los niños están completamente  </a:t>
              </a:r>
              <a:br>
                <a:rPr lang="es-419" sz="1000" b="1" dirty="0">
                  <a:ea typeface="+mn-lt"/>
                  <a:cs typeface="+mn-lt"/>
                </a:rPr>
              </a:br>
              <a:r>
                <a:rPr lang="es-419" sz="1000" b="1" dirty="0">
                  <a:ea typeface="+mn-lt"/>
                  <a:cs typeface="+mn-lt"/>
                </a:rPr>
                <a:t>vacunados dos semanas </a:t>
              </a:r>
              <a:br>
                <a:rPr lang="es-419" sz="1000" b="1" dirty="0">
                  <a:ea typeface="+mn-lt"/>
                  <a:cs typeface="+mn-lt"/>
                </a:rPr>
              </a:br>
              <a:r>
                <a:rPr lang="es-419" sz="1000" b="1" dirty="0">
                  <a:ea typeface="+mn-lt"/>
                  <a:cs typeface="+mn-lt"/>
                </a:rPr>
                <a:t>después de la última dosis.</a:t>
              </a:r>
              <a:endParaRPr lang="es-419" sz="1100" dirty="0">
                <a:cs typeface="Calibri"/>
              </a:endParaRPr>
            </a:p>
          </p:txBody>
        </p:sp>
      </p:grpSp>
      <p:grpSp>
        <p:nvGrpSpPr>
          <p:cNvPr id="103" name="Group 102">
            <a:extLst>
              <a:ext uri="{FF2B5EF4-FFF2-40B4-BE49-F238E27FC236}">
                <a16:creationId xmlns:a16="http://schemas.microsoft.com/office/drawing/2014/main" id="{0793B781-80FB-4FC7-A352-DB7493D818E9}"/>
              </a:ext>
            </a:extLst>
          </p:cNvPr>
          <p:cNvGrpSpPr/>
          <p:nvPr/>
        </p:nvGrpSpPr>
        <p:grpSpPr>
          <a:xfrm>
            <a:off x="5029200" y="2563510"/>
            <a:ext cx="1648556" cy="1521448"/>
            <a:chOff x="3399021" y="4150371"/>
            <a:chExt cx="1648556" cy="1521448"/>
          </a:xfrm>
        </p:grpSpPr>
        <p:grpSp>
          <p:nvGrpSpPr>
            <p:cNvPr id="104" name="Group 103">
              <a:extLst>
                <a:ext uri="{FF2B5EF4-FFF2-40B4-BE49-F238E27FC236}">
                  <a16:creationId xmlns:a16="http://schemas.microsoft.com/office/drawing/2014/main" id="{4949FAA5-48BC-4F5E-8403-B6C7F5EF8490}"/>
                </a:ext>
              </a:extLst>
            </p:cNvPr>
            <p:cNvGrpSpPr/>
            <p:nvPr/>
          </p:nvGrpSpPr>
          <p:grpSpPr>
            <a:xfrm>
              <a:off x="3782314" y="4150371"/>
              <a:ext cx="886849" cy="886849"/>
              <a:chOff x="3973660" y="2739932"/>
              <a:chExt cx="1906877" cy="1906877"/>
            </a:xfrm>
          </p:grpSpPr>
          <p:sp>
            <p:nvSpPr>
              <p:cNvPr id="107" name="Rectangle 106">
                <a:extLst>
                  <a:ext uri="{FF2B5EF4-FFF2-40B4-BE49-F238E27FC236}">
                    <a16:creationId xmlns:a16="http://schemas.microsoft.com/office/drawing/2014/main" id="{14105E7A-0BB4-4029-819E-9E3E3992B135}"/>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Graphic 110">
                <a:extLst>
                  <a:ext uri="{FF2B5EF4-FFF2-40B4-BE49-F238E27FC236}">
                    <a16:creationId xmlns:a16="http://schemas.microsoft.com/office/drawing/2014/main" id="{994DD88E-FB9E-4A38-B49D-265D21E81D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44229" y="2842702"/>
                <a:ext cx="1360976" cy="1720366"/>
              </a:xfrm>
              <a:prstGeom prst="rect">
                <a:avLst/>
              </a:prstGeom>
            </p:spPr>
          </p:pic>
        </p:grpSp>
        <p:sp>
          <p:nvSpPr>
            <p:cNvPr id="106" name="TextBox 105">
              <a:extLst>
                <a:ext uri="{FF2B5EF4-FFF2-40B4-BE49-F238E27FC236}">
                  <a16:creationId xmlns:a16="http://schemas.microsoft.com/office/drawing/2014/main" id="{96AD5411-9456-4089-8C79-E68ECA13DE44}"/>
                </a:ext>
              </a:extLst>
            </p:cNvPr>
            <p:cNvSpPr txBox="1"/>
            <p:nvPr/>
          </p:nvSpPr>
          <p:spPr>
            <a:xfrm>
              <a:off x="3399021" y="5090121"/>
              <a:ext cx="1648556" cy="581698"/>
            </a:xfrm>
            <a:prstGeom prst="rect">
              <a:avLst/>
            </a:prstGeom>
            <a:noFill/>
          </p:spPr>
          <p:txBody>
            <a:bodyPr wrap="square" lIns="0" tIns="0" rIns="0" bIns="0" rtlCol="0" anchor="t">
              <a:spAutoFit/>
            </a:bodyPr>
            <a:lstStyle/>
            <a:p>
              <a:pPr algn="ctr">
                <a:lnSpc>
                  <a:spcPct val="90000"/>
                </a:lnSpc>
              </a:pPr>
              <a:r>
                <a:rPr lang="es-MX" sz="1050" b="1">
                  <a:ea typeface="+mn-lt"/>
                  <a:cs typeface="+mn-lt"/>
                </a:rPr>
                <a:t>Los niños después de vacunarse pueden tener dolor de brazo, de cabeza, fiebre o escalofríos.</a:t>
              </a:r>
              <a:endParaRPr lang="es-MX" sz="1050" b="1"/>
            </a:p>
          </p:txBody>
        </p:sp>
      </p:grpSp>
      <p:sp>
        <p:nvSpPr>
          <p:cNvPr id="89" name="Rectangle 88">
            <a:extLst>
              <a:ext uri="{FF2B5EF4-FFF2-40B4-BE49-F238E27FC236}">
                <a16:creationId xmlns:a16="http://schemas.microsoft.com/office/drawing/2014/main" id="{1514A06F-6C9B-400A-813A-0BB94C3D4BDA}"/>
              </a:ext>
            </a:extLst>
          </p:cNvPr>
          <p:cNvSpPr/>
          <p:nvPr/>
        </p:nvSpPr>
        <p:spPr>
          <a:xfrm>
            <a:off x="3371847" y="-2345"/>
            <a:ext cx="3371851" cy="736201"/>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583508" y="154673"/>
            <a:ext cx="2902480" cy="430887"/>
          </a:xfrm>
          <a:prstGeom prst="rect">
            <a:avLst/>
          </a:prstGeom>
          <a:noFill/>
        </p:spPr>
        <p:txBody>
          <a:bodyPr wrap="square" lIns="0" tIns="0" rIns="0" bIns="0" rtlCol="0" anchor="t">
            <a:spAutoFit/>
          </a:bodyPr>
          <a:lstStyle/>
          <a:p>
            <a:pPr algn="ctr">
              <a:spcAft>
                <a:spcPts val="600"/>
              </a:spcAft>
            </a:pPr>
            <a:r>
              <a:rPr lang="es-ES" sz="1400" b="1" dirty="0">
                <a:solidFill>
                  <a:schemeClr val="bg1"/>
                </a:solidFill>
                <a:ea typeface="+mn-lt"/>
                <a:cs typeface="+mn-lt"/>
              </a:rPr>
              <a:t>LO QUE HAY QUE SABER CUANDO LOS NIÑOS RECIBEN LA VACUNA COVID-19</a:t>
            </a:r>
            <a:endParaRPr lang="en-US" sz="1400" b="1" dirty="0">
              <a:solidFill>
                <a:schemeClr val="bg1"/>
              </a:solidFill>
            </a:endParaRPr>
          </a:p>
        </p:txBody>
      </p:sp>
      <p:sp>
        <p:nvSpPr>
          <p:cNvPr id="76" name="TextBox 75">
            <a:extLst>
              <a:ext uri="{FF2B5EF4-FFF2-40B4-BE49-F238E27FC236}">
                <a16:creationId xmlns:a16="http://schemas.microsoft.com/office/drawing/2014/main" id="{450DF418-A625-4960-A393-2A15BFEA09B0}"/>
              </a:ext>
            </a:extLst>
          </p:cNvPr>
          <p:cNvSpPr txBox="1"/>
          <p:nvPr/>
        </p:nvSpPr>
        <p:spPr>
          <a:xfrm>
            <a:off x="5107811" y="6952678"/>
            <a:ext cx="1415918" cy="152349"/>
          </a:xfrm>
          <a:prstGeom prst="rect">
            <a:avLst/>
          </a:prstGeom>
          <a:noFill/>
        </p:spPr>
        <p:txBody>
          <a:bodyPr wrap="square" lIns="0" tIns="0" rIns="0" bIns="0" rtlCol="0" anchor="t">
            <a:spAutoFit/>
          </a:bodyPr>
          <a:lstStyle/>
          <a:p>
            <a:pPr algn="ctr">
              <a:lnSpc>
                <a:spcPct val="90000"/>
              </a:lnSpc>
              <a:spcAft>
                <a:spcPts val="600"/>
              </a:spcAft>
            </a:pPr>
            <a:endParaRPr lang="en-US" sz="1100" b="1">
              <a:cs typeface="Calibri"/>
            </a:endParaRPr>
          </a:p>
        </p:txBody>
      </p:sp>
      <p:sp>
        <p:nvSpPr>
          <p:cNvPr id="67" name="Rectangle 66">
            <a:extLst>
              <a:ext uri="{FF2B5EF4-FFF2-40B4-BE49-F238E27FC236}">
                <a16:creationId xmlns:a16="http://schemas.microsoft.com/office/drawing/2014/main" id="{0D9D98DC-A3DE-4819-BACD-1451DB23D2BA}"/>
              </a:ext>
            </a:extLst>
          </p:cNvPr>
          <p:cNvSpPr/>
          <p:nvPr/>
        </p:nvSpPr>
        <p:spPr>
          <a:xfrm>
            <a:off x="3782314" y="5900179"/>
            <a:ext cx="886849" cy="886849"/>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5AAC854-2E22-419D-B132-096B2F209976}"/>
              </a:ext>
            </a:extLst>
          </p:cNvPr>
          <p:cNvSpPr txBox="1"/>
          <p:nvPr/>
        </p:nvSpPr>
        <p:spPr>
          <a:xfrm>
            <a:off x="3455417" y="6842565"/>
            <a:ext cx="1535764" cy="553998"/>
          </a:xfrm>
          <a:prstGeom prst="rect">
            <a:avLst/>
          </a:prstGeom>
          <a:noFill/>
        </p:spPr>
        <p:txBody>
          <a:bodyPr wrap="square" lIns="0" tIns="0" rIns="0" bIns="0" rtlCol="0" anchor="t">
            <a:spAutoFit/>
          </a:bodyPr>
          <a:lstStyle/>
          <a:p>
            <a:pPr algn="ctr">
              <a:lnSpc>
                <a:spcPct val="90000"/>
              </a:lnSpc>
            </a:pPr>
            <a:r>
              <a:rPr lang="es-MX" sz="1000" b="1" dirty="0">
                <a:ea typeface="+mn-lt"/>
                <a:cs typeface="+mn-lt"/>
              </a:rPr>
              <a:t>Siga usando el cubrebocas en espacios donde hay mucha gente y lávese las manos.</a:t>
            </a:r>
            <a:endParaRPr lang="es-MX" sz="1600" b="1" dirty="0">
              <a:ea typeface="+mn-lt"/>
              <a:cs typeface="+mn-lt"/>
            </a:endParaRPr>
          </a:p>
        </p:txBody>
      </p:sp>
      <p:grpSp>
        <p:nvGrpSpPr>
          <p:cNvPr id="18" name="Group 17">
            <a:extLst>
              <a:ext uri="{FF2B5EF4-FFF2-40B4-BE49-F238E27FC236}">
                <a16:creationId xmlns:a16="http://schemas.microsoft.com/office/drawing/2014/main" id="{7AE98300-042A-4851-9B36-92A1D94631A4}"/>
              </a:ext>
            </a:extLst>
          </p:cNvPr>
          <p:cNvGrpSpPr/>
          <p:nvPr/>
        </p:nvGrpSpPr>
        <p:grpSpPr>
          <a:xfrm>
            <a:off x="3510674" y="2568553"/>
            <a:ext cx="1425250" cy="1393674"/>
            <a:chOff x="3510674" y="2605797"/>
            <a:chExt cx="1425250" cy="1393674"/>
          </a:xfrm>
        </p:grpSpPr>
        <p:grpSp>
          <p:nvGrpSpPr>
            <p:cNvPr id="4" name="Group 3">
              <a:extLst>
                <a:ext uri="{FF2B5EF4-FFF2-40B4-BE49-F238E27FC236}">
                  <a16:creationId xmlns:a16="http://schemas.microsoft.com/office/drawing/2014/main" id="{8C92E1F6-CB79-4454-8F75-4337B1CD1240}"/>
                </a:ext>
              </a:extLst>
            </p:cNvPr>
            <p:cNvGrpSpPr/>
            <p:nvPr/>
          </p:nvGrpSpPr>
          <p:grpSpPr>
            <a:xfrm>
              <a:off x="3782314" y="2605797"/>
              <a:ext cx="886850" cy="87899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3510674" y="3542423"/>
              <a:ext cx="1425250" cy="457048"/>
            </a:xfrm>
            <a:prstGeom prst="rect">
              <a:avLst/>
            </a:prstGeom>
            <a:noFill/>
          </p:spPr>
          <p:txBody>
            <a:bodyPr wrap="square" lIns="0" tIns="0" rIns="0" bIns="0" rtlCol="0" anchor="t">
              <a:spAutoFit/>
            </a:bodyPr>
            <a:lstStyle/>
            <a:p>
              <a:pPr algn="ctr">
                <a:lnSpc>
                  <a:spcPct val="90000"/>
                </a:lnSpc>
                <a:spcAft>
                  <a:spcPts val="600"/>
                </a:spcAft>
              </a:pPr>
              <a:r>
                <a:rPr lang="es-MX" sz="1100" b="1"/>
                <a:t>La vacuna contra COVID-19 para los niños es segura y efectiva.</a:t>
              </a:r>
              <a:endParaRPr lang="es-MX" sz="1100" b="1">
                <a:cs typeface="Calibri"/>
              </a:endParaRPr>
            </a:p>
          </p:txBody>
        </p:sp>
      </p:grpSp>
      <p:grpSp>
        <p:nvGrpSpPr>
          <p:cNvPr id="14" name="Group 13">
            <a:extLst>
              <a:ext uri="{FF2B5EF4-FFF2-40B4-BE49-F238E27FC236}">
                <a16:creationId xmlns:a16="http://schemas.microsoft.com/office/drawing/2014/main" id="{CED0B102-4DEF-4AF5-8251-37228C7AFC61}"/>
              </a:ext>
            </a:extLst>
          </p:cNvPr>
          <p:cNvGrpSpPr/>
          <p:nvPr/>
        </p:nvGrpSpPr>
        <p:grpSpPr>
          <a:xfrm>
            <a:off x="3493082" y="890874"/>
            <a:ext cx="1460435" cy="1379976"/>
            <a:chOff x="3493082" y="936398"/>
            <a:chExt cx="1460435" cy="1379976"/>
          </a:xfrm>
        </p:grpSpPr>
        <p:grpSp>
          <p:nvGrpSpPr>
            <p:cNvPr id="2" name="Group 1">
              <a:extLst>
                <a:ext uri="{FF2B5EF4-FFF2-40B4-BE49-F238E27FC236}">
                  <a16:creationId xmlns:a16="http://schemas.microsoft.com/office/drawing/2014/main" id="{924410D2-E053-4B13-9AF3-7AB02607E8E3}"/>
                </a:ext>
              </a:extLst>
            </p:cNvPr>
            <p:cNvGrpSpPr/>
            <p:nvPr/>
          </p:nvGrpSpPr>
          <p:grpSpPr>
            <a:xfrm>
              <a:off x="3782314" y="936398"/>
              <a:ext cx="886849" cy="886849"/>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493082" y="1880101"/>
              <a:ext cx="1460435" cy="436273"/>
            </a:xfrm>
            <a:prstGeom prst="rect">
              <a:avLst/>
            </a:prstGeom>
            <a:noFill/>
          </p:spPr>
          <p:txBody>
            <a:bodyPr wrap="square" lIns="0" tIns="0" rIns="0" bIns="0" rtlCol="0" anchor="t">
              <a:spAutoFit/>
            </a:bodyPr>
            <a:lstStyle/>
            <a:p>
              <a:pPr algn="ctr">
                <a:lnSpc>
                  <a:spcPct val="90000"/>
                </a:lnSpc>
              </a:pPr>
              <a:r>
                <a:rPr lang="es-MX" sz="1050" b="1" dirty="0">
                  <a:ea typeface="+mn-lt"/>
                  <a:cs typeface="+mn-lt"/>
                </a:rPr>
                <a:t>Es importante vacunar </a:t>
              </a:r>
              <a:br>
                <a:rPr lang="es-MX" sz="1050" b="1" dirty="0">
                  <a:ea typeface="+mn-lt"/>
                  <a:cs typeface="+mn-lt"/>
                </a:rPr>
              </a:br>
              <a:r>
                <a:rPr lang="es-MX" sz="1050" b="1" dirty="0">
                  <a:ea typeface="+mn-lt"/>
                  <a:cs typeface="+mn-lt"/>
                </a:rPr>
                <a:t>a los niños, aunque ya hayan tenido COVID-19.</a:t>
              </a:r>
              <a:endParaRPr lang="es-MX" sz="1050" b="1" dirty="0"/>
            </a:p>
          </p:txBody>
        </p:sp>
      </p:grpSp>
      <p:sp>
        <p:nvSpPr>
          <p:cNvPr id="91" name="Rectangle 90">
            <a:extLst>
              <a:ext uri="{FF2B5EF4-FFF2-40B4-BE49-F238E27FC236}">
                <a16:creationId xmlns:a16="http://schemas.microsoft.com/office/drawing/2014/main" id="{5B5B4C32-5690-42D3-8E0F-8B8D57B90BE8}"/>
              </a:ext>
            </a:extLst>
          </p:cNvPr>
          <p:cNvSpPr/>
          <p:nvPr/>
        </p:nvSpPr>
        <p:spPr>
          <a:xfrm>
            <a:off x="6747715" y="1481814"/>
            <a:ext cx="3314776" cy="453210"/>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6883993" y="1611476"/>
            <a:ext cx="3029522" cy="235449"/>
          </a:xfrm>
          <a:prstGeom prst="rect">
            <a:avLst/>
          </a:prstGeom>
          <a:noFill/>
        </p:spPr>
        <p:txBody>
          <a:bodyPr wrap="square" lIns="0" tIns="0" rIns="0" bIns="0" rtlCol="0" anchor="t">
            <a:spAutoFit/>
          </a:bodyPr>
          <a:lstStyle/>
          <a:p>
            <a:pPr algn="ctr">
              <a:lnSpc>
                <a:spcPct val="90000"/>
              </a:lnSpc>
              <a:spcAft>
                <a:spcPts val="600"/>
              </a:spcAft>
            </a:pPr>
            <a:r>
              <a:rPr lang="es-ES" sz="1700" b="1" dirty="0">
                <a:solidFill>
                  <a:schemeClr val="bg1"/>
                </a:solidFill>
                <a:ea typeface="+mn-lt"/>
                <a:cs typeface="+mn-lt"/>
              </a:rPr>
              <a:t>BENEFICIOS DE LA </a:t>
            </a:r>
            <a:r>
              <a:rPr lang="es" sz="1700" b="1" dirty="0">
                <a:solidFill>
                  <a:schemeClr val="bg1"/>
                </a:solidFill>
                <a:ea typeface="+mn-lt"/>
                <a:cs typeface="+mn-lt"/>
              </a:rPr>
              <a:t>VACUNACIÓN</a:t>
            </a:r>
            <a:endParaRPr lang="en-US" b="1" dirty="0">
              <a:solidFill>
                <a:schemeClr val="bg1"/>
              </a:solidFill>
            </a:endParaRPr>
          </a:p>
        </p:txBody>
      </p:sp>
      <p:sp>
        <p:nvSpPr>
          <p:cNvPr id="88" name="Rectangle 87">
            <a:extLst>
              <a:ext uri="{FF2B5EF4-FFF2-40B4-BE49-F238E27FC236}">
                <a16:creationId xmlns:a16="http://schemas.microsoft.com/office/drawing/2014/main" id="{C180C783-5033-41A5-818F-D7E275EF2D0F}"/>
              </a:ext>
            </a:extLst>
          </p:cNvPr>
          <p:cNvSpPr/>
          <p:nvPr/>
        </p:nvSpPr>
        <p:spPr>
          <a:xfrm>
            <a:off x="6743697" y="5007384"/>
            <a:ext cx="3318795" cy="416194"/>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7022598" y="5097756"/>
            <a:ext cx="2630573" cy="235449"/>
          </a:xfrm>
          <a:prstGeom prst="rect">
            <a:avLst/>
          </a:prstGeom>
          <a:noFill/>
        </p:spPr>
        <p:txBody>
          <a:bodyPr wrap="square" lIns="0" tIns="0" rIns="0" bIns="0" rtlCol="0" anchor="t">
            <a:spAutoFit/>
          </a:bodyPr>
          <a:lstStyle/>
          <a:p>
            <a:pPr algn="ctr">
              <a:lnSpc>
                <a:spcPct val="90000"/>
              </a:lnSpc>
              <a:spcAft>
                <a:spcPts val="600"/>
              </a:spcAft>
            </a:pPr>
            <a:r>
              <a:rPr lang="es-ES" sz="1700" b="1" dirty="0">
                <a:solidFill>
                  <a:schemeClr val="bg1"/>
                </a:solidFill>
                <a:ea typeface="+mn-lt"/>
                <a:cs typeface="+mn-lt"/>
              </a:rPr>
              <a:t>RIESGOS DE NO VACUNARSE</a:t>
            </a:r>
            <a:endParaRPr lang="en-US" b="1" dirty="0">
              <a:solidFill>
                <a:schemeClr val="bg1"/>
              </a:solidFill>
            </a:endParaRPr>
          </a:p>
        </p:txBody>
      </p:sp>
      <p:sp>
        <p:nvSpPr>
          <p:cNvPr id="97" name="TextBox 96">
            <a:extLst>
              <a:ext uri="{FF2B5EF4-FFF2-40B4-BE49-F238E27FC236}">
                <a16:creationId xmlns:a16="http://schemas.microsoft.com/office/drawing/2014/main" id="{44FF3B32-BCBB-4E36-AA4F-850C58A6E173}"/>
              </a:ext>
            </a:extLst>
          </p:cNvPr>
          <p:cNvSpPr txBox="1"/>
          <p:nvPr/>
        </p:nvSpPr>
        <p:spPr>
          <a:xfrm>
            <a:off x="6847784" y="5560987"/>
            <a:ext cx="2980202" cy="1708160"/>
          </a:xfrm>
          <a:prstGeom prst="rect">
            <a:avLst/>
          </a:prstGeom>
          <a:noFill/>
        </p:spPr>
        <p:txBody>
          <a:bodyPr wrap="square" lIns="0" tIns="0" rIns="0" bIns="0" rtlCol="0" anchor="t">
            <a:spAutoFit/>
          </a:bodyPr>
          <a:lstStyle/>
          <a:p>
            <a:pPr marL="171450" indent="-171450">
              <a:spcAft>
                <a:spcPts val="600"/>
              </a:spcAft>
              <a:buClr>
                <a:srgbClr val="C00000"/>
              </a:buClr>
              <a:buSzPct val="150000"/>
              <a:buFont typeface="Calibri" panose="020F0502020204030204" pitchFamily="34" charset="0"/>
              <a:buChar char="x"/>
            </a:pPr>
            <a:r>
              <a:rPr lang="es-ES" sz="1200">
                <a:ea typeface="+mn-lt"/>
                <a:cs typeface="+mn-lt"/>
              </a:rPr>
              <a:t>Más riesgo</a:t>
            </a:r>
            <a:r>
              <a:rPr lang="es-MX" sz="1200">
                <a:ea typeface="+mn-lt"/>
                <a:cs typeface="+mn-lt"/>
              </a:rPr>
              <a:t> de infectarse por COVID-19.</a:t>
            </a:r>
            <a:endParaRPr lang="es-MX" sz="1200">
              <a:cs typeface="Calibri"/>
            </a:endParaRPr>
          </a:p>
          <a:p>
            <a:pPr marL="171450" indent="-171450">
              <a:spcAft>
                <a:spcPts val="600"/>
              </a:spcAft>
              <a:buClr>
                <a:srgbClr val="C00000"/>
              </a:buClr>
              <a:buSzPct val="150000"/>
              <a:buFont typeface="Calibri" panose="020F0502020204030204" pitchFamily="34" charset="0"/>
              <a:buChar char="x"/>
            </a:pPr>
            <a:r>
              <a:rPr lang="es-ES" sz="1200">
                <a:ea typeface="+mn-lt"/>
                <a:cs typeface="+mn-lt"/>
              </a:rPr>
              <a:t>Más riesgo</a:t>
            </a:r>
            <a:r>
              <a:rPr lang="es-MX" sz="1200">
                <a:ea typeface="+mn-lt"/>
                <a:cs typeface="+mn-lt"/>
              </a:rPr>
              <a:t> de enfermarse gravemente, ir al hospital, o morir. </a:t>
            </a:r>
            <a:endParaRPr lang="es-MX" sz="1200">
              <a:cs typeface="Calibri"/>
            </a:endParaRPr>
          </a:p>
          <a:p>
            <a:pPr marL="171450" indent="-171450">
              <a:spcAft>
                <a:spcPts val="600"/>
              </a:spcAft>
              <a:buClr>
                <a:srgbClr val="C00000"/>
              </a:buClr>
              <a:buSzPct val="150000"/>
              <a:buFont typeface="Calibri" panose="020F0502020204030204" pitchFamily="34" charset="0"/>
              <a:buChar char="x"/>
            </a:pPr>
            <a:r>
              <a:rPr lang="es-ES" sz="1200">
                <a:ea typeface="+mn-lt"/>
                <a:cs typeface="+mn-lt"/>
              </a:rPr>
              <a:t>Más riesgo</a:t>
            </a:r>
            <a:r>
              <a:rPr lang="es-MX" sz="1200">
                <a:ea typeface="+mn-lt"/>
                <a:cs typeface="+mn-lt"/>
              </a:rPr>
              <a:t> de tener COVID-19 prolongado si se infecta.</a:t>
            </a:r>
          </a:p>
          <a:p>
            <a:pPr marL="171450" indent="-171450">
              <a:spcAft>
                <a:spcPts val="600"/>
              </a:spcAft>
              <a:buClr>
                <a:srgbClr val="C00000"/>
              </a:buClr>
              <a:buSzPct val="150000"/>
              <a:buFont typeface="Calibri,Sans-Serif" panose="020F0502020204030204" pitchFamily="34" charset="0"/>
              <a:buChar char="x"/>
            </a:pPr>
            <a:r>
              <a:rPr lang="es-ES" sz="1200">
                <a:ea typeface="+mn-lt"/>
                <a:cs typeface="+mn-lt"/>
              </a:rPr>
              <a:t>Más riesgo </a:t>
            </a:r>
            <a:r>
              <a:rPr lang="es-MX" sz="1200">
                <a:ea typeface="+mn-lt"/>
                <a:cs typeface="+mn-lt"/>
              </a:rPr>
              <a:t>de exposición a nuevas variantes que son más contagiosas </a:t>
            </a:r>
            <a:br>
              <a:rPr lang="es-MX" sz="1200">
                <a:ea typeface="+mn-lt"/>
                <a:cs typeface="+mn-lt"/>
              </a:rPr>
            </a:br>
            <a:r>
              <a:rPr lang="es-MX" sz="1200">
                <a:ea typeface="+mn-lt"/>
                <a:cs typeface="+mn-lt"/>
              </a:rPr>
              <a:t>y peligrosas. </a:t>
            </a:r>
          </a:p>
        </p:txBody>
      </p:sp>
      <p:sp>
        <p:nvSpPr>
          <p:cNvPr id="92" name="TextBox 91">
            <a:extLst>
              <a:ext uri="{FF2B5EF4-FFF2-40B4-BE49-F238E27FC236}">
                <a16:creationId xmlns:a16="http://schemas.microsoft.com/office/drawing/2014/main" id="{202A308C-7CEE-4935-B621-3628895777AE}"/>
              </a:ext>
            </a:extLst>
          </p:cNvPr>
          <p:cNvSpPr txBox="1"/>
          <p:nvPr/>
        </p:nvSpPr>
        <p:spPr>
          <a:xfrm>
            <a:off x="6847784" y="2052660"/>
            <a:ext cx="3053031" cy="2708434"/>
          </a:xfrm>
          <a:prstGeom prst="rect">
            <a:avLst/>
          </a:prstGeom>
          <a:noFill/>
        </p:spPr>
        <p:txBody>
          <a:bodyPr wrap="square" lIns="0" tIns="0" rIns="0" bIns="0" rtlCol="0" anchor="t">
            <a:spAutoFit/>
          </a:bodyPr>
          <a:lstStyle/>
          <a:p>
            <a:pPr marL="171450" indent="-171450">
              <a:spcAft>
                <a:spcPts val="600"/>
              </a:spcAft>
              <a:buClr>
                <a:srgbClr val="84BAF0"/>
              </a:buClr>
              <a:buSzPct val="120000"/>
              <a:buFont typeface="Wingdings" panose="05000000000000000000" pitchFamily="2" charset="2"/>
              <a:buChar char="ü"/>
            </a:pPr>
            <a:r>
              <a:rPr lang="es-MX" sz="1200">
                <a:ea typeface="+mn-lt"/>
                <a:cs typeface="+mn-lt"/>
              </a:rPr>
              <a:t>Protege a los niños y sus familias de enfermarse gravemente y ser hospitalizados.</a:t>
            </a:r>
            <a:endParaRPr lang="es-MX" sz="1200">
              <a:cs typeface="Calibri"/>
            </a:endParaRPr>
          </a:p>
          <a:p>
            <a:pPr marL="171450" indent="-171450">
              <a:spcAft>
                <a:spcPts val="600"/>
              </a:spcAft>
              <a:buClr>
                <a:srgbClr val="84BAF0"/>
              </a:buClr>
              <a:buSzPct val="120000"/>
              <a:buFont typeface="Wingdings" panose="05000000000000000000" pitchFamily="2" charset="2"/>
              <a:buChar char="ü"/>
            </a:pPr>
            <a:r>
              <a:rPr lang="es-MX" sz="1200">
                <a:ea typeface="+mn-lt"/>
                <a:cs typeface="+mn-lt"/>
              </a:rPr>
              <a:t>Reduce el número de casos graves y muertes por COVID-19 en su comunidad.</a:t>
            </a:r>
            <a:endParaRPr lang="es-MX" sz="1200">
              <a:cs typeface="Calibri"/>
            </a:endParaRPr>
          </a:p>
          <a:p>
            <a:pPr marL="171450" indent="-171450">
              <a:spcAft>
                <a:spcPts val="600"/>
              </a:spcAft>
              <a:buClr>
                <a:srgbClr val="84BAF0"/>
              </a:buClr>
              <a:buSzPct val="120000"/>
              <a:buFont typeface="Wingdings" panose="05000000000000000000" pitchFamily="2" charset="2"/>
              <a:buChar char="ü"/>
            </a:pPr>
            <a:r>
              <a:rPr lang="es-MX" sz="1200">
                <a:ea typeface="+mn-lt"/>
                <a:cs typeface="+mn-lt"/>
              </a:rPr>
              <a:t>La vacunación evita que los hospitales y los proveedores de servicios de salud se saturen de pacientes gravemente enfermos por COVID-19. </a:t>
            </a:r>
            <a:endParaRPr lang="es-MX" sz="1200">
              <a:cs typeface="Calibri"/>
            </a:endParaRPr>
          </a:p>
          <a:p>
            <a:pPr marL="171450" indent="-171450">
              <a:spcAft>
                <a:spcPts val="600"/>
              </a:spcAft>
              <a:buClr>
                <a:srgbClr val="84BAF0"/>
              </a:buClr>
              <a:buSzPct val="120000"/>
              <a:buFont typeface="Wingdings" panose="05000000000000000000" pitchFamily="2" charset="2"/>
              <a:buChar char="ü"/>
            </a:pPr>
            <a:r>
              <a:rPr lang="es-ES" sz="1200">
                <a:ea typeface="+mn-lt"/>
                <a:cs typeface="+mn-lt"/>
              </a:rPr>
              <a:t>Si más gente se vacuna en la comunidad, tendremos que preocuparnos menos por las nuevas variantes.</a:t>
            </a:r>
          </a:p>
          <a:p>
            <a:pPr marL="171450" indent="-171450">
              <a:spcAft>
                <a:spcPts val="600"/>
              </a:spcAft>
              <a:buClr>
                <a:srgbClr val="84BAF0"/>
              </a:buClr>
              <a:buSzPct val="120000"/>
              <a:buFont typeface="Wingdings" panose="05000000000000000000" pitchFamily="2" charset="2"/>
              <a:buChar char="ü"/>
            </a:pPr>
            <a:r>
              <a:rPr lang="es-ES" sz="1200">
                <a:ea typeface="+mn-lt"/>
                <a:cs typeface="+mn-lt"/>
              </a:rPr>
              <a:t>Si más gente se vacuna, los </a:t>
            </a:r>
            <a:r>
              <a:rPr lang="es-MX" sz="1200">
                <a:ea typeface="+mn-lt"/>
                <a:cs typeface="+mn-lt"/>
              </a:rPr>
              <a:t>niños</a:t>
            </a:r>
            <a:r>
              <a:rPr lang="es-ES" sz="1200">
                <a:ea typeface="+mn-lt"/>
                <a:cs typeface="+mn-lt"/>
              </a:rPr>
              <a:t> regresarán más rápido a sus actividades normales.</a:t>
            </a:r>
          </a:p>
        </p:txBody>
      </p:sp>
      <p:sp>
        <p:nvSpPr>
          <p:cNvPr id="95" name="TextBox 94">
            <a:extLst>
              <a:ext uri="{FF2B5EF4-FFF2-40B4-BE49-F238E27FC236}">
                <a16:creationId xmlns:a16="http://schemas.microsoft.com/office/drawing/2014/main" id="{9F5F32ED-BA3F-4570-8A07-AC8AB4B9934F}"/>
              </a:ext>
            </a:extLst>
          </p:cNvPr>
          <p:cNvSpPr txBox="1"/>
          <p:nvPr/>
        </p:nvSpPr>
        <p:spPr>
          <a:xfrm>
            <a:off x="1050593" y="148063"/>
            <a:ext cx="1714833" cy="430887"/>
          </a:xfrm>
          <a:prstGeom prst="rect">
            <a:avLst/>
          </a:prstGeom>
          <a:noFill/>
        </p:spPr>
        <p:txBody>
          <a:bodyPr wrap="square" lIns="0" tIns="0" rIns="0" bIns="0" rtlCol="0" anchor="t">
            <a:spAutoFit/>
          </a:bodyPr>
          <a:lstStyle/>
          <a:p>
            <a:pPr>
              <a:spcAft>
                <a:spcPts val="600"/>
              </a:spcAft>
            </a:pPr>
            <a:r>
              <a:rPr lang="es-ES" sz="1400" b="1" dirty="0">
                <a:solidFill>
                  <a:srgbClr val="0E5299"/>
                </a:solidFill>
              </a:rPr>
              <a:t>VACUNA CONTRA </a:t>
            </a:r>
            <a:br>
              <a:rPr lang="es-ES" sz="1400" b="1" dirty="0">
                <a:solidFill>
                  <a:srgbClr val="0E5299"/>
                </a:solidFill>
              </a:rPr>
            </a:br>
            <a:r>
              <a:rPr lang="es-ES" sz="1400" b="1" dirty="0">
                <a:solidFill>
                  <a:srgbClr val="0E5299"/>
                </a:solidFill>
              </a:rPr>
              <a:t>COVID-19 </a:t>
            </a:r>
            <a:r>
              <a:rPr lang="es-ES" sz="1400" b="1" dirty="0">
                <a:solidFill>
                  <a:srgbClr val="0E5299"/>
                </a:solidFill>
                <a:cs typeface="Calibri"/>
              </a:rPr>
              <a:t>PARA NIÑOS</a:t>
            </a:r>
          </a:p>
        </p:txBody>
      </p:sp>
      <p:sp>
        <p:nvSpPr>
          <p:cNvPr id="98" name="Rectangle 97">
            <a:extLst>
              <a:ext uri="{FF2B5EF4-FFF2-40B4-BE49-F238E27FC236}">
                <a16:creationId xmlns:a16="http://schemas.microsoft.com/office/drawing/2014/main" id="{ACD0DCBD-3FEF-4229-A339-0F2FC7A58552}"/>
              </a:ext>
            </a:extLst>
          </p:cNvPr>
          <p:cNvSpPr/>
          <p:nvPr/>
        </p:nvSpPr>
        <p:spPr>
          <a:xfrm>
            <a:off x="1" y="3152949"/>
            <a:ext cx="3381274" cy="330238"/>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FE49E698-502A-4032-A4BF-1A132E2086B9}"/>
              </a:ext>
            </a:extLst>
          </p:cNvPr>
          <p:cNvSpPr txBox="1"/>
          <p:nvPr/>
        </p:nvSpPr>
        <p:spPr>
          <a:xfrm>
            <a:off x="543763" y="3226517"/>
            <a:ext cx="2293750" cy="193899"/>
          </a:xfrm>
          <a:prstGeom prst="rect">
            <a:avLst/>
          </a:prstGeom>
          <a:noFill/>
        </p:spPr>
        <p:txBody>
          <a:bodyPr wrap="square" lIns="0" tIns="0" rIns="0" bIns="0" rtlCol="0" anchor="t">
            <a:spAutoFit/>
          </a:bodyPr>
          <a:lstStyle/>
          <a:p>
            <a:pPr algn="ctr">
              <a:lnSpc>
                <a:spcPct val="90000"/>
              </a:lnSpc>
            </a:pPr>
            <a:r>
              <a:rPr lang="es-ES" sz="1400" b="1" dirty="0">
                <a:solidFill>
                  <a:schemeClr val="bg1"/>
                </a:solidFill>
                <a:ea typeface="+mn-lt"/>
                <a:cs typeface="+mn-lt"/>
              </a:rPr>
              <a:t>COMO PROTEGER A SUS HIJOS </a:t>
            </a:r>
            <a:endParaRPr lang="en-US" sz="1400" b="1" dirty="0">
              <a:solidFill>
                <a:schemeClr val="bg1"/>
              </a:solidFill>
            </a:endParaRPr>
          </a:p>
        </p:txBody>
      </p:sp>
      <p:sp>
        <p:nvSpPr>
          <p:cNvPr id="101" name="TextBox 100">
            <a:extLst>
              <a:ext uri="{FF2B5EF4-FFF2-40B4-BE49-F238E27FC236}">
                <a16:creationId xmlns:a16="http://schemas.microsoft.com/office/drawing/2014/main" id="{904400D5-4235-44E3-A0F0-2183C360E0EB}"/>
              </a:ext>
            </a:extLst>
          </p:cNvPr>
          <p:cNvSpPr txBox="1"/>
          <p:nvPr/>
        </p:nvSpPr>
        <p:spPr>
          <a:xfrm>
            <a:off x="109079" y="3556755"/>
            <a:ext cx="3254648" cy="2608406"/>
          </a:xfrm>
          <a:prstGeom prst="rect">
            <a:avLst/>
          </a:prstGeom>
          <a:noFill/>
        </p:spPr>
        <p:txBody>
          <a:bodyPr wrap="square" lIns="0" tIns="0" rIns="0" bIns="0" rtlCol="0" anchor="t">
            <a:spAutoFit/>
          </a:bodyPr>
          <a:lstStyle/>
          <a:p>
            <a:pPr marL="171450" indent="-171450">
              <a:spcAft>
                <a:spcPts val="300"/>
              </a:spcAft>
              <a:buClr>
                <a:srgbClr val="0E5299"/>
              </a:buClr>
              <a:buSzPct val="225000"/>
              <a:buFont typeface="Calibri" panose="020F0502020204030204" pitchFamily="34" charset="0"/>
              <a:buChar char="₊"/>
            </a:pPr>
            <a:r>
              <a:rPr lang="es-MX" sz="900" dirty="0">
                <a:ea typeface="+mn-lt"/>
                <a:cs typeface="+mn-lt"/>
              </a:rPr>
              <a:t>Vacúnese y vacune a sus hijos mayores de 6 meses.</a:t>
            </a:r>
            <a:endParaRPr lang="es-MX" sz="900" dirty="0">
              <a:cs typeface="Calibri"/>
            </a:endParaRPr>
          </a:p>
          <a:p>
            <a:pPr marL="171450" indent="-171450">
              <a:spcAft>
                <a:spcPts val="300"/>
              </a:spcAft>
              <a:buClr>
                <a:srgbClr val="0E5299"/>
              </a:buClr>
              <a:buSzPct val="225000"/>
              <a:buFont typeface="Calibri" panose="020F0502020204030204" pitchFamily="34" charset="0"/>
              <a:buChar char="₊"/>
            </a:pPr>
            <a:r>
              <a:rPr lang="es-MX" sz="900" dirty="0">
                <a:ea typeface="+mn-lt"/>
                <a:cs typeface="+mn-lt"/>
              </a:rPr>
              <a:t>Use cubrebocas en espacios cerrados, </a:t>
            </a:r>
            <a:r>
              <a:rPr lang="es-ES" sz="900" dirty="0">
                <a:ea typeface="+mn-lt"/>
                <a:cs typeface="+mn-lt"/>
              </a:rPr>
              <a:t>aun si </a:t>
            </a:r>
            <a:r>
              <a:rPr lang="es-419" sz="900" dirty="0">
                <a:ea typeface="+mn-lt"/>
                <a:cs typeface="+mn-lt"/>
              </a:rPr>
              <a:t>está</a:t>
            </a:r>
            <a:r>
              <a:rPr lang="es-ES" sz="900" dirty="0">
                <a:ea typeface="+mn-lt"/>
                <a:cs typeface="+mn-lt"/>
              </a:rPr>
              <a:t> al </a:t>
            </a:r>
            <a:br>
              <a:rPr lang="es-ES" sz="900" dirty="0">
                <a:ea typeface="+mn-lt"/>
                <a:cs typeface="+mn-lt"/>
              </a:rPr>
            </a:br>
            <a:r>
              <a:rPr lang="es-ES" sz="900" dirty="0">
                <a:ea typeface="+mn-lt"/>
                <a:cs typeface="+mn-lt"/>
              </a:rPr>
              <a:t>día con sus vacunas</a:t>
            </a:r>
            <a:r>
              <a:rPr lang="es-MX" sz="900" dirty="0">
                <a:ea typeface="+mn-lt"/>
                <a:cs typeface="+mn-lt"/>
              </a:rPr>
              <a:t>. </a:t>
            </a:r>
            <a:endParaRPr lang="es-MX" sz="900" dirty="0">
              <a:cs typeface="Calibri" panose="020F0502020204030204"/>
            </a:endParaRPr>
          </a:p>
          <a:p>
            <a:pPr marL="171450" indent="-171450">
              <a:spcAft>
                <a:spcPts val="200"/>
              </a:spcAft>
              <a:buClr>
                <a:srgbClr val="0E5299"/>
              </a:buClr>
              <a:buSzPct val="225000"/>
              <a:buFont typeface="Calibri,Sans-Serif" panose="020F0502020204030204" pitchFamily="34" charset="0"/>
              <a:buChar char="₊"/>
            </a:pPr>
            <a:r>
              <a:rPr lang="es-419" sz="900" dirty="0">
                <a:ea typeface="+mn-lt"/>
                <a:cs typeface="+mn-lt"/>
              </a:rPr>
              <a:t>Si su hijo está al día con sus vacunas y estuvo expuesto </a:t>
            </a:r>
            <a:br>
              <a:rPr lang="es-419" sz="900" dirty="0">
                <a:ea typeface="+mn-lt"/>
                <a:cs typeface="+mn-lt"/>
              </a:rPr>
            </a:br>
            <a:r>
              <a:rPr lang="es-419" sz="900" dirty="0">
                <a:ea typeface="+mn-lt"/>
                <a:cs typeface="+mn-lt"/>
              </a:rPr>
              <a:t>a COVID-19, siga las siguientes instrucciones: </a:t>
            </a:r>
          </a:p>
          <a:p>
            <a:pPr marL="171450" indent="-114300">
              <a:spcAft>
                <a:spcPts val="200"/>
              </a:spcAft>
              <a:buFont typeface="Arial,Sans-Serif" panose="020F0502020204030204" pitchFamily="34" charset="0"/>
              <a:buChar char="•"/>
            </a:pPr>
            <a:r>
              <a:rPr lang="es-419" sz="900" dirty="0">
                <a:ea typeface="+mn-lt"/>
                <a:cs typeface="+mn-lt"/>
              </a:rPr>
              <a:t>Si tiene síntomas: Hágale la prueba inmediatamente. </a:t>
            </a:r>
            <a:br>
              <a:rPr lang="es-419" sz="900" dirty="0">
                <a:ea typeface="+mn-lt"/>
                <a:cs typeface="+mn-lt"/>
              </a:rPr>
            </a:br>
            <a:r>
              <a:rPr lang="es-419" sz="900" dirty="0">
                <a:ea typeface="+mn-lt"/>
                <a:cs typeface="+mn-lt"/>
              </a:rPr>
              <a:t>Si la prueba sale negativa, hágasela otra vez en 48 horas.</a:t>
            </a:r>
          </a:p>
          <a:p>
            <a:pPr marL="171450" indent="-114300">
              <a:spcAft>
                <a:spcPts val="400"/>
              </a:spcAft>
              <a:buFont typeface="Arial,Sans-Serif" panose="020F0502020204030204" pitchFamily="34" charset="0"/>
              <a:buChar char="•"/>
            </a:pPr>
            <a:r>
              <a:rPr lang="es-419" sz="900" dirty="0">
                <a:ea typeface="+mn-lt"/>
                <a:cs typeface="+mn-lt"/>
              </a:rPr>
              <a:t>Si no tiene síntomas: Hágale la prueba al menos 5 días después de la exposición. Si la prueba sale </a:t>
            </a:r>
            <a:br>
              <a:rPr lang="es-419" sz="900" dirty="0">
                <a:ea typeface="+mn-lt"/>
                <a:cs typeface="+mn-lt"/>
              </a:rPr>
            </a:br>
            <a:r>
              <a:rPr lang="es-419" sz="900" dirty="0">
                <a:ea typeface="+mn-lt"/>
                <a:cs typeface="+mn-lt"/>
              </a:rPr>
              <a:t>negativa, hágasela otra vez en 48 horas y, si el </a:t>
            </a:r>
            <a:br>
              <a:rPr lang="es-419" sz="900" dirty="0">
                <a:ea typeface="+mn-lt"/>
                <a:cs typeface="+mn-lt"/>
              </a:rPr>
            </a:br>
            <a:r>
              <a:rPr lang="es-419" sz="900" dirty="0">
                <a:ea typeface="+mn-lt"/>
                <a:cs typeface="+mn-lt"/>
              </a:rPr>
              <a:t>segundo resultado sale negativo, hágasela otra vez </a:t>
            </a:r>
            <a:br>
              <a:rPr lang="es-419" sz="900" dirty="0">
                <a:ea typeface="+mn-lt"/>
                <a:cs typeface="+mn-lt"/>
              </a:rPr>
            </a:br>
            <a:r>
              <a:rPr lang="es-419" sz="900" dirty="0">
                <a:ea typeface="+mn-lt"/>
                <a:cs typeface="+mn-lt"/>
              </a:rPr>
              <a:t>48 horas después. Hable con su proveedor de salud si </a:t>
            </a:r>
            <a:br>
              <a:rPr lang="es-419" sz="900" dirty="0">
                <a:ea typeface="+mn-lt"/>
                <a:cs typeface="+mn-lt"/>
              </a:rPr>
            </a:br>
            <a:r>
              <a:rPr lang="es-419" sz="900" dirty="0">
                <a:ea typeface="+mn-lt"/>
                <a:cs typeface="+mn-lt"/>
              </a:rPr>
              <a:t>cree que su hijo está enfermo.</a:t>
            </a:r>
          </a:p>
          <a:p>
            <a:pPr marL="171450" indent="-171450">
              <a:spcAft>
                <a:spcPts val="400"/>
              </a:spcAft>
              <a:buClr>
                <a:srgbClr val="0E5299"/>
              </a:buClr>
              <a:buSzPct val="225000"/>
              <a:buFont typeface="Calibri,Sans-Serif" panose="020F0502020204030204" pitchFamily="34" charset="0"/>
              <a:buChar char="₊"/>
              <a:defRPr/>
            </a:pPr>
            <a:r>
              <a:rPr lang="es-ES" sz="900" dirty="0">
                <a:ea typeface="+mn-lt"/>
                <a:cs typeface="+mn-lt"/>
              </a:rPr>
              <a:t>Independientemente del estado de vacunación, si su hijo tiene COVID-19, debe aislarse. Consulte las guías de los CDC para saber cómo hacerlo.</a:t>
            </a:r>
            <a:endParaRPr lang="en-US" sz="900" dirty="0">
              <a:ea typeface="+mn-lt"/>
              <a:cs typeface="+mn-lt"/>
            </a:endParaRPr>
          </a:p>
          <a:p>
            <a:pPr marL="171450" indent="-171450">
              <a:spcAft>
                <a:spcPts val="400"/>
              </a:spcAft>
              <a:buClr>
                <a:srgbClr val="0E5299"/>
              </a:buClr>
              <a:buSzPct val="225000"/>
              <a:buFont typeface="Calibri,Sans-Serif" panose="020F0502020204030204" pitchFamily="34" charset="0"/>
              <a:buChar char="₊"/>
              <a:defRPr/>
            </a:pPr>
            <a:endParaRPr lang="es-419" sz="1050" dirty="0">
              <a:ea typeface="+mn-lt"/>
              <a:cs typeface="+mn-lt"/>
            </a:endParaRPr>
          </a:p>
        </p:txBody>
      </p:sp>
      <p:sp>
        <p:nvSpPr>
          <p:cNvPr id="102" name="TextBox 101">
            <a:extLst>
              <a:ext uri="{FF2B5EF4-FFF2-40B4-BE49-F238E27FC236}">
                <a16:creationId xmlns:a16="http://schemas.microsoft.com/office/drawing/2014/main" id="{4C21A323-F65B-48A5-B37D-2CE703D9F642}"/>
              </a:ext>
            </a:extLst>
          </p:cNvPr>
          <p:cNvSpPr txBox="1"/>
          <p:nvPr/>
        </p:nvSpPr>
        <p:spPr>
          <a:xfrm>
            <a:off x="130085" y="6144792"/>
            <a:ext cx="1535421" cy="307777"/>
          </a:xfrm>
          <a:prstGeom prst="rect">
            <a:avLst/>
          </a:prstGeom>
          <a:noFill/>
        </p:spPr>
        <p:txBody>
          <a:bodyPr wrap="square" lIns="91440" tIns="45720" rIns="91440" bIns="45720" anchor="t">
            <a:spAutoFit/>
          </a:bodyPr>
          <a:lstStyle/>
          <a:p>
            <a:r>
              <a:rPr lang="es-MX" sz="1400" b="1" dirty="0">
                <a:ea typeface="+mn-lt"/>
                <a:cs typeface="+mn-lt"/>
              </a:rPr>
              <a:t>Recomendaciones</a:t>
            </a:r>
            <a:endParaRPr lang="es-MX" sz="1400" b="1" dirty="0"/>
          </a:p>
        </p:txBody>
      </p:sp>
      <p:sp>
        <p:nvSpPr>
          <p:cNvPr id="108" name="TextBox 107">
            <a:extLst>
              <a:ext uri="{FF2B5EF4-FFF2-40B4-BE49-F238E27FC236}">
                <a16:creationId xmlns:a16="http://schemas.microsoft.com/office/drawing/2014/main" id="{BAB95AEC-6B96-462D-AC34-224E370E066C}"/>
              </a:ext>
            </a:extLst>
          </p:cNvPr>
          <p:cNvSpPr txBox="1"/>
          <p:nvPr/>
        </p:nvSpPr>
        <p:spPr>
          <a:xfrm>
            <a:off x="101976" y="633802"/>
            <a:ext cx="3157541" cy="1423467"/>
          </a:xfrm>
          <a:prstGeom prst="rect">
            <a:avLst/>
          </a:prstGeom>
          <a:noFill/>
        </p:spPr>
        <p:txBody>
          <a:bodyPr wrap="square" lIns="0" tIns="0" rIns="0" bIns="0" rtlCol="0" anchor="t">
            <a:spAutoFit/>
          </a:bodyPr>
          <a:lstStyle/>
          <a:p>
            <a:pPr marL="114300" indent="-114300">
              <a:spcAft>
                <a:spcPts val="200"/>
              </a:spcAft>
              <a:buClr>
                <a:srgbClr val="0E5299"/>
              </a:buClr>
              <a:buSzPct val="100000"/>
              <a:buFont typeface="Wingdings" panose="05000000000000000000" pitchFamily="2" charset="2"/>
              <a:buChar char="Ø"/>
            </a:pPr>
            <a:r>
              <a:rPr lang="es" sz="1000" b="1" dirty="0">
                <a:ea typeface="+mn-lt"/>
                <a:cs typeface="+mn-lt"/>
              </a:rPr>
              <a:t>Niños de 6 meses a 4 años:</a:t>
            </a:r>
            <a:r>
              <a:rPr lang="es" sz="1000" dirty="0">
                <a:ea typeface="+mn-lt"/>
                <a:cs typeface="+mn-lt"/>
              </a:rPr>
              <a:t> 3 dosis de Pfizer, 2 dosis </a:t>
            </a:r>
            <a:br>
              <a:rPr lang="es" sz="1000" dirty="0">
                <a:ea typeface="+mn-lt"/>
                <a:cs typeface="+mn-lt"/>
              </a:rPr>
            </a:br>
            <a:r>
              <a:rPr lang="es" sz="1000" dirty="0">
                <a:ea typeface="+mn-lt"/>
                <a:cs typeface="+mn-lt"/>
              </a:rPr>
              <a:t>de Moderna. No hay refuerzo en este momento.</a:t>
            </a:r>
            <a:endParaRPr lang="en-US" sz="1000" dirty="0">
              <a:ea typeface="+mn-lt"/>
              <a:cs typeface="Calibri" panose="020F0502020204030204"/>
            </a:endParaRPr>
          </a:p>
          <a:p>
            <a:pPr marL="114300" indent="-114300">
              <a:spcAft>
                <a:spcPts val="200"/>
              </a:spcAft>
              <a:buClr>
                <a:srgbClr val="0E5299"/>
              </a:buClr>
              <a:buSzPct val="100000"/>
              <a:buFont typeface="Wingdings" panose="05000000000000000000" pitchFamily="2" charset="2"/>
              <a:buChar char="Ø"/>
            </a:pPr>
            <a:r>
              <a:rPr lang="es-ES" sz="1000" b="1" dirty="0">
                <a:ea typeface="+mn-lt"/>
                <a:cs typeface="+mn-lt"/>
              </a:rPr>
              <a:t>Niños de 5 a 17 años: </a:t>
            </a:r>
            <a:r>
              <a:rPr lang="es-ES" sz="1000" dirty="0">
                <a:ea typeface="+mn-lt"/>
                <a:cs typeface="+mn-lt"/>
              </a:rPr>
              <a:t>2 dosis, 1 refuerzo de la vacuna*.</a:t>
            </a:r>
            <a:endParaRPr lang="en-US" sz="1000" dirty="0">
              <a:ea typeface="+mn-lt"/>
              <a:cs typeface="+mn-lt"/>
            </a:endParaRPr>
          </a:p>
          <a:p>
            <a:pPr marL="114300" indent="-114300">
              <a:spcAft>
                <a:spcPts val="200"/>
              </a:spcAft>
              <a:buClr>
                <a:srgbClr val="0E5299"/>
              </a:buClr>
              <a:buSzPct val="100000"/>
              <a:buFont typeface="Wingdings" panose="05000000000000000000" pitchFamily="2" charset="2"/>
              <a:buChar char="Ø"/>
            </a:pPr>
            <a:r>
              <a:rPr lang="es" sz="1000" b="1" dirty="0">
                <a:ea typeface="+mn-lt"/>
                <a:cs typeface="+mn-lt"/>
              </a:rPr>
              <a:t>Niños inmunocomprometidos:</a:t>
            </a:r>
            <a:br>
              <a:rPr lang="es" sz="1000" b="1" dirty="0">
                <a:ea typeface="+mn-lt"/>
                <a:cs typeface="+mn-lt"/>
              </a:rPr>
            </a:br>
            <a:r>
              <a:rPr lang="es-ES" sz="1000" b="1" dirty="0">
                <a:ea typeface="+mn-lt"/>
                <a:cs typeface="+mn-lt"/>
              </a:rPr>
              <a:t>5-17: </a:t>
            </a:r>
            <a:r>
              <a:rPr lang="es-ES" sz="1000" dirty="0">
                <a:ea typeface="+mn-lt"/>
                <a:cs typeface="+mn-lt"/>
              </a:rPr>
              <a:t>3 dosis, 1 refuerzo de la vacuna*.</a:t>
            </a:r>
            <a:endParaRPr lang="en-US" sz="1000" dirty="0">
              <a:ea typeface="+mn-lt"/>
              <a:cs typeface="+mn-lt"/>
            </a:endParaRPr>
          </a:p>
          <a:p>
            <a:pPr marL="114300" indent="-114300">
              <a:spcAft>
                <a:spcPts val="200"/>
              </a:spcAft>
              <a:buClr>
                <a:srgbClr val="0E5299"/>
              </a:buClr>
              <a:buSzPct val="100000"/>
              <a:buFont typeface="Wingdings" panose="05000000000000000000" pitchFamily="2" charset="2"/>
              <a:buChar char="Ø"/>
            </a:pPr>
            <a:r>
              <a:rPr lang="es" sz="950" b="1" dirty="0">
                <a:ea typeface="+mn-lt"/>
                <a:cs typeface="+mn-lt"/>
              </a:rPr>
              <a:t>El tiempo entre dosis varía, pero para niños de 12 a 17 años</a:t>
            </a:r>
            <a:r>
              <a:rPr lang="es" sz="950" dirty="0">
                <a:ea typeface="+mn-lt"/>
                <a:cs typeface="+mn-lt"/>
              </a:rPr>
              <a:t>: </a:t>
            </a:r>
            <a:br>
              <a:rPr lang="es" sz="950" dirty="0">
                <a:ea typeface="+mn-lt"/>
                <a:cs typeface="+mn-lt"/>
              </a:rPr>
            </a:br>
            <a:r>
              <a:rPr lang="es" sz="1000" dirty="0">
                <a:ea typeface="+mn-lt"/>
                <a:cs typeface="+mn-lt"/>
              </a:rPr>
              <a:t>2 dosis, con 8 semanas de diferencia.</a:t>
            </a:r>
            <a:br>
              <a:rPr lang="es" sz="1000" dirty="0">
                <a:ea typeface="+mn-lt"/>
                <a:cs typeface="+mn-lt"/>
              </a:rPr>
            </a:br>
            <a:r>
              <a:rPr lang="es" sz="900" dirty="0">
                <a:ea typeface="+mn-lt"/>
                <a:cs typeface="+mn-lt"/>
              </a:rPr>
              <a:t>**Visite la página de los CDC para obtener información sobre el tiempo entre las dosis: </a:t>
            </a:r>
            <a:r>
              <a:rPr lang="es" sz="900" dirty="0">
                <a:ea typeface="+mn-lt"/>
                <a:cs typeface="+mn-lt"/>
                <a:hlinkClick r:id="rId14"/>
              </a:rPr>
              <a:t>https://bit.ly/3zcBgwT</a:t>
            </a:r>
            <a:endParaRPr lang="es" sz="1000" dirty="0">
              <a:ea typeface="+mn-lt"/>
              <a:cs typeface="+mn-lt"/>
            </a:endParaRPr>
          </a:p>
        </p:txBody>
      </p:sp>
      <p:sp>
        <p:nvSpPr>
          <p:cNvPr id="110" name="TextBox 109">
            <a:extLst>
              <a:ext uri="{FF2B5EF4-FFF2-40B4-BE49-F238E27FC236}">
                <a16:creationId xmlns:a16="http://schemas.microsoft.com/office/drawing/2014/main" id="{BF247A29-5D55-4E85-ABEB-BD2C8E643642}"/>
              </a:ext>
            </a:extLst>
          </p:cNvPr>
          <p:cNvSpPr txBox="1"/>
          <p:nvPr/>
        </p:nvSpPr>
        <p:spPr>
          <a:xfrm>
            <a:off x="109079" y="6450987"/>
            <a:ext cx="3032835" cy="1007968"/>
          </a:xfrm>
          <a:prstGeom prst="rect">
            <a:avLst/>
          </a:prstGeom>
          <a:noFill/>
        </p:spPr>
        <p:txBody>
          <a:bodyPr wrap="square" lIns="0" tIns="0" rIns="0" bIns="0" rtlCol="0" anchor="t">
            <a:spAutoFit/>
          </a:bodyPr>
          <a:lstStyle/>
          <a:p>
            <a:pPr marL="171450" indent="-171450">
              <a:spcAft>
                <a:spcPts val="300"/>
              </a:spcAft>
              <a:buClr>
                <a:srgbClr val="0E5299"/>
              </a:buClr>
              <a:buSzPct val="225000"/>
              <a:buFont typeface="Calibri,Sans-Serif" panose="020F0502020204030204" pitchFamily="34" charset="0"/>
              <a:buChar char="₊"/>
            </a:pPr>
            <a:r>
              <a:rPr lang="es-419" sz="1050" dirty="0">
                <a:ea typeface="+mn-lt"/>
                <a:cs typeface="+mn-lt"/>
              </a:rPr>
              <a:t>Para las personas embarazadas, amamantando o tratando de quedar embarazadas, las vacunas son muy importantes para que se mantengan ellas y sus bebés sanos.</a:t>
            </a:r>
            <a:endParaRPr lang="en-US" sz="1050" dirty="0">
              <a:ea typeface="+mn-lt"/>
              <a:cs typeface="+mn-lt"/>
            </a:endParaRPr>
          </a:p>
          <a:p>
            <a:pPr marL="171450" indent="-171450">
              <a:spcAft>
                <a:spcPts val="300"/>
              </a:spcAft>
              <a:buClr>
                <a:srgbClr val="0E5299"/>
              </a:buClr>
              <a:buSzPct val="225000"/>
              <a:buFont typeface="Calibri,Sans-Serif" panose="020F0502020204030204" pitchFamily="34" charset="0"/>
              <a:buChar char="₊"/>
            </a:pPr>
            <a:r>
              <a:rPr lang="es-419" sz="1050" dirty="0">
                <a:ea typeface="+mn-lt"/>
                <a:cs typeface="+mn-lt"/>
              </a:rPr>
              <a:t>Para adultos y adolescentes entre 18 y 60 años, recomendamos las vacunas de Pfizer o Moderna.</a:t>
            </a:r>
          </a:p>
        </p:txBody>
      </p:sp>
      <p:grpSp>
        <p:nvGrpSpPr>
          <p:cNvPr id="23" name="Group 22">
            <a:extLst>
              <a:ext uri="{FF2B5EF4-FFF2-40B4-BE49-F238E27FC236}">
                <a16:creationId xmlns:a16="http://schemas.microsoft.com/office/drawing/2014/main" id="{3F08C5E1-B5FE-42DF-8B15-A2749134B9D4}"/>
              </a:ext>
            </a:extLst>
          </p:cNvPr>
          <p:cNvGrpSpPr/>
          <p:nvPr/>
        </p:nvGrpSpPr>
        <p:grpSpPr>
          <a:xfrm>
            <a:off x="3501140" y="4245980"/>
            <a:ext cx="1435760" cy="1250502"/>
            <a:chOff x="5135598" y="2604778"/>
            <a:chExt cx="1435760" cy="1250502"/>
          </a:xfrm>
        </p:grpSpPr>
        <p:grpSp>
          <p:nvGrpSpPr>
            <p:cNvPr id="73" name="Group 72">
              <a:extLst>
                <a:ext uri="{FF2B5EF4-FFF2-40B4-BE49-F238E27FC236}">
                  <a16:creationId xmlns:a16="http://schemas.microsoft.com/office/drawing/2014/main" id="{A6464CD6-8865-46AB-9FBF-1731EA4E91CB}"/>
                </a:ext>
              </a:extLst>
            </p:cNvPr>
            <p:cNvGrpSpPr/>
            <p:nvPr/>
          </p:nvGrpSpPr>
          <p:grpSpPr>
            <a:xfrm>
              <a:off x="5417341" y="2604778"/>
              <a:ext cx="886850" cy="886850"/>
              <a:chOff x="4125623" y="3537465"/>
              <a:chExt cx="1906877" cy="1906877"/>
            </a:xfrm>
          </p:grpSpPr>
          <p:sp>
            <p:nvSpPr>
              <p:cNvPr id="82" name="Rectangle 81">
                <a:extLst>
                  <a:ext uri="{FF2B5EF4-FFF2-40B4-BE49-F238E27FC236}">
                    <a16:creationId xmlns:a16="http://schemas.microsoft.com/office/drawing/2014/main" id="{80092A64-A5F1-48BC-905E-3C5564DD67E9}"/>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raphic 83">
                <a:extLst>
                  <a:ext uri="{FF2B5EF4-FFF2-40B4-BE49-F238E27FC236}">
                    <a16:creationId xmlns:a16="http://schemas.microsoft.com/office/drawing/2014/main" id="{F91DB256-6245-4A85-9184-520D9D57336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93589" y="3691146"/>
                <a:ext cx="1599516" cy="1599516"/>
              </a:xfrm>
              <a:prstGeom prst="rect">
                <a:avLst/>
              </a:prstGeom>
            </p:spPr>
          </p:pic>
        </p:grpSp>
        <p:sp>
          <p:nvSpPr>
            <p:cNvPr id="85" name="TextBox 84">
              <a:extLst>
                <a:ext uri="{FF2B5EF4-FFF2-40B4-BE49-F238E27FC236}">
                  <a16:creationId xmlns:a16="http://schemas.microsoft.com/office/drawing/2014/main" id="{B1564BBC-A5E1-4137-ABA7-0DDCB508642F}"/>
                </a:ext>
              </a:extLst>
            </p:cNvPr>
            <p:cNvSpPr txBox="1"/>
            <p:nvPr/>
          </p:nvSpPr>
          <p:spPr>
            <a:xfrm>
              <a:off x="5135598" y="3550581"/>
              <a:ext cx="1435760" cy="304699"/>
            </a:xfrm>
            <a:prstGeom prst="rect">
              <a:avLst/>
            </a:prstGeom>
            <a:noFill/>
          </p:spPr>
          <p:txBody>
            <a:bodyPr wrap="square" lIns="0" tIns="0" rIns="0" bIns="0" rtlCol="0" anchor="t">
              <a:spAutoFit/>
            </a:bodyPr>
            <a:lstStyle/>
            <a:p>
              <a:pPr algn="ctr">
                <a:lnSpc>
                  <a:spcPct val="90000"/>
                </a:lnSpc>
              </a:pPr>
              <a:r>
                <a:rPr lang="es-MX" sz="1100" b="1" dirty="0">
                  <a:ea typeface="+mn-lt"/>
                  <a:cs typeface="+mn-lt"/>
                </a:rPr>
                <a:t>Se sentirán mejor</a:t>
              </a:r>
              <a:r>
                <a:rPr lang="es-MX" sz="1100" b="1" dirty="0">
                  <a:cs typeface="Calibri"/>
                </a:rPr>
                <a:t> </a:t>
              </a:r>
              <a:r>
                <a:rPr lang="es-MX" sz="1100" b="1" dirty="0">
                  <a:ea typeface="+mn-lt"/>
                  <a:cs typeface="+mn-lt"/>
                </a:rPr>
                <a:t>después de unos días.</a:t>
              </a:r>
              <a:endParaRPr lang="es-MX" sz="1100" b="1" dirty="0"/>
            </a:p>
          </p:txBody>
        </p:sp>
      </p:grpSp>
      <p:grpSp>
        <p:nvGrpSpPr>
          <p:cNvPr id="22" name="Group 21">
            <a:extLst>
              <a:ext uri="{FF2B5EF4-FFF2-40B4-BE49-F238E27FC236}">
                <a16:creationId xmlns:a16="http://schemas.microsoft.com/office/drawing/2014/main" id="{C629FFA3-B3FD-41E1-BF34-9D600622355D}"/>
              </a:ext>
            </a:extLst>
          </p:cNvPr>
          <p:cNvGrpSpPr/>
          <p:nvPr/>
        </p:nvGrpSpPr>
        <p:grpSpPr>
          <a:xfrm>
            <a:off x="5053517" y="890874"/>
            <a:ext cx="1544448" cy="1377058"/>
            <a:chOff x="5053517" y="936398"/>
            <a:chExt cx="1544448" cy="1377058"/>
          </a:xfrm>
        </p:grpSpPr>
        <p:grpSp>
          <p:nvGrpSpPr>
            <p:cNvPr id="3" name="Group 2">
              <a:extLst>
                <a:ext uri="{FF2B5EF4-FFF2-40B4-BE49-F238E27FC236}">
                  <a16:creationId xmlns:a16="http://schemas.microsoft.com/office/drawing/2014/main" id="{F4A7293B-75CF-4A9D-BF15-1AA3A90F80EF}"/>
                </a:ext>
              </a:extLst>
            </p:cNvPr>
            <p:cNvGrpSpPr/>
            <p:nvPr/>
          </p:nvGrpSpPr>
          <p:grpSpPr>
            <a:xfrm>
              <a:off x="5417341" y="936398"/>
              <a:ext cx="886850" cy="886850"/>
              <a:chOff x="2932763" y="1151350"/>
              <a:chExt cx="1906877" cy="1906877"/>
            </a:xfrm>
          </p:grpSpPr>
          <p:sp>
            <p:nvSpPr>
              <p:cNvPr id="55" name="Rectangle 54">
                <a:extLst>
                  <a:ext uri="{FF2B5EF4-FFF2-40B4-BE49-F238E27FC236}">
                    <a16:creationId xmlns:a16="http://schemas.microsoft.com/office/drawing/2014/main" id="{482EC1C3-0E80-45C7-B781-D237CC6D5E82}"/>
                  </a:ext>
                </a:extLst>
              </p:cNvPr>
              <p:cNvSpPr/>
              <p:nvPr/>
            </p:nvSpPr>
            <p:spPr>
              <a:xfrm>
                <a:off x="2932763" y="1151350"/>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D3CEE380-ED31-4686-8766-175B44A0857D}"/>
                  </a:ext>
                </a:extLst>
              </p:cNvPr>
              <p:cNvGrpSpPr/>
              <p:nvPr/>
            </p:nvGrpSpPr>
            <p:grpSpPr>
              <a:xfrm>
                <a:off x="3099945" y="1305653"/>
                <a:ext cx="1598270" cy="1598270"/>
                <a:chOff x="3087066" y="1180601"/>
                <a:chExt cx="1598270" cy="1598270"/>
              </a:xfrm>
            </p:grpSpPr>
            <p:pic>
              <p:nvPicPr>
                <p:cNvPr id="57" name="Graphic 56">
                  <a:extLst>
                    <a:ext uri="{FF2B5EF4-FFF2-40B4-BE49-F238E27FC236}">
                      <a16:creationId xmlns:a16="http://schemas.microsoft.com/office/drawing/2014/main" id="{AFFC318B-A2A2-472C-A734-5ADEA79C36C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308538" y="1637169"/>
                  <a:ext cx="1155326" cy="685134"/>
                </a:xfrm>
                <a:prstGeom prst="rect">
                  <a:avLst/>
                </a:prstGeom>
              </p:spPr>
            </p:pic>
            <p:sp>
              <p:nvSpPr>
                <p:cNvPr id="58" name="&quot;Not Allowed&quot; Symbol 57">
                  <a:extLst>
                    <a:ext uri="{FF2B5EF4-FFF2-40B4-BE49-F238E27FC236}">
                      <a16:creationId xmlns:a16="http://schemas.microsoft.com/office/drawing/2014/main" id="{3A6B56FC-26C3-4FEC-AF05-0EC230BE253C}"/>
                    </a:ext>
                  </a:extLst>
                </p:cNvPr>
                <p:cNvSpPr/>
                <p:nvPr/>
              </p:nvSpPr>
              <p:spPr>
                <a:xfrm>
                  <a:off x="3087066" y="1180601"/>
                  <a:ext cx="1598270" cy="1598270"/>
                </a:xfrm>
                <a:prstGeom prst="noSmoking">
                  <a:avLst>
                    <a:gd name="adj" fmla="val 6984"/>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0" name="TextBox 79">
              <a:extLst>
                <a:ext uri="{FF2B5EF4-FFF2-40B4-BE49-F238E27FC236}">
                  <a16:creationId xmlns:a16="http://schemas.microsoft.com/office/drawing/2014/main" id="{33A254BB-728B-46FC-AE36-69A08FD9FC00}"/>
                </a:ext>
              </a:extLst>
            </p:cNvPr>
            <p:cNvSpPr txBox="1"/>
            <p:nvPr/>
          </p:nvSpPr>
          <p:spPr>
            <a:xfrm>
              <a:off x="5053517" y="1877183"/>
              <a:ext cx="1544448" cy="436273"/>
            </a:xfrm>
            <a:prstGeom prst="rect">
              <a:avLst/>
            </a:prstGeom>
            <a:noFill/>
          </p:spPr>
          <p:txBody>
            <a:bodyPr wrap="square" lIns="0" tIns="0" rIns="0" bIns="0" rtlCol="0" anchor="t">
              <a:spAutoFit/>
            </a:bodyPr>
            <a:lstStyle/>
            <a:p>
              <a:pPr algn="ctr">
                <a:lnSpc>
                  <a:spcPct val="90000"/>
                </a:lnSpc>
              </a:pPr>
              <a:r>
                <a:rPr lang="es-ES" sz="1050" b="1" dirty="0">
                  <a:ea typeface="+mn-lt"/>
                  <a:cs typeface="+mn-lt"/>
                </a:rPr>
                <a:t>NO necesita ningún documento de identificación.</a:t>
              </a:r>
              <a:endParaRPr lang="es-ES" sz="1050" dirty="0">
                <a:ea typeface="+mn-lt"/>
                <a:cs typeface="+mn-lt"/>
              </a:endParaRPr>
            </a:p>
          </p:txBody>
        </p:sp>
      </p:grpSp>
      <p:grpSp>
        <p:nvGrpSpPr>
          <p:cNvPr id="28" name="Group 27">
            <a:extLst>
              <a:ext uri="{FF2B5EF4-FFF2-40B4-BE49-F238E27FC236}">
                <a16:creationId xmlns:a16="http://schemas.microsoft.com/office/drawing/2014/main" id="{CAE24148-D65E-4287-91A0-7DB969F37A63}"/>
              </a:ext>
            </a:extLst>
          </p:cNvPr>
          <p:cNvGrpSpPr/>
          <p:nvPr/>
        </p:nvGrpSpPr>
        <p:grpSpPr>
          <a:xfrm>
            <a:off x="5089941" y="5897031"/>
            <a:ext cx="1508024" cy="1499532"/>
            <a:chOff x="5099466" y="5955255"/>
            <a:chExt cx="1508024" cy="1499532"/>
          </a:xfrm>
        </p:grpSpPr>
        <p:grpSp>
          <p:nvGrpSpPr>
            <p:cNvPr id="71" name="Group 70">
              <a:extLst>
                <a:ext uri="{FF2B5EF4-FFF2-40B4-BE49-F238E27FC236}">
                  <a16:creationId xmlns:a16="http://schemas.microsoft.com/office/drawing/2014/main" id="{6A300940-612E-4434-A90A-166319E03B88}"/>
                </a:ext>
              </a:extLst>
            </p:cNvPr>
            <p:cNvGrpSpPr/>
            <p:nvPr/>
          </p:nvGrpSpPr>
          <p:grpSpPr>
            <a:xfrm>
              <a:off x="5417341" y="5955255"/>
              <a:ext cx="884649" cy="923803"/>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538062" y="6700715"/>
                <a:ext cx="1496071" cy="1906877"/>
              </a:xfrm>
              <a:prstGeom prst="rect">
                <a:avLst/>
              </a:prstGeom>
            </p:spPr>
          </p:pic>
        </p:grpSp>
        <p:sp>
          <p:nvSpPr>
            <p:cNvPr id="8" name="TextBox 7">
              <a:extLst>
                <a:ext uri="{FF2B5EF4-FFF2-40B4-BE49-F238E27FC236}">
                  <a16:creationId xmlns:a16="http://schemas.microsoft.com/office/drawing/2014/main" id="{5CDC777A-2B14-4520-B26B-AA08056F7C69}"/>
                </a:ext>
              </a:extLst>
            </p:cNvPr>
            <p:cNvSpPr txBox="1"/>
            <p:nvPr/>
          </p:nvSpPr>
          <p:spPr>
            <a:xfrm>
              <a:off x="5099466" y="6900789"/>
              <a:ext cx="1508024"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90000"/>
                </a:lnSpc>
              </a:pPr>
              <a:r>
                <a:rPr lang="es-MX" sz="1000" b="1" dirty="0">
                  <a:ea typeface="+mn-lt"/>
                  <a:cs typeface="+mn-lt"/>
                </a:rPr>
                <a:t>¡Vacunarse protege a los niños como a otras personas de enfermarse gravemente </a:t>
              </a:r>
              <a:br>
                <a:rPr lang="es-MX" sz="1000" b="1" dirty="0">
                  <a:ea typeface="+mn-lt"/>
                  <a:cs typeface="+mn-lt"/>
                </a:rPr>
              </a:br>
              <a:r>
                <a:rPr lang="es-MX" sz="1000" b="1" dirty="0">
                  <a:ea typeface="+mn-lt"/>
                  <a:cs typeface="+mn-lt"/>
                </a:rPr>
                <a:t>por COVID-19!</a:t>
              </a:r>
              <a:endParaRPr lang="en-US" sz="1600" b="1" dirty="0">
                <a:ea typeface="+mn-lt"/>
                <a:cs typeface="+mn-lt"/>
              </a:endParaRPr>
            </a:p>
          </p:txBody>
        </p:sp>
      </p:grpSp>
      <p:pic>
        <p:nvPicPr>
          <p:cNvPr id="83" name="Picture 82" descr="A picture containing text&#10;&#10;Description automatically generated">
            <a:extLst>
              <a:ext uri="{FF2B5EF4-FFF2-40B4-BE49-F238E27FC236}">
                <a16:creationId xmlns:a16="http://schemas.microsoft.com/office/drawing/2014/main" id="{9F999D68-7C24-FC59-4BB1-A16452DF976E}"/>
              </a:ext>
            </a:extLst>
          </p:cNvPr>
          <p:cNvPicPr>
            <a:picLocks noChangeAspect="1"/>
          </p:cNvPicPr>
          <p:nvPr/>
        </p:nvPicPr>
        <p:blipFill rotWithShape="1">
          <a:blip r:embed="rId21">
            <a:extLst>
              <a:ext uri="{28A0092B-C50C-407E-A947-70E740481C1C}">
                <a14:useLocalDpi xmlns:a14="http://schemas.microsoft.com/office/drawing/2010/main" val="0"/>
              </a:ext>
            </a:extLst>
          </a:blip>
          <a:srcRect b="13307"/>
          <a:stretch/>
        </p:blipFill>
        <p:spPr>
          <a:xfrm>
            <a:off x="3817354" y="5936184"/>
            <a:ext cx="818281" cy="845497"/>
          </a:xfrm>
          <a:prstGeom prst="rect">
            <a:avLst/>
          </a:prstGeom>
        </p:spPr>
      </p:pic>
      <p:sp>
        <p:nvSpPr>
          <p:cNvPr id="93" name="TextBox 92">
            <a:extLst>
              <a:ext uri="{FF2B5EF4-FFF2-40B4-BE49-F238E27FC236}">
                <a16:creationId xmlns:a16="http://schemas.microsoft.com/office/drawing/2014/main" id="{0E8A317C-2973-717B-BBF5-9AA280CB0B6F}"/>
              </a:ext>
            </a:extLst>
          </p:cNvPr>
          <p:cNvSpPr txBox="1"/>
          <p:nvPr/>
        </p:nvSpPr>
        <p:spPr>
          <a:xfrm>
            <a:off x="104879" y="2427592"/>
            <a:ext cx="3053032" cy="648896"/>
          </a:xfrm>
          <a:prstGeom prst="rect">
            <a:avLst/>
          </a:prstGeom>
          <a:noFill/>
        </p:spPr>
        <p:txBody>
          <a:bodyPr wrap="square" lIns="0" tIns="0" rIns="0" bIns="0" rtlCol="0" anchor="t">
            <a:spAutoFit/>
          </a:bodyPr>
          <a:lstStyle/>
          <a:p>
            <a:pPr marL="60325">
              <a:lnSpc>
                <a:spcPct val="90000"/>
              </a:lnSpc>
              <a:spcAft>
                <a:spcPts val="200"/>
              </a:spcAft>
              <a:buClr>
                <a:srgbClr val="0E5299"/>
              </a:buClr>
              <a:buSzPct val="100000"/>
            </a:pPr>
            <a:r>
              <a:rPr lang="es" sz="900" dirty="0">
                <a:ea typeface="+mn-lt"/>
                <a:cs typeface="+mn-lt"/>
              </a:rPr>
              <a:t>*La dosis de refuerzo de Moderna para ambos grupos de edad se espera pronto.</a:t>
            </a:r>
          </a:p>
          <a:p>
            <a:pPr marL="60325">
              <a:lnSpc>
                <a:spcPct val="90000"/>
              </a:lnSpc>
              <a:spcAft>
                <a:spcPts val="200"/>
              </a:spcAft>
              <a:buClr>
                <a:srgbClr val="0E5299"/>
              </a:buClr>
              <a:buSzPct val="100000"/>
            </a:pPr>
            <a:r>
              <a:rPr lang="es" sz="900" dirty="0">
                <a:ea typeface="+mn-lt"/>
                <a:cs typeface="+mn-lt"/>
              </a:rPr>
              <a:t>** Los CDC recomiendan este esquema modificado de vacunación  para reducir el riesgo muy pequeño de miocarditis entre adolescentes masculinos.</a:t>
            </a:r>
            <a:endParaRPr lang="es" sz="900" dirty="0">
              <a:cs typeface="Calibri"/>
            </a:endParaRPr>
          </a:p>
        </p:txBody>
      </p:sp>
      <p:sp>
        <p:nvSpPr>
          <p:cNvPr id="5" name="Google Shape;56;p13">
            <a:extLst>
              <a:ext uri="{FF2B5EF4-FFF2-40B4-BE49-F238E27FC236}">
                <a16:creationId xmlns:a16="http://schemas.microsoft.com/office/drawing/2014/main" id="{98CBCAC7-F43B-6945-72FF-B5A089236FF5}"/>
              </a:ext>
            </a:extLst>
          </p:cNvPr>
          <p:cNvSpPr/>
          <p:nvPr/>
        </p:nvSpPr>
        <p:spPr>
          <a:xfrm>
            <a:off x="10500341" y="948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a:spcBef>
                <a:spcPts val="0"/>
              </a:spcBef>
              <a:spcAft>
                <a:spcPts val="0"/>
              </a:spcAft>
              <a:buNone/>
            </a:pPr>
            <a:r>
              <a:rPr lang="en" sz="2000" b="1">
                <a:latin typeface="Work Sans"/>
                <a:sym typeface="Work Sans"/>
              </a:rPr>
              <a:t>4</a:t>
            </a:r>
            <a:endParaRPr lang="en-US"/>
          </a:p>
        </p:txBody>
      </p:sp>
      <p:sp>
        <p:nvSpPr>
          <p:cNvPr id="6" name="Google Shape;55;p13">
            <a:extLst>
              <a:ext uri="{FF2B5EF4-FFF2-40B4-BE49-F238E27FC236}">
                <a16:creationId xmlns:a16="http://schemas.microsoft.com/office/drawing/2014/main" id="{0580BD25-A979-A673-7927-7C95B31C88BE}"/>
              </a:ext>
            </a:extLst>
          </p:cNvPr>
          <p:cNvSpPr/>
          <p:nvPr/>
        </p:nvSpPr>
        <p:spPr>
          <a:xfrm>
            <a:off x="10495705" y="373809"/>
            <a:ext cx="3818912" cy="3207565"/>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n-US" sz="1200" b="1" err="1">
                <a:latin typeface="Work Sans"/>
                <a:ea typeface="Work Sans"/>
                <a:cs typeface="Work Sans"/>
                <a:sym typeface="Work Sans"/>
              </a:rPr>
              <a:t>Guarde</a:t>
            </a:r>
            <a:r>
              <a:rPr lang="en-US" sz="1200" b="1">
                <a:latin typeface="Work Sans"/>
                <a:ea typeface="Work Sans"/>
                <a:cs typeface="Work Sans"/>
                <a:sym typeface="Work Sans"/>
              </a:rPr>
              <a:t> </a:t>
            </a:r>
            <a:r>
              <a:rPr lang="en-US" sz="1200" b="1" err="1">
                <a:latin typeface="Work Sans"/>
                <a:ea typeface="Work Sans"/>
                <a:cs typeface="Work Sans"/>
                <a:sym typeface="Work Sans"/>
              </a:rPr>
              <a:t>el</a:t>
            </a:r>
            <a:r>
              <a:rPr lang="en-US" sz="1200" b="1">
                <a:latin typeface="Work Sans"/>
                <a:ea typeface="Work Sans"/>
                <a:cs typeface="Work Sans"/>
                <a:sym typeface="Work Sans"/>
              </a:rPr>
              <a:t> archive </a:t>
            </a:r>
            <a:r>
              <a:rPr lang="en-US" sz="1200" b="1" err="1">
                <a:latin typeface="Work Sans"/>
                <a:ea typeface="Work Sans"/>
                <a:cs typeface="Work Sans"/>
                <a:sym typeface="Work Sans"/>
              </a:rPr>
              <a:t>en</a:t>
            </a:r>
            <a:r>
              <a:rPr lang="en-US" sz="1200" b="1">
                <a:latin typeface="Work Sans"/>
                <a:ea typeface="Work Sans"/>
                <a:cs typeface="Work Sans"/>
                <a:sym typeface="Work Sans"/>
              </a:rPr>
              <a:t> PDF</a:t>
            </a:r>
            <a:endParaRPr lang="en-US" sz="1200" b="1">
              <a:solidFill>
                <a:srgbClr val="000000"/>
              </a:solidFill>
              <a:cs typeface="Calibri"/>
            </a:endParaRPr>
          </a:p>
          <a:p>
            <a:pPr>
              <a:lnSpc>
                <a:spcPct val="115000"/>
              </a:lnSpc>
              <a:buSzPts val="1100"/>
            </a:pPr>
            <a:r>
              <a:rPr lang="es-ES" sz="1200">
                <a:latin typeface="Work Sans"/>
                <a:ea typeface="Work Sans"/>
                <a:cs typeface="Work Sans"/>
                <a:sym typeface="Work Sans"/>
              </a:rPr>
              <a:t>Una vez finalizado el contenido del folleto, puede guardar el archivo como PDF para imprimirlo y distribuirlo</a:t>
            </a:r>
            <a:r>
              <a:rPr lang="en-US" sz="1200">
                <a:latin typeface="Work Sans"/>
                <a:ea typeface="Work Sans"/>
                <a:cs typeface="Work Sans"/>
                <a:sym typeface="Work Sans"/>
              </a:rPr>
              <a:t>.</a:t>
            </a:r>
            <a:endParaRPr lang="en-US" sz="1200">
              <a:latin typeface="Work Sans"/>
              <a:ea typeface="Work Sans"/>
              <a:cs typeface="Work Sans"/>
            </a:endParaRPr>
          </a:p>
          <a:p>
            <a:pPr>
              <a:lnSpc>
                <a:spcPct val="115000"/>
              </a:lnSpc>
              <a:buSzPts val="1100"/>
            </a:pPr>
            <a:endParaRPr lang="en-US" sz="1200">
              <a:latin typeface="Work Sans"/>
              <a:ea typeface="Work Sans"/>
              <a:cs typeface="Work Sans"/>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Power point PPT:</a:t>
            </a:r>
            <a:endParaRPr lang="en-US" sz="1200">
              <a:latin typeface="Work Sans"/>
              <a:ea typeface="+mn-lt"/>
              <a:cs typeface="+mn-lt"/>
            </a:endParaRPr>
          </a:p>
          <a:p>
            <a:r>
              <a:rPr lang="en-US" sz="1200" err="1">
                <a:latin typeface="Work Sans"/>
                <a:ea typeface="+mn-lt"/>
                <a:cs typeface="+mn-lt"/>
                <a:sym typeface="Work Sans" charset="0"/>
              </a:rPr>
              <a:t>Seleccione</a:t>
            </a:r>
            <a:r>
              <a:rPr lang="en-US" sz="1200">
                <a:latin typeface="Work Sans"/>
                <a:ea typeface="+mn-lt"/>
                <a:cs typeface="+mn-lt"/>
                <a:sym typeface="Work Sans" charset="0"/>
              </a:rPr>
              <a:t> la </a:t>
            </a:r>
            <a:r>
              <a:rPr lang="en-US" sz="1200" err="1">
                <a:latin typeface="Work Sans"/>
                <a:ea typeface="+mn-lt"/>
                <a:cs typeface="+mn-lt"/>
                <a:sym typeface="Work Sans" charset="0"/>
              </a:rPr>
              <a:t>diapositiva</a:t>
            </a:r>
            <a:r>
              <a:rPr lang="en-US" sz="1200">
                <a:latin typeface="Work Sans"/>
                <a:ea typeface="+mn-lt"/>
                <a:cs typeface="+mn-lt"/>
                <a:sym typeface="Work Sans" charset="0"/>
              </a:rPr>
              <a:t>. </a:t>
            </a:r>
            <a:r>
              <a:rPr lang="en-US" sz="1200" err="1">
                <a:latin typeface="Work Sans"/>
                <a:ea typeface="+mn-lt"/>
                <a:cs typeface="+mn-lt"/>
                <a:sym typeface="Work Sans" charset="0"/>
              </a:rPr>
              <a:t>Documento</a:t>
            </a:r>
            <a:r>
              <a:rPr lang="en-US" sz="1200">
                <a:latin typeface="Work Sans"/>
                <a:ea typeface="+mn-lt"/>
                <a:cs typeface="+mn-lt"/>
                <a:sym typeface="Work Sans" charset="0"/>
              </a:rPr>
              <a:t>→ </a:t>
            </a:r>
            <a:r>
              <a:rPr lang="en-US" sz="1200" err="1">
                <a:latin typeface="Work Sans"/>
                <a:ea typeface="+mn-lt"/>
                <a:cs typeface="+mn-lt"/>
                <a:sym typeface="Work Sans" charset="0"/>
              </a:rPr>
              <a:t>Guardar</a:t>
            </a:r>
            <a:r>
              <a:rPr lang="en-US" sz="1200">
                <a:latin typeface="Work Sans"/>
                <a:ea typeface="+mn-lt"/>
                <a:cs typeface="+mn-lt"/>
                <a:sym typeface="Work Sans" charset="0"/>
              </a:rPr>
              <a:t> </a:t>
            </a:r>
            <a:r>
              <a:rPr lang="en-US" sz="1200" err="1">
                <a:latin typeface="Work Sans"/>
                <a:ea typeface="+mn-lt"/>
                <a:cs typeface="+mn-lt"/>
                <a:sym typeface="Work Sans" charset="0"/>
              </a:rPr>
              <a:t>como</a:t>
            </a:r>
            <a:r>
              <a:rPr lang="en-US" sz="1200">
                <a:latin typeface="Work Sans"/>
                <a:ea typeface="+mn-lt"/>
                <a:cs typeface="+mn-lt"/>
                <a:sym typeface="Work Sans" charset="0"/>
              </a:rPr>
              <a:t> Adobe PDF</a:t>
            </a:r>
            <a:endParaRPr lang="en-US" sz="1200">
              <a:latin typeface="Work Sans"/>
              <a:ea typeface="+mn-lt"/>
              <a:cs typeface="+mn-lt"/>
            </a:endParaRPr>
          </a:p>
          <a:p>
            <a:pPr>
              <a:lnSpc>
                <a:spcPct val="115000"/>
              </a:lnSpc>
              <a:buSzPts val="1100"/>
            </a:pPr>
            <a:endParaRPr lang="en-US" altLang="en-US" sz="1200">
              <a:latin typeface="Work Sans" charset="0"/>
              <a:cs typeface="Work Sans" charset="0"/>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a:t>
            </a:r>
            <a:r>
              <a:rPr lang="en-US" sz="1200" b="1" err="1">
                <a:latin typeface="Work Sans"/>
                <a:ea typeface="+mn-lt"/>
                <a:cs typeface="+mn-lt"/>
                <a:sym typeface="Work Sans" charset="0"/>
              </a:rPr>
              <a:t>Presentaciones</a:t>
            </a:r>
            <a:r>
              <a:rPr lang="en-US" sz="1200" b="1">
                <a:latin typeface="Work Sans"/>
                <a:ea typeface="+mn-lt"/>
                <a:cs typeface="+mn-lt"/>
                <a:sym typeface="Work Sans" charset="0"/>
              </a:rPr>
              <a:t> de Google:</a:t>
            </a:r>
            <a:endParaRPr lang="en-US" sz="1200">
              <a:latin typeface="Work Sans"/>
              <a:ea typeface="+mn-lt"/>
              <a:cs typeface="+mn-lt"/>
            </a:endParaRPr>
          </a:p>
          <a:p>
            <a:r>
              <a:rPr lang="en-US" sz="1200" err="1">
                <a:latin typeface="Work Sans"/>
                <a:ea typeface="+mn-lt"/>
                <a:cs typeface="+mn-lt"/>
                <a:sym typeface="Work Sans" charset="0"/>
              </a:rPr>
              <a:t>Archivo</a:t>
            </a:r>
            <a:r>
              <a:rPr lang="en-US" sz="1200">
                <a:latin typeface="Work Sans"/>
                <a:ea typeface="+mn-lt"/>
                <a:cs typeface="+mn-lt"/>
                <a:sym typeface="Work Sans" charset="0"/>
              </a:rPr>
              <a:t> → </a:t>
            </a:r>
            <a:r>
              <a:rPr lang="en-US" sz="1200" err="1">
                <a:latin typeface="Work Sans"/>
                <a:ea typeface="+mn-lt"/>
                <a:cs typeface="+mn-lt"/>
                <a:sym typeface="Work Sans" charset="0"/>
              </a:rPr>
              <a:t>Descargar</a:t>
            </a:r>
            <a:r>
              <a:rPr lang="en-US" sz="1200">
                <a:latin typeface="Work Sans"/>
                <a:ea typeface="+mn-lt"/>
                <a:cs typeface="+mn-lt"/>
                <a:sym typeface="Work Sans" charset="0"/>
              </a:rPr>
              <a:t> → </a:t>
            </a:r>
            <a:r>
              <a:rPr lang="en-US" sz="1200" err="1">
                <a:latin typeface="Work Sans"/>
                <a:ea typeface="+mn-lt"/>
                <a:cs typeface="+mn-lt"/>
                <a:sym typeface="Work Sans" charset="0"/>
              </a:rPr>
              <a:t>Documento</a:t>
            </a:r>
            <a:r>
              <a:rPr lang="en-US" sz="1200">
                <a:latin typeface="Work Sans"/>
                <a:ea typeface="+mn-lt"/>
                <a:cs typeface="+mn-lt"/>
                <a:sym typeface="Work Sans" charset="0"/>
              </a:rPr>
              <a:t> PDF</a:t>
            </a:r>
            <a:endParaRPr lang="en-US" sz="1200">
              <a:latin typeface="Work Sans"/>
              <a:ea typeface="+mn-lt"/>
              <a:cs typeface="+mn-lt"/>
            </a:endParaRPr>
          </a:p>
        </p:txBody>
      </p:sp>
      <p:cxnSp>
        <p:nvCxnSpPr>
          <p:cNvPr id="9" name="Straight Arrow Connector 8">
            <a:extLst>
              <a:ext uri="{FF2B5EF4-FFF2-40B4-BE49-F238E27FC236}">
                <a16:creationId xmlns:a16="http://schemas.microsoft.com/office/drawing/2014/main" id="{19F4D1F5-0B16-F2E4-FBD5-4D6FE4BB4E97}"/>
              </a:ext>
            </a:extLst>
          </p:cNvPr>
          <p:cNvCxnSpPr>
            <a:cxnSpLocks/>
          </p:cNvCxnSpPr>
          <p:nvPr/>
        </p:nvCxnSpPr>
        <p:spPr>
          <a:xfrm flipH="1">
            <a:off x="10078154" y="869752"/>
            <a:ext cx="4221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6837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6" ma:contentTypeDescription="Create a new document." ma:contentTypeScope="" ma:versionID="7b29fe4afdd2855c9387aabe9f1a1d22">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e7d22e23de2cf0cd3ffd979b46d59241"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1a82cfb-08d0-4eac-a8a5-9ca94e9619de">
      <UserInfo>
        <DisplayName>Alma Galvan</DisplayName>
        <AccountId>20</AccountId>
        <AccountType/>
      </UserInfo>
      <UserInfo>
        <DisplayName>Noel Dufrene</DisplayName>
        <AccountId>328</AccountId>
        <AccountType/>
      </UserInfo>
      <UserInfo>
        <DisplayName>Esther Rojas</DisplayName>
        <AccountId>999</AccountId>
        <AccountType/>
      </UserInfo>
      <UserInfo>
        <DisplayName>Amy Liebman</DisplayName>
        <AccountId>13</AccountId>
        <AccountType/>
      </UserInfo>
    </SharedWithUsers>
    <lcf76f155ced4ddcb4097134ff3c332f xmlns="75afdd44-4aa4-4d0a-9dc0-7606fd3e2ef5">
      <Terms xmlns="http://schemas.microsoft.com/office/infopath/2007/PartnerControls"/>
    </lcf76f155ced4ddcb4097134ff3c332f>
    <TaxCatchAll xmlns="41a82cfb-08d0-4eac-a8a5-9ca94e9619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F824A7-AFC6-422E-A431-0528E1334E05}">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0C9791-0C68-4692-80D1-3058BBD0918D}">
  <ds:schemaRefs>
    <ds:schemaRef ds:uri="75afdd44-4aa4-4d0a-9dc0-7606fd3e2ef5"/>
    <ds:schemaRef ds:uri="http://purl.org/dc/elements/1.1/"/>
    <ds:schemaRef ds:uri="41a82cfb-08d0-4eac-a8a5-9ca94e9619de"/>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31A789-22A4-42AD-9555-79F54CF048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34</TotalTime>
  <Words>1557</Words>
  <Application>Microsoft Office PowerPoint</Application>
  <PresentationFormat>Custom</PresentationFormat>
  <Paragraphs>101</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Arial,Sans-Serif</vt:lpstr>
      <vt:lpstr>Calibri</vt:lpstr>
      <vt:lpstr>Calibri Light</vt:lpstr>
      <vt:lpstr>Calibri,Sans-Serif</vt:lpstr>
      <vt:lpstr>Lato Black</vt:lpstr>
      <vt:lpstr>Wingdings</vt:lpstr>
      <vt:lpstr>Wingdings,Sans-Serif</vt:lpstr>
      <vt:lpstr>Work Sans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Giovanni Lopez-Quezada</dc:creator>
  <cp:lastModifiedBy>Robert Kinnaird</cp:lastModifiedBy>
  <cp:revision>14</cp:revision>
  <cp:lastPrinted>2022-11-01T18:37:03Z</cp:lastPrinted>
  <dcterms:created xsi:type="dcterms:W3CDTF">2021-06-09T15:49:13Z</dcterms:created>
  <dcterms:modified xsi:type="dcterms:W3CDTF">2022-11-03T14:54:30Z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