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  <p:sldId id="256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0160000" cy="10160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5" d="100"/>
          <a:sy n="55" d="100"/>
        </p:scale>
        <p:origin x="20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62760"/>
            <a:ext cx="8636000" cy="3537185"/>
          </a:xfrm>
        </p:spPr>
        <p:txBody>
          <a:bodyPr anchor="b"/>
          <a:lstStyle>
            <a:lvl1pPr algn="ctr">
              <a:defRPr sz="6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5336352"/>
            <a:ext cx="7620000" cy="2452981"/>
          </a:xfrm>
        </p:spPr>
        <p:txBody>
          <a:bodyPr/>
          <a:lstStyle>
            <a:lvl1pPr marL="0" indent="0" algn="ctr">
              <a:buNone/>
              <a:defRPr sz="2667"/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573B-EDA6-4647-802F-86EA81AB5A07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95CFD-8547-4431-AAC4-FFF2A4BF5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97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573B-EDA6-4647-802F-86EA81AB5A07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95CFD-8547-4431-AAC4-FFF2A4BF5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21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1" y="540926"/>
            <a:ext cx="2190750" cy="86101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1" y="540926"/>
            <a:ext cx="6445250" cy="86101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573B-EDA6-4647-802F-86EA81AB5A07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95CFD-8547-4431-AAC4-FFF2A4BF5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59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573B-EDA6-4647-802F-86EA81AB5A07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95CFD-8547-4431-AAC4-FFF2A4BF5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4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9" y="2532947"/>
            <a:ext cx="8763000" cy="4226277"/>
          </a:xfrm>
        </p:spPr>
        <p:txBody>
          <a:bodyPr anchor="b"/>
          <a:lstStyle>
            <a:lvl1pPr>
              <a:defRPr sz="6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9" y="6799207"/>
            <a:ext cx="8763000" cy="2222499"/>
          </a:xfrm>
        </p:spPr>
        <p:txBody>
          <a:bodyPr/>
          <a:lstStyle>
            <a:lvl1pPr marL="0" indent="0">
              <a:buNone/>
              <a:defRPr sz="2667">
                <a:solidFill>
                  <a:schemeClr val="tx1"/>
                </a:solidFill>
              </a:defRPr>
            </a:lvl1pPr>
            <a:lvl2pPr marL="507995" indent="0">
              <a:buNone/>
              <a:defRPr sz="2222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573B-EDA6-4647-802F-86EA81AB5A07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95CFD-8547-4431-AAC4-FFF2A4BF5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94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704629"/>
            <a:ext cx="4318000" cy="6446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704629"/>
            <a:ext cx="4318000" cy="6446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573B-EDA6-4647-802F-86EA81AB5A07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95CFD-8547-4431-AAC4-FFF2A4BF5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35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540928"/>
            <a:ext cx="8763000" cy="19637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2490612"/>
            <a:ext cx="4298156" cy="1220610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3711222"/>
            <a:ext cx="4298156" cy="54586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1" y="2490612"/>
            <a:ext cx="4319323" cy="1220610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1" y="3711222"/>
            <a:ext cx="4319323" cy="54586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573B-EDA6-4647-802F-86EA81AB5A07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95CFD-8547-4431-AAC4-FFF2A4BF5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96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573B-EDA6-4647-802F-86EA81AB5A07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95CFD-8547-4431-AAC4-FFF2A4BF5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49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573B-EDA6-4647-802F-86EA81AB5A07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95CFD-8547-4431-AAC4-FFF2A4BF5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52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677333"/>
            <a:ext cx="3276864" cy="2370667"/>
          </a:xfrm>
        </p:spPr>
        <p:txBody>
          <a:bodyPr anchor="b"/>
          <a:lstStyle>
            <a:lvl1pPr>
              <a:defRPr sz="355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462854"/>
            <a:ext cx="5143500" cy="7220185"/>
          </a:xfrm>
        </p:spPr>
        <p:txBody>
          <a:bodyPr/>
          <a:lstStyle>
            <a:lvl1pPr>
              <a:defRPr sz="3556"/>
            </a:lvl1pPr>
            <a:lvl2pPr>
              <a:defRPr sz="3111"/>
            </a:lvl2pPr>
            <a:lvl3pPr>
              <a:defRPr sz="2667"/>
            </a:lvl3pPr>
            <a:lvl4pPr>
              <a:defRPr sz="2222"/>
            </a:lvl4pPr>
            <a:lvl5pPr>
              <a:defRPr sz="2222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3048000"/>
            <a:ext cx="3276864" cy="5646797"/>
          </a:xfrm>
        </p:spPr>
        <p:txBody>
          <a:bodyPr/>
          <a:lstStyle>
            <a:lvl1pPr marL="0" indent="0">
              <a:buNone/>
              <a:defRPr sz="1778"/>
            </a:lvl1pPr>
            <a:lvl2pPr marL="507995" indent="0">
              <a:buNone/>
              <a:defRPr sz="1556"/>
            </a:lvl2pPr>
            <a:lvl3pPr marL="1015990" indent="0">
              <a:buNone/>
              <a:defRPr sz="1333"/>
            </a:lvl3pPr>
            <a:lvl4pPr marL="1523985" indent="0">
              <a:buNone/>
              <a:defRPr sz="1111"/>
            </a:lvl4pPr>
            <a:lvl5pPr marL="2031980" indent="0">
              <a:buNone/>
              <a:defRPr sz="1111"/>
            </a:lvl5pPr>
            <a:lvl6pPr marL="2539975" indent="0">
              <a:buNone/>
              <a:defRPr sz="1111"/>
            </a:lvl6pPr>
            <a:lvl7pPr marL="3047970" indent="0">
              <a:buNone/>
              <a:defRPr sz="1111"/>
            </a:lvl7pPr>
            <a:lvl8pPr marL="3555964" indent="0">
              <a:buNone/>
              <a:defRPr sz="1111"/>
            </a:lvl8pPr>
            <a:lvl9pPr marL="4063959" indent="0">
              <a:buNone/>
              <a:defRPr sz="11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573B-EDA6-4647-802F-86EA81AB5A07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95CFD-8547-4431-AAC4-FFF2A4BF5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01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677333"/>
            <a:ext cx="3276864" cy="2370667"/>
          </a:xfrm>
        </p:spPr>
        <p:txBody>
          <a:bodyPr anchor="b"/>
          <a:lstStyle>
            <a:lvl1pPr>
              <a:defRPr sz="355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19323" y="1462854"/>
            <a:ext cx="5143500" cy="7220185"/>
          </a:xfrm>
        </p:spPr>
        <p:txBody>
          <a:bodyPr anchor="t"/>
          <a:lstStyle>
            <a:lvl1pPr marL="0" indent="0">
              <a:buNone/>
              <a:defRPr sz="3556"/>
            </a:lvl1pPr>
            <a:lvl2pPr marL="507995" indent="0">
              <a:buNone/>
              <a:defRPr sz="3111"/>
            </a:lvl2pPr>
            <a:lvl3pPr marL="1015990" indent="0">
              <a:buNone/>
              <a:defRPr sz="2667"/>
            </a:lvl3pPr>
            <a:lvl4pPr marL="1523985" indent="0">
              <a:buNone/>
              <a:defRPr sz="2222"/>
            </a:lvl4pPr>
            <a:lvl5pPr marL="2031980" indent="0">
              <a:buNone/>
              <a:defRPr sz="2222"/>
            </a:lvl5pPr>
            <a:lvl6pPr marL="2539975" indent="0">
              <a:buNone/>
              <a:defRPr sz="2222"/>
            </a:lvl6pPr>
            <a:lvl7pPr marL="3047970" indent="0">
              <a:buNone/>
              <a:defRPr sz="2222"/>
            </a:lvl7pPr>
            <a:lvl8pPr marL="3555964" indent="0">
              <a:buNone/>
              <a:defRPr sz="2222"/>
            </a:lvl8pPr>
            <a:lvl9pPr marL="4063959" indent="0">
              <a:buNone/>
              <a:defRPr sz="222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3048000"/>
            <a:ext cx="3276864" cy="5646797"/>
          </a:xfrm>
        </p:spPr>
        <p:txBody>
          <a:bodyPr/>
          <a:lstStyle>
            <a:lvl1pPr marL="0" indent="0">
              <a:buNone/>
              <a:defRPr sz="1778"/>
            </a:lvl1pPr>
            <a:lvl2pPr marL="507995" indent="0">
              <a:buNone/>
              <a:defRPr sz="1556"/>
            </a:lvl2pPr>
            <a:lvl3pPr marL="1015990" indent="0">
              <a:buNone/>
              <a:defRPr sz="1333"/>
            </a:lvl3pPr>
            <a:lvl4pPr marL="1523985" indent="0">
              <a:buNone/>
              <a:defRPr sz="1111"/>
            </a:lvl4pPr>
            <a:lvl5pPr marL="2031980" indent="0">
              <a:buNone/>
              <a:defRPr sz="1111"/>
            </a:lvl5pPr>
            <a:lvl6pPr marL="2539975" indent="0">
              <a:buNone/>
              <a:defRPr sz="1111"/>
            </a:lvl6pPr>
            <a:lvl7pPr marL="3047970" indent="0">
              <a:buNone/>
              <a:defRPr sz="1111"/>
            </a:lvl7pPr>
            <a:lvl8pPr marL="3555964" indent="0">
              <a:buNone/>
              <a:defRPr sz="1111"/>
            </a:lvl8pPr>
            <a:lvl9pPr marL="4063959" indent="0">
              <a:buNone/>
              <a:defRPr sz="11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573B-EDA6-4647-802F-86EA81AB5A07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95CFD-8547-4431-AAC4-FFF2A4BF5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2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540928"/>
            <a:ext cx="8763000" cy="1963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2704629"/>
            <a:ext cx="8763000" cy="6446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9416817"/>
            <a:ext cx="2286000" cy="5409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2573B-EDA6-4647-802F-86EA81AB5A07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9416817"/>
            <a:ext cx="3429000" cy="5409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9416817"/>
            <a:ext cx="2286000" cy="5409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95CFD-8547-4431-AAC4-FFF2A4BF5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7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15990" rtl="0" eaLnBrk="1" latinLnBrk="0" hangingPunct="1">
        <a:lnSpc>
          <a:spcPct val="90000"/>
        </a:lnSpc>
        <a:spcBef>
          <a:spcPct val="0"/>
        </a:spcBef>
        <a:buNone/>
        <a:defRPr sz="48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3997" indent="-253997" algn="l" defTabSz="1015990" rtl="0" eaLnBrk="1" latinLnBrk="0" hangingPunct="1">
        <a:lnSpc>
          <a:spcPct val="90000"/>
        </a:lnSpc>
        <a:spcBef>
          <a:spcPts val="1111"/>
        </a:spcBef>
        <a:buFont typeface="Arial" panose="020B0604020202020204" pitchFamily="34" charset="0"/>
        <a:buChar char="•"/>
        <a:defRPr sz="3111" kern="1200">
          <a:solidFill>
            <a:schemeClr val="tx1"/>
          </a:solidFill>
          <a:latin typeface="+mn-lt"/>
          <a:ea typeface="+mn-ea"/>
          <a:cs typeface="+mn-cs"/>
        </a:defRPr>
      </a:lvl1pPr>
      <a:lvl2pPr marL="761992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269987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3pPr>
      <a:lvl4pPr marL="1777982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977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793972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E61D54D5-9BB3-4866-8AAC-C6ADF043F986}"/>
              </a:ext>
            </a:extLst>
          </p:cNvPr>
          <p:cNvSpPr/>
          <p:nvPr/>
        </p:nvSpPr>
        <p:spPr>
          <a:xfrm>
            <a:off x="0" y="0"/>
            <a:ext cx="10160000" cy="10160000"/>
          </a:xfrm>
          <a:prstGeom prst="ellipse">
            <a:avLst/>
          </a:prstGeom>
          <a:noFill/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55;p13">
            <a:extLst>
              <a:ext uri="{FF2B5EF4-FFF2-40B4-BE49-F238E27FC236}">
                <a16:creationId xmlns:a16="http://schemas.microsoft.com/office/drawing/2014/main" id="{A8FD4671-3777-400C-B655-610156E6C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106835" y="2601440"/>
            <a:ext cx="5527675" cy="6177748"/>
          </a:xfrm>
          <a:prstGeom prst="rect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28600" tIns="228600" rIns="228600" bIns="228600" anchor="t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SzPts val="1100"/>
            </a:pPr>
            <a:r>
              <a:rPr lang="es-MX" altLang="en-US" sz="3600" b="1" dirty="0">
                <a:latin typeface="Work Sans" charset="0"/>
                <a:cs typeface="Work Sans" charset="0"/>
                <a:sym typeface="Work Sans" charset="0"/>
              </a:rPr>
              <a:t>Su mensaje </a:t>
            </a:r>
            <a:endParaRPr lang="en-US" altLang="en-US" sz="3200" dirty="0">
              <a:latin typeface="Work Sans" charset="0"/>
              <a:cs typeface="Work Sans" charset="0"/>
              <a:sym typeface="Work Sans" charset="0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s-MX" altLang="en-US" sz="3200" dirty="0">
                <a:latin typeface="Work Sans"/>
                <a:cs typeface="Work Sans" charset="0"/>
                <a:sym typeface="Work Sans" charset="0"/>
              </a:rPr>
              <a:t>Pulse y escriba el texto que quiere que aparezca en su </a:t>
            </a:r>
            <a:r>
              <a:rPr lang="es-ES" altLang="en-US" sz="3200">
                <a:latin typeface="Work Sans"/>
                <a:cs typeface="Work Sans" charset="0"/>
                <a:sym typeface="Work Sans" charset="0"/>
              </a:rPr>
              <a:t>calcomanía</a:t>
            </a:r>
            <a:r>
              <a:rPr lang="es-MX" altLang="en-US" sz="3200" dirty="0">
                <a:latin typeface="Work Sans"/>
                <a:cs typeface="Work Sans" charset="0"/>
                <a:sym typeface="Work Sans" charset="0"/>
              </a:rPr>
              <a:t> en el idioma de su comunidad.</a:t>
            </a:r>
            <a:r>
              <a:rPr lang="en-US" altLang="en-US" sz="3200" dirty="0">
                <a:latin typeface="Work Sans"/>
                <a:cs typeface="Work Sans" charset="0"/>
                <a:sym typeface="Work Sans" charset="0"/>
              </a:rPr>
              <a:t> </a:t>
            </a:r>
            <a:endParaRPr lang="en-US" altLang="en-US" sz="3200" dirty="0">
              <a:latin typeface="Work Sans" charset="0"/>
              <a:cs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sz="3200" dirty="0">
              <a:latin typeface="Work Sans" charset="0"/>
              <a:cs typeface="Work Sans" charset="0"/>
              <a:sym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s-MX" altLang="en-US" sz="3200">
                <a:latin typeface="Work Sans"/>
                <a:cs typeface="Work Sans" charset="0"/>
                <a:sym typeface="Work Sans" charset="0"/>
              </a:rPr>
              <a:t>Asegure que quede dentro </a:t>
            </a:r>
            <a:r>
              <a:rPr lang="es-MX" altLang="en-US" sz="3200" dirty="0">
                <a:latin typeface="Work Sans"/>
                <a:cs typeface="Work Sans" charset="0"/>
                <a:sym typeface="Work Sans" charset="0"/>
              </a:rPr>
              <a:t>de las líneas punteadas y no se superponga con la marca.</a:t>
            </a:r>
            <a:endParaRPr lang="en-US" altLang="en-US" sz="3200" dirty="0">
              <a:latin typeface="Work Sans"/>
              <a:cs typeface="Work Sans" charset="0"/>
              <a:sym typeface="Work Sans" charset="0"/>
            </a:endParaRPr>
          </a:p>
        </p:txBody>
      </p:sp>
      <p:sp>
        <p:nvSpPr>
          <p:cNvPr id="7" name="Google Shape;56;p13">
            <a:extLst>
              <a:ext uri="{FF2B5EF4-FFF2-40B4-BE49-F238E27FC236}">
                <a16:creationId xmlns:a16="http://schemas.microsoft.com/office/drawing/2014/main" id="{AF12D3FF-31EF-4A5A-9F44-CDF7649A7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106835" y="2014076"/>
            <a:ext cx="2497138" cy="604837"/>
          </a:xfrm>
          <a:prstGeom prst="rect">
            <a:avLst/>
          </a:prstGeom>
          <a:solidFill>
            <a:srgbClr val="FF3E55"/>
          </a:solidFill>
          <a:ln w="1905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latin typeface="Work Sans" charset="0"/>
                <a:cs typeface="Work Sans" charset="0"/>
                <a:sym typeface="Work Sans" charset="0"/>
              </a:rPr>
              <a:t>1</a:t>
            </a:r>
          </a:p>
        </p:txBody>
      </p:sp>
      <p:sp>
        <p:nvSpPr>
          <p:cNvPr id="10" name="Google Shape;60;p13">
            <a:extLst>
              <a:ext uri="{FF2B5EF4-FFF2-40B4-BE49-F238E27FC236}">
                <a16:creationId xmlns:a16="http://schemas.microsoft.com/office/drawing/2014/main" id="{48E3C5A5-DB7F-4767-88A1-A123D2226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9160" y="-563561"/>
            <a:ext cx="5529263" cy="3933670"/>
          </a:xfrm>
          <a:prstGeom prst="rect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28600" tIns="228600" rIns="228600" bIns="2286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SzPts val="1100"/>
            </a:pPr>
            <a:r>
              <a:rPr lang="es-MX" altLang="en-US" sz="3600" b="1" dirty="0">
                <a:latin typeface="Work Sans" charset="0"/>
                <a:cs typeface="Work Sans" charset="0"/>
                <a:sym typeface="Work Sans" charset="0"/>
              </a:rPr>
              <a:t>Límites </a:t>
            </a:r>
            <a:endParaRPr lang="en-US" altLang="en-US" sz="3200" dirty="0">
              <a:latin typeface="Work Sans" charset="0"/>
              <a:cs typeface="Work Sans" charset="0"/>
              <a:sym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s-MX" altLang="en-US" sz="3200" dirty="0">
                <a:latin typeface="Work Sans" charset="0"/>
                <a:cs typeface="Work Sans" charset="0"/>
                <a:sym typeface="Work Sans" charset="0"/>
              </a:rPr>
              <a:t>Ya que coloque su texto y todo se vea bien</a:t>
            </a:r>
            <a:r>
              <a:rPr lang="en-US" altLang="en-US" sz="3200" dirty="0">
                <a:latin typeface="Work Sans" charset="0"/>
                <a:cs typeface="Work Sans" charset="0"/>
                <a:sym typeface="Work Sans" charset="0"/>
              </a:rPr>
              <a:t>,</a:t>
            </a:r>
            <a:r>
              <a:rPr lang="es-MX" altLang="en-US" sz="3200" dirty="0">
                <a:latin typeface="Work Sans" charset="0"/>
                <a:cs typeface="Work Sans" charset="0"/>
                <a:sym typeface="Work Sans" charset="0"/>
              </a:rPr>
              <a:t> pulse en la línea puntada y presione “eliminar” en su teclado. </a:t>
            </a:r>
            <a:r>
              <a:rPr lang="en-US" altLang="en-US" sz="3200" dirty="0">
                <a:latin typeface="Work Sans" charset="0"/>
                <a:cs typeface="Work Sans" charset="0"/>
                <a:sym typeface="Work Sans" charset="0"/>
              </a:rPr>
              <a:t> </a:t>
            </a:r>
          </a:p>
        </p:txBody>
      </p:sp>
      <p:sp>
        <p:nvSpPr>
          <p:cNvPr id="11" name="Google Shape;61;p13">
            <a:extLst>
              <a:ext uri="{FF2B5EF4-FFF2-40B4-BE49-F238E27FC236}">
                <a16:creationId xmlns:a16="http://schemas.microsoft.com/office/drawing/2014/main" id="{3F46AAB5-B3C4-422B-9F50-E77775FAA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9160" y="-1169987"/>
            <a:ext cx="2498725" cy="604837"/>
          </a:xfrm>
          <a:prstGeom prst="rect">
            <a:avLst/>
          </a:prstGeom>
          <a:solidFill>
            <a:srgbClr val="FF3E55"/>
          </a:solidFill>
          <a:ln w="1905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latin typeface="Work Sans" charset="0"/>
                <a:cs typeface="Work Sans" charset="0"/>
                <a:sym typeface="Work Sans" charset="0"/>
              </a:rPr>
              <a:t>2</a:t>
            </a:r>
          </a:p>
        </p:txBody>
      </p:sp>
      <p:sp>
        <p:nvSpPr>
          <p:cNvPr id="12" name="Google Shape;58;p13">
            <a:extLst>
              <a:ext uri="{FF2B5EF4-FFF2-40B4-BE49-F238E27FC236}">
                <a16:creationId xmlns:a16="http://schemas.microsoft.com/office/drawing/2014/main" id="{7E00E697-DCC6-48E9-BF28-71BE6C8B6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0519" y="5499100"/>
            <a:ext cx="6596729" cy="10007520"/>
          </a:xfrm>
          <a:prstGeom prst="rect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28600" tIns="228600" rIns="228600" bIns="228600" anchor="t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altLang="en-US" sz="3200" b="1" dirty="0">
                <a:latin typeface="Work Sans"/>
                <a:cs typeface="Work Sans" charset="0"/>
                <a:sym typeface="Work Sans" charset="0"/>
              </a:rPr>
              <a:t>Export</a:t>
            </a:r>
            <a:r>
              <a:rPr lang="es-MX" altLang="en-US" sz="3200" b="1" dirty="0">
                <a:latin typeface="Work Sans"/>
                <a:cs typeface="Work Sans" charset="0"/>
                <a:sym typeface="Work Sans" charset="0"/>
              </a:rPr>
              <a:t>e</a:t>
            </a:r>
            <a:r>
              <a:rPr lang="en-US" altLang="en-US" sz="3200" b="1" dirty="0">
                <a:latin typeface="Work Sans"/>
                <a:cs typeface="Work Sans" charset="0"/>
                <a:sym typeface="Work Sans" charset="0"/>
              </a:rPr>
              <a:t> </a:t>
            </a:r>
            <a:r>
              <a:rPr lang="es-MX" altLang="en-US" sz="3200" b="1" dirty="0">
                <a:latin typeface="Work Sans"/>
                <a:cs typeface="Work Sans" charset="0"/>
                <a:sym typeface="Work Sans" charset="0"/>
              </a:rPr>
              <a:t>como </a:t>
            </a:r>
            <a:r>
              <a:rPr lang="en-US" altLang="en-US" sz="3200" b="1" dirty="0">
                <a:latin typeface="Work Sans"/>
                <a:cs typeface="Work Sans" charset="0"/>
                <a:sym typeface="Work Sans" charset="0"/>
              </a:rPr>
              <a:t> JPG </a:t>
            </a:r>
            <a:r>
              <a:rPr lang="es-MX" altLang="en-US" sz="3200" b="1" dirty="0">
                <a:latin typeface="Work Sans"/>
                <a:cs typeface="Work Sans" charset="0"/>
                <a:sym typeface="Work Sans" charset="0"/>
              </a:rPr>
              <a:t>usando Presentaciones de </a:t>
            </a:r>
            <a:r>
              <a:rPr lang="en-US" altLang="en-US" sz="3200" b="1">
                <a:latin typeface="Work Sans"/>
                <a:cs typeface="Work Sans" charset="0"/>
                <a:sym typeface="Work Sans" charset="0"/>
              </a:rPr>
              <a:t>Google:</a:t>
            </a:r>
            <a:endParaRPr lang="en-US" altLang="en-US" sz="3200" b="1">
              <a:latin typeface="Work Sans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s-MX" altLang="en-US" sz="3200" dirty="0">
                <a:latin typeface="Work Sans"/>
                <a:cs typeface="Work Sans" charset="0"/>
                <a:sym typeface="Work Sans" charset="0"/>
              </a:rPr>
              <a:t>Archivo </a:t>
            </a:r>
            <a:r>
              <a:rPr lang="en-US" altLang="en-US" sz="3200" dirty="0">
                <a:latin typeface="Work Sans"/>
                <a:cs typeface="Work Sans" charset="0"/>
                <a:sym typeface="Work Sans" charset="0"/>
              </a:rPr>
              <a:t>→ D</a:t>
            </a:r>
            <a:r>
              <a:rPr lang="es-MX" altLang="en-US" sz="3200" err="1">
                <a:latin typeface="Work Sans"/>
                <a:cs typeface="Work Sans" charset="0"/>
                <a:sym typeface="Work Sans" charset="0"/>
              </a:rPr>
              <a:t>escargar</a:t>
            </a:r>
            <a:r>
              <a:rPr lang="en-US" altLang="en-US" sz="3200" dirty="0">
                <a:latin typeface="Work Sans"/>
                <a:cs typeface="Work Sans" charset="0"/>
                <a:sym typeface="Work Sans" charset="0"/>
              </a:rPr>
              <a:t> →</a:t>
            </a:r>
            <a:r>
              <a:rPr lang="es-MX" altLang="en-US" sz="3200" dirty="0">
                <a:latin typeface="Work Sans"/>
                <a:cs typeface="Work Sans" charset="0"/>
                <a:sym typeface="Work Sans" charset="0"/>
              </a:rPr>
              <a:t>imagen de</a:t>
            </a:r>
            <a:r>
              <a:rPr lang="en-US" altLang="en-US" sz="3200" dirty="0">
                <a:latin typeface="Work Sans"/>
                <a:cs typeface="Work Sans" charset="0"/>
                <a:sym typeface="Work Sans" charset="0"/>
              </a:rPr>
              <a:t> JPEG (</a:t>
            </a:r>
            <a:r>
              <a:rPr lang="es-MX" altLang="en-US" sz="3200" dirty="0">
                <a:latin typeface="Work Sans"/>
                <a:cs typeface="Work Sans" charset="0"/>
                <a:sym typeface="Work Sans" charset="0"/>
              </a:rPr>
              <a:t>Diapositiva actual</a:t>
            </a:r>
            <a:r>
              <a:rPr lang="en-US" altLang="en-US" sz="3200" dirty="0">
                <a:latin typeface="Work Sans"/>
                <a:cs typeface="Work Sans" charset="0"/>
                <a:sym typeface="Work Sans" charset="0"/>
              </a:rPr>
              <a:t>)</a:t>
            </a:r>
            <a:endParaRPr lang="en-US" altLang="en-US" sz="3200" dirty="0">
              <a:latin typeface="Work Sans"/>
              <a:cs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sz="3200" dirty="0">
              <a:latin typeface="Work Sans" charset="0"/>
              <a:cs typeface="Work Sans" charset="0"/>
              <a:sym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b="1" dirty="0">
                <a:latin typeface="Work Sans" charset="0"/>
                <a:cs typeface="Work Sans" charset="0"/>
                <a:sym typeface="Work Sans" charset="0"/>
              </a:rPr>
              <a:t>Export</a:t>
            </a:r>
            <a:r>
              <a:rPr lang="es-MX" altLang="en-US" sz="3200" b="1" dirty="0">
                <a:latin typeface="Work Sans" charset="0"/>
                <a:cs typeface="Work Sans" charset="0"/>
                <a:sym typeface="Work Sans" charset="0"/>
              </a:rPr>
              <a:t>e</a:t>
            </a:r>
            <a:r>
              <a:rPr lang="en-US" altLang="en-US" sz="3200" b="1" dirty="0">
                <a:latin typeface="Work Sans" charset="0"/>
                <a:cs typeface="Work Sans" charset="0"/>
                <a:sym typeface="Work Sans" charset="0"/>
              </a:rPr>
              <a:t> </a:t>
            </a:r>
            <a:r>
              <a:rPr lang="es-MX" altLang="en-US" sz="3200" b="1" dirty="0">
                <a:latin typeface="Work Sans" charset="0"/>
                <a:cs typeface="Work Sans" charset="0"/>
                <a:sym typeface="Work Sans" charset="0"/>
              </a:rPr>
              <a:t>como</a:t>
            </a:r>
            <a:r>
              <a:rPr lang="en-US" altLang="en-US" sz="3200" b="1" dirty="0">
                <a:latin typeface="Work Sans" charset="0"/>
                <a:cs typeface="Work Sans" charset="0"/>
                <a:sym typeface="Work Sans" charset="0"/>
              </a:rPr>
              <a:t> JPG us</a:t>
            </a:r>
            <a:r>
              <a:rPr lang="es-MX" altLang="en-US" sz="3200" b="1" dirty="0">
                <a:latin typeface="Work Sans" charset="0"/>
                <a:cs typeface="Work Sans" charset="0"/>
                <a:sym typeface="Work Sans" charset="0"/>
              </a:rPr>
              <a:t>ando</a:t>
            </a:r>
            <a:r>
              <a:rPr lang="en-US" altLang="en-US" sz="3200" b="1" dirty="0">
                <a:latin typeface="Work Sans" charset="0"/>
                <a:cs typeface="Work Sans" charset="0"/>
                <a:sym typeface="Work Sans" charset="0"/>
              </a:rPr>
              <a:t> PPT:</a:t>
            </a:r>
            <a:endParaRPr lang="en-US" altLang="en-US" sz="3200" b="1" dirty="0"/>
          </a:p>
          <a:p>
            <a:pPr>
              <a:lnSpc>
                <a:spcPct val="115000"/>
              </a:lnSpc>
              <a:buSzPts val="1100"/>
            </a:pPr>
            <a:r>
              <a:rPr lang="en-US" altLang="en-US" sz="3200" err="1">
                <a:latin typeface="Work Sans"/>
                <a:cs typeface="Work Sans" charset="0"/>
                <a:sym typeface="Work Sans" charset="0"/>
              </a:rPr>
              <a:t>Selec</a:t>
            </a:r>
            <a:r>
              <a:rPr lang="es-MX" altLang="en-US" sz="3200">
                <a:latin typeface="Work Sans"/>
                <a:cs typeface="Work Sans" charset="0"/>
                <a:sym typeface="Work Sans" charset="0"/>
              </a:rPr>
              <a:t>cione</a:t>
            </a:r>
            <a:r>
              <a:rPr lang="es-MX" altLang="en-US" sz="3200" dirty="0">
                <a:latin typeface="Work Sans"/>
                <a:cs typeface="Work Sans" charset="0"/>
                <a:sym typeface="Work Sans" charset="0"/>
              </a:rPr>
              <a:t> la diapositiva</a:t>
            </a:r>
            <a:r>
              <a:rPr lang="en-US" altLang="en-US" sz="3200" dirty="0">
                <a:latin typeface="Work Sans"/>
                <a:cs typeface="Work Sans" charset="0"/>
                <a:sym typeface="Work Sans" charset="0"/>
              </a:rPr>
              <a:t>. </a:t>
            </a:r>
            <a:r>
              <a:rPr lang="es-MX" altLang="en-US" sz="3200" dirty="0">
                <a:latin typeface="Work Sans"/>
                <a:cs typeface="Work Sans" charset="0"/>
                <a:sym typeface="Work Sans" charset="0"/>
              </a:rPr>
              <a:t>Archivo </a:t>
            </a:r>
            <a:r>
              <a:rPr lang="en-US" altLang="en-US" sz="3200" dirty="0">
                <a:latin typeface="Work Sans"/>
                <a:cs typeface="Work Sans" charset="0"/>
                <a:sym typeface="Work Sans" charset="0"/>
              </a:rPr>
              <a:t> → </a:t>
            </a:r>
            <a:r>
              <a:rPr lang="es-MX" altLang="en-US" sz="3200" dirty="0">
                <a:latin typeface="Work Sans"/>
                <a:cs typeface="Work Sans" charset="0"/>
                <a:sym typeface="Work Sans" charset="0"/>
              </a:rPr>
              <a:t>Guardar como</a:t>
            </a:r>
            <a:r>
              <a:rPr lang="en-US" altLang="en-US" sz="3200" dirty="0">
                <a:latin typeface="Work Sans"/>
                <a:cs typeface="Work Sans" charset="0"/>
                <a:sym typeface="Work Sans" charset="0"/>
              </a:rPr>
              <a:t> → </a:t>
            </a:r>
            <a:r>
              <a:rPr lang="es-MX" altLang="en-US" sz="3200" dirty="0">
                <a:latin typeface="Work Sans"/>
                <a:cs typeface="Work Sans" charset="0"/>
                <a:sym typeface="Work Sans" charset="0"/>
              </a:rPr>
              <a:t>imagen </a:t>
            </a:r>
            <a:r>
              <a:rPr lang="en-US" altLang="en-US" sz="3200" dirty="0">
                <a:latin typeface="Work Sans"/>
                <a:cs typeface="Work Sans" charset="0"/>
                <a:sym typeface="Work Sans" charset="0"/>
              </a:rPr>
              <a:t>JPEG </a:t>
            </a:r>
            <a:endParaRPr lang="en-US" altLang="en-US" sz="3200" dirty="0">
              <a:latin typeface="Work Sans" charset="0"/>
              <a:cs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sz="3200" dirty="0">
              <a:latin typeface="Work Sans" charset="0"/>
              <a:cs typeface="Work Sans" charset="0"/>
              <a:sym typeface="Work Sans" charset="0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s-MX" altLang="en-US" sz="3200" dirty="0">
                <a:latin typeface="Work Sans"/>
                <a:cs typeface="Work Sans" charset="0"/>
                <a:sym typeface="Work Sans" charset="0"/>
              </a:rPr>
              <a:t>El archivo se descargará</a:t>
            </a:r>
            <a:r>
              <a:rPr lang="en-US" altLang="en-US" sz="3200" dirty="0">
                <a:latin typeface="Work Sans"/>
                <a:cs typeface="Work Sans" charset="0"/>
                <a:sym typeface="Work Sans" charset="0"/>
              </a:rPr>
              <a:t> </a:t>
            </a:r>
            <a:r>
              <a:rPr lang="es-MX" altLang="en-US" sz="3200" dirty="0">
                <a:latin typeface="Work Sans"/>
                <a:cs typeface="Work Sans" charset="0"/>
                <a:sym typeface="Work Sans" charset="0"/>
              </a:rPr>
              <a:t>y puede usarle</a:t>
            </a:r>
            <a:r>
              <a:rPr lang="en-US" altLang="en-US" sz="3200" dirty="0">
                <a:latin typeface="Work Sans"/>
                <a:cs typeface="Work Sans" charset="0"/>
                <a:sym typeface="Work Sans" charset="0"/>
              </a:rPr>
              <a:t> </a:t>
            </a:r>
            <a:r>
              <a:rPr lang="es-MX" altLang="en-US" sz="3200" dirty="0">
                <a:latin typeface="Work Sans"/>
                <a:cs typeface="Work Sans" charset="0"/>
                <a:sym typeface="Work Sans" charset="0"/>
              </a:rPr>
              <a:t>para imprimir</a:t>
            </a:r>
            <a:r>
              <a:rPr lang="en-US" altLang="en-US" sz="3200" dirty="0">
                <a:latin typeface="Work Sans"/>
                <a:cs typeface="Work Sans" charset="0"/>
                <a:sym typeface="Work Sans" charset="0"/>
              </a:rPr>
              <a:t> </a:t>
            </a:r>
            <a:r>
              <a:rPr lang="es-MX" altLang="en-US" sz="3200" dirty="0">
                <a:latin typeface="Work Sans"/>
                <a:cs typeface="Work Sans" charset="0"/>
                <a:sym typeface="Work Sans" charset="0"/>
              </a:rPr>
              <a:t>en papel adhesivo ya sea en casa </a:t>
            </a:r>
            <a:r>
              <a:rPr lang="en-US" altLang="en-US" sz="3200" dirty="0">
                <a:latin typeface="Work Sans"/>
                <a:cs typeface="Work Sans" charset="0"/>
                <a:sym typeface="Work Sans" charset="0"/>
              </a:rPr>
              <a:t>o </a:t>
            </a:r>
            <a:r>
              <a:rPr lang="es-MX" altLang="en-US" sz="3200">
                <a:latin typeface="Work Sans"/>
                <a:cs typeface="Work Sans" charset="0"/>
                <a:sym typeface="Work Sans" charset="0"/>
              </a:rPr>
              <a:t>enviándole </a:t>
            </a:r>
            <a:r>
              <a:rPr lang="es-MX" altLang="en-US" sz="3200" dirty="0">
                <a:latin typeface="Work Sans"/>
                <a:cs typeface="Work Sans" charset="0"/>
                <a:sym typeface="Work Sans" charset="0"/>
              </a:rPr>
              <a:t>a una imprenta</a:t>
            </a:r>
            <a:r>
              <a:rPr lang="en-US" altLang="en-US" sz="3200" dirty="0">
                <a:latin typeface="Work Sans"/>
                <a:cs typeface="Work Sans" charset="0"/>
                <a:sym typeface="Work Sans" charset="0"/>
              </a:rPr>
              <a:t>.</a:t>
            </a:r>
            <a:endParaRPr lang="en-US" altLang="en-US" sz="3200" dirty="0">
              <a:latin typeface="Work Sans"/>
              <a:cs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sz="3200" dirty="0">
              <a:latin typeface="Work Sans" charset="0"/>
              <a:cs typeface="Work Sans" charset="0"/>
              <a:sym typeface="Work Sans" charset="0"/>
            </a:endParaRPr>
          </a:p>
        </p:txBody>
      </p:sp>
      <p:sp>
        <p:nvSpPr>
          <p:cNvPr id="13" name="Google Shape;59;p13">
            <a:extLst>
              <a:ext uri="{FF2B5EF4-FFF2-40B4-BE49-F238E27FC236}">
                <a16:creationId xmlns:a16="http://schemas.microsoft.com/office/drawing/2014/main" id="{8A84B63E-534E-43AD-82CC-BA7BBFA52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9160" y="4449918"/>
            <a:ext cx="2498725" cy="685800"/>
          </a:xfrm>
          <a:prstGeom prst="rect">
            <a:avLst/>
          </a:prstGeom>
          <a:solidFill>
            <a:srgbClr val="FF3E55"/>
          </a:solidFill>
          <a:ln w="1905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latin typeface="Work Sans" charset="0"/>
                <a:cs typeface="Work Sans" charset="0"/>
                <a:sym typeface="Work Sans" charset="0"/>
              </a:rPr>
              <a:t>3</a:t>
            </a: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BD5B36AD-E5DE-CB35-6F6F-49368BA38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63725" y="2675809"/>
            <a:ext cx="5832550" cy="528320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BE4B45DE-0DF2-82D6-D21D-EE21F4332221}"/>
              </a:ext>
            </a:extLst>
          </p:cNvPr>
          <p:cNvSpPr/>
          <p:nvPr/>
        </p:nvSpPr>
        <p:spPr>
          <a:xfrm>
            <a:off x="-340720" y="-327741"/>
            <a:ext cx="11290300" cy="11290300"/>
          </a:xfrm>
          <a:prstGeom prst="ellipse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lIns="91440" tIns="45720" rIns="91440" bIns="45720" numCol="1" rtlCol="0" anchor="ctr">
            <a:prstTxWarp prst="textCircle">
              <a:avLst/>
            </a:prstTxWarp>
          </a:bodyPr>
          <a:lstStyle/>
          <a:p>
            <a:pPr algn="ctr"/>
            <a:endParaRPr lang="en-US" sz="8100" spc="3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D40631A-AA6D-049E-C69A-46403AC7A6AC}"/>
              </a:ext>
            </a:extLst>
          </p:cNvPr>
          <p:cNvSpPr/>
          <p:nvPr/>
        </p:nvSpPr>
        <p:spPr>
          <a:xfrm>
            <a:off x="-353896" y="-565150"/>
            <a:ext cx="11290300" cy="11290300"/>
          </a:xfrm>
          <a:prstGeom prst="ellipse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lIns="91440" tIns="45720" rIns="91440" bIns="45720" numCol="1" rtlCol="0" anchor="ctr">
            <a:prstTxWarp prst="textCircle">
              <a:avLst/>
            </a:prstTxWarp>
          </a:bodyPr>
          <a:lstStyle/>
          <a:p>
            <a:pPr algn="ctr"/>
            <a:endParaRPr lang="en-US" sz="8100" spc="3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99F626E-C3B6-ADED-C6FC-CE7752C4D758}"/>
              </a:ext>
            </a:extLst>
          </p:cNvPr>
          <p:cNvSpPr/>
          <p:nvPr/>
        </p:nvSpPr>
        <p:spPr>
          <a:xfrm>
            <a:off x="-565150" y="-146050"/>
            <a:ext cx="11290300" cy="11290300"/>
          </a:xfrm>
          <a:prstGeom prst="ellipse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lIns="91440" tIns="45720" rIns="91440" bIns="45720" numCol="1" rtlCol="0" anchor="ctr">
            <a:prstTxWarp prst="textCircle">
              <a:avLst/>
            </a:prstTxWarp>
          </a:bodyPr>
          <a:lstStyle/>
          <a:p>
            <a:pPr algn="ctr"/>
            <a:endParaRPr lang="en-US" sz="8100" spc="3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765D490-35DF-BB6F-7A49-C3E168E8C38D}"/>
              </a:ext>
            </a:extLst>
          </p:cNvPr>
          <p:cNvSpPr/>
          <p:nvPr/>
        </p:nvSpPr>
        <p:spPr>
          <a:xfrm>
            <a:off x="-551974" y="-355600"/>
            <a:ext cx="11290300" cy="11290300"/>
          </a:xfrm>
          <a:prstGeom prst="ellipse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lIns="91440" tIns="45720" rIns="91440" bIns="45720" numCol="1" rtlCol="0" anchor="ctr">
            <a:prstTxWarp prst="textCircle">
              <a:avLst/>
            </a:prstTxWarp>
          </a:bodyPr>
          <a:lstStyle/>
          <a:p>
            <a:pPr algn="ctr"/>
            <a:endParaRPr lang="en-US" sz="8100" spc="3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170E468-95BE-ADD8-8AFA-5F1CB29355CF}"/>
              </a:ext>
            </a:extLst>
          </p:cNvPr>
          <p:cNvSpPr/>
          <p:nvPr/>
        </p:nvSpPr>
        <p:spPr>
          <a:xfrm>
            <a:off x="-551974" y="-460375"/>
            <a:ext cx="11290300" cy="11290300"/>
          </a:xfrm>
          <a:prstGeom prst="ellipse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lIns="91440" tIns="45720" rIns="91440" bIns="45720" numCol="1" rtlCol="0" anchor="ctr">
            <a:prstTxWarp prst="textCircle">
              <a:avLst/>
            </a:prstTxWarp>
          </a:bodyPr>
          <a:lstStyle/>
          <a:p>
            <a:pPr algn="ctr"/>
            <a:r>
              <a:rPr lang="en-US" sz="8100" spc="300">
                <a:solidFill>
                  <a:schemeClr val="tx1"/>
                </a:solidFill>
                <a:latin typeface="Arial Black" panose="020B0A04020102020204" pitchFamily="34" charset="0"/>
              </a:rPr>
              <a:t>YO ME LA PUSE. VACUNA CONTRA COVID-19 • </a:t>
            </a:r>
            <a:endParaRPr lang="en-US" sz="8100" spc="3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17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82BFE358-02DD-406E-BD33-4EB7F2454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725" y="2798504"/>
            <a:ext cx="5832550" cy="52832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61D54D5-9BB3-4866-8AAC-C6ADF043F986}"/>
              </a:ext>
            </a:extLst>
          </p:cNvPr>
          <p:cNvSpPr/>
          <p:nvPr/>
        </p:nvSpPr>
        <p:spPr>
          <a:xfrm>
            <a:off x="0" y="0"/>
            <a:ext cx="10160000" cy="10160000"/>
          </a:xfrm>
          <a:prstGeom prst="ellipse">
            <a:avLst/>
          </a:prstGeom>
          <a:noFill/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92B6742-2CF3-409A-A9F2-30831099570C}"/>
              </a:ext>
            </a:extLst>
          </p:cNvPr>
          <p:cNvSpPr/>
          <p:nvPr/>
        </p:nvSpPr>
        <p:spPr>
          <a:xfrm>
            <a:off x="-565150" y="-565150"/>
            <a:ext cx="11290300" cy="11290300"/>
          </a:xfrm>
          <a:prstGeom prst="ellipse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en-US" sz="8100" spc="300" dirty="0">
                <a:solidFill>
                  <a:schemeClr val="tx1"/>
                </a:solidFill>
                <a:latin typeface="Arial Black" panose="020B0A04020102020204" pitchFamily="34" charset="0"/>
              </a:rPr>
              <a:t>YO ME LA PUSE. VACUNA CONTRA COVID-19 • </a:t>
            </a:r>
          </a:p>
        </p:txBody>
      </p:sp>
    </p:spTree>
    <p:extLst>
      <p:ext uri="{BB962C8B-B14F-4D97-AF65-F5344CB8AC3E}">
        <p14:creationId xmlns:p14="http://schemas.microsoft.com/office/powerpoint/2010/main" val="3121818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E61D54D5-9BB3-4866-8AAC-C6ADF043F986}"/>
              </a:ext>
            </a:extLst>
          </p:cNvPr>
          <p:cNvSpPr/>
          <p:nvPr/>
        </p:nvSpPr>
        <p:spPr>
          <a:xfrm>
            <a:off x="0" y="0"/>
            <a:ext cx="10160000" cy="10160000"/>
          </a:xfrm>
          <a:prstGeom prst="ellipse">
            <a:avLst/>
          </a:prstGeom>
          <a:noFill/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6C3EE2-ABE1-41A9-82A9-71303A51F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3725" y="2907494"/>
            <a:ext cx="5832550" cy="518321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966A4BA-53FA-41F2-B979-79614CCA9B66}"/>
              </a:ext>
            </a:extLst>
          </p:cNvPr>
          <p:cNvSpPr/>
          <p:nvPr/>
        </p:nvSpPr>
        <p:spPr>
          <a:xfrm>
            <a:off x="-565150" y="-565150"/>
            <a:ext cx="11290300" cy="11290300"/>
          </a:xfrm>
          <a:prstGeom prst="ellipse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en-US" sz="8100" spc="300" dirty="0">
                <a:solidFill>
                  <a:schemeClr val="tx1"/>
                </a:solidFill>
                <a:latin typeface="Arial Black" panose="020B0A04020102020204" pitchFamily="34" charset="0"/>
              </a:rPr>
              <a:t>YO ME LA PUSE. VACUNA CONTRA COVID-19 • </a:t>
            </a:r>
          </a:p>
        </p:txBody>
      </p:sp>
    </p:spTree>
    <p:extLst>
      <p:ext uri="{BB962C8B-B14F-4D97-AF65-F5344CB8AC3E}">
        <p14:creationId xmlns:p14="http://schemas.microsoft.com/office/powerpoint/2010/main" val="237901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268B1072-68BB-49D9-ACBD-F917A362B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725" y="2857500"/>
            <a:ext cx="5832550" cy="52832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61D54D5-9BB3-4866-8AAC-C6ADF043F986}"/>
              </a:ext>
            </a:extLst>
          </p:cNvPr>
          <p:cNvSpPr/>
          <p:nvPr/>
        </p:nvSpPr>
        <p:spPr>
          <a:xfrm>
            <a:off x="0" y="0"/>
            <a:ext cx="10160000" cy="10160000"/>
          </a:xfrm>
          <a:prstGeom prst="ellipse">
            <a:avLst/>
          </a:prstGeom>
          <a:noFill/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92B6742-2CF3-409A-A9F2-30831099570C}"/>
              </a:ext>
            </a:extLst>
          </p:cNvPr>
          <p:cNvSpPr/>
          <p:nvPr/>
        </p:nvSpPr>
        <p:spPr>
          <a:xfrm>
            <a:off x="-565150" y="-565150"/>
            <a:ext cx="11290300" cy="11290300"/>
          </a:xfrm>
          <a:prstGeom prst="ellipse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en-US" sz="8100" spc="300" dirty="0">
                <a:solidFill>
                  <a:schemeClr val="tx1"/>
                </a:solidFill>
                <a:latin typeface="Arial Black" panose="020B0A04020102020204" pitchFamily="34" charset="0"/>
              </a:rPr>
              <a:t>YO ME LA PUSE. VACUNA CONTRA COVID-19 • </a:t>
            </a:r>
          </a:p>
        </p:txBody>
      </p:sp>
    </p:spTree>
    <p:extLst>
      <p:ext uri="{BB962C8B-B14F-4D97-AF65-F5344CB8AC3E}">
        <p14:creationId xmlns:p14="http://schemas.microsoft.com/office/powerpoint/2010/main" val="4070450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A3BA9DF-2BB7-48FB-BD76-62CBA59F3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726" y="2857500"/>
            <a:ext cx="5832548" cy="528319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61D54D5-9BB3-4866-8AAC-C6ADF043F986}"/>
              </a:ext>
            </a:extLst>
          </p:cNvPr>
          <p:cNvSpPr/>
          <p:nvPr/>
        </p:nvSpPr>
        <p:spPr>
          <a:xfrm>
            <a:off x="0" y="0"/>
            <a:ext cx="10160000" cy="10160000"/>
          </a:xfrm>
          <a:prstGeom prst="ellipse">
            <a:avLst/>
          </a:prstGeom>
          <a:noFill/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92B6742-2CF3-409A-A9F2-30831099570C}"/>
              </a:ext>
            </a:extLst>
          </p:cNvPr>
          <p:cNvSpPr/>
          <p:nvPr/>
        </p:nvSpPr>
        <p:spPr>
          <a:xfrm>
            <a:off x="-565150" y="-565150"/>
            <a:ext cx="11290300" cy="11290300"/>
          </a:xfrm>
          <a:prstGeom prst="ellipse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en-US" sz="8100" spc="300" dirty="0">
                <a:solidFill>
                  <a:schemeClr val="tx1"/>
                </a:solidFill>
                <a:latin typeface="Arial Black" panose="020B0A04020102020204" pitchFamily="34" charset="0"/>
              </a:rPr>
              <a:t>YO ME LA PUSE. VACUNA CONTRA COVID-19 • </a:t>
            </a:r>
          </a:p>
        </p:txBody>
      </p:sp>
    </p:spTree>
    <p:extLst>
      <p:ext uri="{BB962C8B-B14F-4D97-AF65-F5344CB8AC3E}">
        <p14:creationId xmlns:p14="http://schemas.microsoft.com/office/powerpoint/2010/main" val="3037236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D61AD27B-AA63-4273-AB36-5DF168F70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726" y="2857500"/>
            <a:ext cx="5832548" cy="528319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61D54D5-9BB3-4866-8AAC-C6ADF043F986}"/>
              </a:ext>
            </a:extLst>
          </p:cNvPr>
          <p:cNvSpPr/>
          <p:nvPr/>
        </p:nvSpPr>
        <p:spPr>
          <a:xfrm>
            <a:off x="0" y="0"/>
            <a:ext cx="10160000" cy="10160000"/>
          </a:xfrm>
          <a:prstGeom prst="ellipse">
            <a:avLst/>
          </a:prstGeom>
          <a:noFill/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92B6742-2CF3-409A-A9F2-30831099570C}"/>
              </a:ext>
            </a:extLst>
          </p:cNvPr>
          <p:cNvSpPr/>
          <p:nvPr/>
        </p:nvSpPr>
        <p:spPr>
          <a:xfrm>
            <a:off x="-565150" y="-565150"/>
            <a:ext cx="11290300" cy="11290300"/>
          </a:xfrm>
          <a:prstGeom prst="ellipse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en-US" sz="8100" spc="300" dirty="0">
                <a:solidFill>
                  <a:schemeClr val="tx1"/>
                </a:solidFill>
                <a:latin typeface="Arial Black" panose="020B0A04020102020204" pitchFamily="34" charset="0"/>
              </a:rPr>
              <a:t>YO ME LA PUSE. VACUNA CONTRA COVID-19 • </a:t>
            </a:r>
          </a:p>
        </p:txBody>
      </p:sp>
    </p:spTree>
    <p:extLst>
      <p:ext uri="{BB962C8B-B14F-4D97-AF65-F5344CB8AC3E}">
        <p14:creationId xmlns:p14="http://schemas.microsoft.com/office/powerpoint/2010/main" val="2764086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B1D15BE8-05E6-47C7-915A-63C2C3D1B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726" y="2857500"/>
            <a:ext cx="5832548" cy="528319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61D54D5-9BB3-4866-8AAC-C6ADF043F986}"/>
              </a:ext>
            </a:extLst>
          </p:cNvPr>
          <p:cNvSpPr/>
          <p:nvPr/>
        </p:nvSpPr>
        <p:spPr>
          <a:xfrm>
            <a:off x="0" y="0"/>
            <a:ext cx="10160000" cy="10160000"/>
          </a:xfrm>
          <a:prstGeom prst="ellipse">
            <a:avLst/>
          </a:prstGeom>
          <a:noFill/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92B6742-2CF3-409A-A9F2-30831099570C}"/>
              </a:ext>
            </a:extLst>
          </p:cNvPr>
          <p:cNvSpPr/>
          <p:nvPr/>
        </p:nvSpPr>
        <p:spPr>
          <a:xfrm>
            <a:off x="-565150" y="-565150"/>
            <a:ext cx="11290300" cy="11290300"/>
          </a:xfrm>
          <a:prstGeom prst="ellipse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en-US" sz="8100" spc="300" dirty="0">
                <a:solidFill>
                  <a:schemeClr val="tx1"/>
                </a:solidFill>
                <a:latin typeface="Arial Black" panose="020B0A04020102020204" pitchFamily="34" charset="0"/>
              </a:rPr>
              <a:t>YO ME LA PUSE. VACUNA CONTRA COVID-19 • </a:t>
            </a:r>
          </a:p>
        </p:txBody>
      </p:sp>
    </p:spTree>
    <p:extLst>
      <p:ext uri="{BB962C8B-B14F-4D97-AF65-F5344CB8AC3E}">
        <p14:creationId xmlns:p14="http://schemas.microsoft.com/office/powerpoint/2010/main" val="647093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B1286B7F-0A23-4B7E-8580-5DA83DDB75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725" y="2857498"/>
            <a:ext cx="5832550" cy="52832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61D54D5-9BB3-4866-8AAC-C6ADF043F986}"/>
              </a:ext>
            </a:extLst>
          </p:cNvPr>
          <p:cNvSpPr/>
          <p:nvPr/>
        </p:nvSpPr>
        <p:spPr>
          <a:xfrm>
            <a:off x="0" y="0"/>
            <a:ext cx="10160000" cy="10160000"/>
          </a:xfrm>
          <a:prstGeom prst="ellipse">
            <a:avLst/>
          </a:prstGeom>
          <a:noFill/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92B6742-2CF3-409A-A9F2-30831099570C}"/>
              </a:ext>
            </a:extLst>
          </p:cNvPr>
          <p:cNvSpPr/>
          <p:nvPr/>
        </p:nvSpPr>
        <p:spPr>
          <a:xfrm>
            <a:off x="-565150" y="-565150"/>
            <a:ext cx="11290300" cy="11290300"/>
          </a:xfrm>
          <a:prstGeom prst="ellipse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en-US" sz="8100" spc="300" dirty="0">
                <a:solidFill>
                  <a:schemeClr val="tx1"/>
                </a:solidFill>
                <a:latin typeface="Arial Black" panose="020B0A04020102020204" pitchFamily="34" charset="0"/>
              </a:rPr>
              <a:t>YO ME LA PUSE. VACUNA CONTRA COVID-19 • </a:t>
            </a:r>
          </a:p>
        </p:txBody>
      </p:sp>
    </p:spTree>
    <p:extLst>
      <p:ext uri="{BB962C8B-B14F-4D97-AF65-F5344CB8AC3E}">
        <p14:creationId xmlns:p14="http://schemas.microsoft.com/office/powerpoint/2010/main" val="1062546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91757A03-7148-4566-B82F-B3405F134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725" y="2857498"/>
            <a:ext cx="5832550" cy="52832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61D54D5-9BB3-4866-8AAC-C6ADF043F986}"/>
              </a:ext>
            </a:extLst>
          </p:cNvPr>
          <p:cNvSpPr/>
          <p:nvPr/>
        </p:nvSpPr>
        <p:spPr>
          <a:xfrm>
            <a:off x="0" y="0"/>
            <a:ext cx="10160000" cy="10160000"/>
          </a:xfrm>
          <a:prstGeom prst="ellipse">
            <a:avLst/>
          </a:prstGeom>
          <a:noFill/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92B6742-2CF3-409A-A9F2-30831099570C}"/>
              </a:ext>
            </a:extLst>
          </p:cNvPr>
          <p:cNvSpPr/>
          <p:nvPr/>
        </p:nvSpPr>
        <p:spPr>
          <a:xfrm>
            <a:off x="-565150" y="-565150"/>
            <a:ext cx="11290300" cy="11290300"/>
          </a:xfrm>
          <a:prstGeom prst="ellipse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en-US" sz="8100" spc="300" dirty="0">
                <a:solidFill>
                  <a:schemeClr val="tx1"/>
                </a:solidFill>
                <a:latin typeface="Arial Black" panose="020B0A04020102020204" pitchFamily="34" charset="0"/>
              </a:rPr>
              <a:t>YO ME LA PUSE. VACUNA CONTRA COVID-19 • </a:t>
            </a:r>
          </a:p>
        </p:txBody>
      </p:sp>
    </p:spTree>
    <p:extLst>
      <p:ext uri="{BB962C8B-B14F-4D97-AF65-F5344CB8AC3E}">
        <p14:creationId xmlns:p14="http://schemas.microsoft.com/office/powerpoint/2010/main" val="2800457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0E4B8B7B-527D-4340-AA37-117B70CD7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725" y="2857498"/>
            <a:ext cx="5832550" cy="52832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61D54D5-9BB3-4866-8AAC-C6ADF043F986}"/>
              </a:ext>
            </a:extLst>
          </p:cNvPr>
          <p:cNvSpPr/>
          <p:nvPr/>
        </p:nvSpPr>
        <p:spPr>
          <a:xfrm>
            <a:off x="0" y="0"/>
            <a:ext cx="10160000" cy="10160000"/>
          </a:xfrm>
          <a:prstGeom prst="ellipse">
            <a:avLst/>
          </a:prstGeom>
          <a:noFill/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92B6742-2CF3-409A-A9F2-30831099570C}"/>
              </a:ext>
            </a:extLst>
          </p:cNvPr>
          <p:cNvSpPr/>
          <p:nvPr/>
        </p:nvSpPr>
        <p:spPr>
          <a:xfrm>
            <a:off x="-565150" y="-565150"/>
            <a:ext cx="11290300" cy="11290300"/>
          </a:xfrm>
          <a:prstGeom prst="ellipse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en-US" sz="8100" spc="300" dirty="0">
                <a:solidFill>
                  <a:schemeClr val="tx1"/>
                </a:solidFill>
                <a:latin typeface="Arial Black" panose="020B0A04020102020204" pitchFamily="34" charset="0"/>
              </a:rPr>
              <a:t>YO ME LA PUSE. VACUNA CONTRA COVID-19 • </a:t>
            </a:r>
          </a:p>
        </p:txBody>
      </p:sp>
    </p:spTree>
    <p:extLst>
      <p:ext uri="{BB962C8B-B14F-4D97-AF65-F5344CB8AC3E}">
        <p14:creationId xmlns:p14="http://schemas.microsoft.com/office/powerpoint/2010/main" val="2300137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05106ECAF734D9CC60C8969D22B8A" ma:contentTypeVersion="13" ma:contentTypeDescription="Create a new document." ma:contentTypeScope="" ma:versionID="f8068b3cfb54ae2ce38b7492163f9300">
  <xsd:schema xmlns:xsd="http://www.w3.org/2001/XMLSchema" xmlns:xs="http://www.w3.org/2001/XMLSchema" xmlns:p="http://schemas.microsoft.com/office/2006/metadata/properties" xmlns:ns2="75afdd44-4aa4-4d0a-9dc0-7606fd3e2ef5" xmlns:ns3="41a82cfb-08d0-4eac-a8a5-9ca94e9619de" targetNamespace="http://schemas.microsoft.com/office/2006/metadata/properties" ma:root="true" ma:fieldsID="824ae8ba6e1c02e580807f3ae3c66c46" ns2:_="" ns3:_="">
    <xsd:import namespace="75afdd44-4aa4-4d0a-9dc0-7606fd3e2ef5"/>
    <xsd:import namespace="41a82cfb-08d0-4eac-a8a5-9ca94e9619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fdd44-4aa4-4d0a-9dc0-7606fd3e2e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a82cfb-08d0-4eac-a8a5-9ca94e9619d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F9F55F-461F-4FBC-A916-72414DAA3ADE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2C33002-6032-48F1-BA78-70E1C46777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7F8145-0C7A-4073-949C-5D1D804B8D1F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5afdd44-4aa4-4d0a-9dc0-7606fd3e2ef5"/>
    <ds:schemaRef ds:uri="41a82cfb-08d0-4eac-a8a5-9ca94e9619d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</TotalTime>
  <Words>219</Words>
  <Application>Microsoft Office PowerPoint</Application>
  <PresentationFormat>Custom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Work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Giovanni Lopez-Quezada</dc:creator>
  <cp:lastModifiedBy>Robert Kinnaird</cp:lastModifiedBy>
  <cp:revision>38</cp:revision>
  <dcterms:created xsi:type="dcterms:W3CDTF">2021-05-21T16:42:49Z</dcterms:created>
  <dcterms:modified xsi:type="dcterms:W3CDTF">2022-11-09T19:53:32Z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0x01010088205106ECAF734D9CC60C8969D22B8A</vt:lpwstr>
  </property>
</Properties>
</file>