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160000" cy="1016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7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62760"/>
            <a:ext cx="8636000" cy="3537185"/>
          </a:xfrm>
        </p:spPr>
        <p:txBody>
          <a:bodyPr anchor="b"/>
          <a:lstStyle>
            <a:lvl1pPr algn="ctr"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336352"/>
            <a:ext cx="7620000" cy="2452981"/>
          </a:xfrm>
        </p:spPr>
        <p:txBody>
          <a:bodyPr/>
          <a:lstStyle>
            <a:lvl1pPr marL="0" indent="0" algn="ctr">
              <a:buNone/>
              <a:defRPr sz="2667"/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9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2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1" y="540926"/>
            <a:ext cx="2190750" cy="86101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1" y="540926"/>
            <a:ext cx="6445250" cy="86101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9" y="2532947"/>
            <a:ext cx="8763000" cy="4226277"/>
          </a:xfrm>
        </p:spPr>
        <p:txBody>
          <a:bodyPr anchor="b"/>
          <a:lstStyle>
            <a:lvl1pPr>
              <a:defRPr sz="6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9" y="6799207"/>
            <a:ext cx="8763000" cy="2222499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507995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704629"/>
            <a:ext cx="4318000" cy="6446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704629"/>
            <a:ext cx="4318000" cy="6446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3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40928"/>
            <a:ext cx="8763000" cy="1963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490612"/>
            <a:ext cx="4298156" cy="122061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711222"/>
            <a:ext cx="4298156" cy="5458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490612"/>
            <a:ext cx="4319323" cy="1220610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711222"/>
            <a:ext cx="4319323" cy="5458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4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462854"/>
            <a:ext cx="5143500" cy="7220185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677333"/>
            <a:ext cx="3276864" cy="2370667"/>
          </a:xfrm>
        </p:spPr>
        <p:txBody>
          <a:bodyPr anchor="b"/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1462854"/>
            <a:ext cx="5143500" cy="7220185"/>
          </a:xfrm>
        </p:spPr>
        <p:txBody>
          <a:bodyPr anchor="t"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048000"/>
            <a:ext cx="3276864" cy="5646797"/>
          </a:xfrm>
        </p:spPr>
        <p:txBody>
          <a:bodyPr/>
          <a:lstStyle>
            <a:lvl1pPr marL="0" indent="0">
              <a:buNone/>
              <a:defRPr sz="1778"/>
            </a:lvl1pPr>
            <a:lvl2pPr marL="507995" indent="0">
              <a:buNone/>
              <a:defRPr sz="1556"/>
            </a:lvl2pPr>
            <a:lvl3pPr marL="1015990" indent="0">
              <a:buNone/>
              <a:defRPr sz="1333"/>
            </a:lvl3pPr>
            <a:lvl4pPr marL="1523985" indent="0">
              <a:buNone/>
              <a:defRPr sz="1111"/>
            </a:lvl4pPr>
            <a:lvl5pPr marL="2031980" indent="0">
              <a:buNone/>
              <a:defRPr sz="1111"/>
            </a:lvl5pPr>
            <a:lvl6pPr marL="2539975" indent="0">
              <a:buNone/>
              <a:defRPr sz="1111"/>
            </a:lvl6pPr>
            <a:lvl7pPr marL="3047970" indent="0">
              <a:buNone/>
              <a:defRPr sz="1111"/>
            </a:lvl7pPr>
            <a:lvl8pPr marL="3555964" indent="0">
              <a:buNone/>
              <a:defRPr sz="1111"/>
            </a:lvl8pPr>
            <a:lvl9pPr marL="4063959" indent="0">
              <a:buNone/>
              <a:defRPr sz="11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40928"/>
            <a:ext cx="8763000" cy="1963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704629"/>
            <a:ext cx="8763000" cy="6446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573B-EDA6-4647-802F-86EA81AB5A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9416817"/>
            <a:ext cx="3429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9416817"/>
            <a:ext cx="2286000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95CFD-8547-4431-AAC4-FFF2A4BF5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48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3997" indent="-253997" algn="l" defTabSz="101599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3111" kern="1200">
          <a:solidFill>
            <a:schemeClr val="tx1"/>
          </a:solidFill>
          <a:latin typeface="+mn-lt"/>
          <a:ea typeface="+mn-ea"/>
          <a:cs typeface="+mn-cs"/>
        </a:defRPr>
      </a:lvl1pPr>
      <a:lvl2pPr marL="76199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B1072-68BB-49D9-ACBD-F917A362B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3725" y="2857500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AF4A7D-90F8-4E7C-9EED-6265DE51DF4E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  <p:sp>
        <p:nvSpPr>
          <p:cNvPr id="6" name="Google Shape;55;p13">
            <a:extLst>
              <a:ext uri="{FF2B5EF4-FFF2-40B4-BE49-F238E27FC236}">
                <a16:creationId xmlns:a16="http://schemas.microsoft.com/office/drawing/2014/main" id="{3C1B3673-BA10-4E47-A37A-DF0BE247C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06835" y="2620501"/>
            <a:ext cx="5527675" cy="5815573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 dirty="0">
                <a:latin typeface="Work Sans" charset="0"/>
                <a:cs typeface="Work Sans" charset="0"/>
                <a:sym typeface="Work Sans" charset="0"/>
              </a:rPr>
              <a:t>Your Message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 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Click and type the text you want to appear on your sticker in the community’s spoken language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Make sure it fits inside the dotted lines and does not overlap with the mark</a:t>
            </a:r>
          </a:p>
        </p:txBody>
      </p:sp>
      <p:sp>
        <p:nvSpPr>
          <p:cNvPr id="7" name="Google Shape;56;p13">
            <a:extLst>
              <a:ext uri="{FF2B5EF4-FFF2-40B4-BE49-F238E27FC236}">
                <a16:creationId xmlns:a16="http://schemas.microsoft.com/office/drawing/2014/main" id="{D2BDDF01-179C-4D78-95CD-D61ACB4B4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06835" y="2014076"/>
            <a:ext cx="2497138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1</a:t>
            </a:r>
          </a:p>
        </p:txBody>
      </p:sp>
      <p:sp>
        <p:nvSpPr>
          <p:cNvPr id="8" name="Google Shape;60;p13">
            <a:extLst>
              <a:ext uri="{FF2B5EF4-FFF2-40B4-BE49-F238E27FC236}">
                <a16:creationId xmlns:a16="http://schemas.microsoft.com/office/drawing/2014/main" id="{1B4CF603-0D62-4A8A-9FD1-F62CB48D6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-563561"/>
            <a:ext cx="5529263" cy="393367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 dirty="0">
                <a:latin typeface="Work Sans" charset="0"/>
                <a:cs typeface="Work Sans" charset="0"/>
                <a:sym typeface="Work Sans" charset="0"/>
              </a:rPr>
              <a:t>Boundaries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 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Once you place your text and everything looks good, click on the dotted line and hit “Delete” on your keyboard</a:t>
            </a:r>
          </a:p>
        </p:txBody>
      </p:sp>
      <p:sp>
        <p:nvSpPr>
          <p:cNvPr id="10" name="Google Shape;61;p13">
            <a:extLst>
              <a:ext uri="{FF2B5EF4-FFF2-40B4-BE49-F238E27FC236}">
                <a16:creationId xmlns:a16="http://schemas.microsoft.com/office/drawing/2014/main" id="{7E38201B-F63E-4C08-86FE-844F861E5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-1169987"/>
            <a:ext cx="2498725" cy="604837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2</a:t>
            </a:r>
          </a:p>
        </p:txBody>
      </p:sp>
      <p:sp>
        <p:nvSpPr>
          <p:cNvPr id="11" name="Google Shape;58;p13">
            <a:extLst>
              <a:ext uri="{FF2B5EF4-FFF2-40B4-BE49-F238E27FC236}">
                <a16:creationId xmlns:a16="http://schemas.microsoft.com/office/drawing/2014/main" id="{E486EAB0-63DA-49E9-A367-24EC9452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5137306"/>
            <a:ext cx="5529263" cy="8342210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8600" tIns="228600" rIns="228600" bIns="2286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The file will download and you can use that to print on sticker paper either at home or by sending to a printer.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</p:txBody>
      </p:sp>
      <p:sp>
        <p:nvSpPr>
          <p:cNvPr id="12" name="Google Shape;59;p13">
            <a:extLst>
              <a:ext uri="{FF2B5EF4-FFF2-40B4-BE49-F238E27FC236}">
                <a16:creationId xmlns:a16="http://schemas.microsoft.com/office/drawing/2014/main" id="{3AB85E99-2FEB-448B-B8CB-1907CADAE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9160" y="4449918"/>
            <a:ext cx="2498725" cy="685800"/>
          </a:xfrm>
          <a:prstGeom prst="rect">
            <a:avLst/>
          </a:prstGeom>
          <a:solidFill>
            <a:srgbClr val="FF3E55"/>
          </a:solidFill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Work Sans" charset="0"/>
                <a:cs typeface="Work Sans" charset="0"/>
                <a:sym typeface="Work Sans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61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2BFE358-02DD-406E-BD33-4EB7F2454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798504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FE7384-624B-48C6-8EAF-A5BF8315C890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312181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C3EE2-ABE1-41A9-82A9-71303A51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3725" y="2907494"/>
            <a:ext cx="5832550" cy="518321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1AF4A7D-90F8-4E7C-9EED-6265DE51DF4E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23790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B1072-68BB-49D9-ACBD-F917A362B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500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1AF4A7D-90F8-4E7C-9EED-6265DE51DF4E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40704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A3BA9DF-2BB7-48FB-BD76-62CBA59F3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CBDF46-2525-412D-AB02-544C94235E16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303723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61AD27B-AA63-4273-AB36-5DF168F70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872F9B-A28C-4C98-A107-6F0C116AA2DF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276408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1D15BE8-05E6-47C7-915A-63C2C3D1B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6" y="2857500"/>
            <a:ext cx="5832548" cy="528319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1D95E9-AD27-4D4E-AD3B-92FB65350A5A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64709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1286B7F-0A23-4B7E-8580-5DA83DDB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0DD93C-AEA7-47BE-8F83-06F31929F831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106254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1757A03-7148-4566-B82F-B3405F134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A54E027-3A6C-42CB-B91D-6E6287C9C299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280045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E4B8B7B-527D-4340-AA37-117B70CD7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25" y="2857498"/>
            <a:ext cx="5832550" cy="5283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61D54D5-9BB3-4866-8AAC-C6ADF043F986}"/>
              </a:ext>
            </a:extLst>
          </p:cNvPr>
          <p:cNvSpPr/>
          <p:nvPr/>
        </p:nvSpPr>
        <p:spPr>
          <a:xfrm>
            <a:off x="0" y="0"/>
            <a:ext cx="10160000" cy="10160000"/>
          </a:xfrm>
          <a:prstGeom prst="ellipse">
            <a:avLst/>
          </a:prstGeom>
          <a:noFill/>
          <a:ln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A48E40-9CA7-4869-B9F2-AFDA9E4D9760}"/>
              </a:ext>
            </a:extLst>
          </p:cNvPr>
          <p:cNvSpPr/>
          <p:nvPr/>
        </p:nvSpPr>
        <p:spPr>
          <a:xfrm>
            <a:off x="-565150" y="-565150"/>
            <a:ext cx="11290300" cy="11290300"/>
          </a:xfrm>
          <a:prstGeom prst="ellipse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8100" spc="300" dirty="0">
                <a:solidFill>
                  <a:schemeClr val="tx1"/>
                </a:solidFill>
                <a:latin typeface="Arial Black" panose="020B0A04020102020204" pitchFamily="34" charset="0"/>
              </a:rPr>
              <a:t>I GOT VACCINATED AGAINST COVID-19 •</a:t>
            </a:r>
          </a:p>
        </p:txBody>
      </p:sp>
    </p:spTree>
    <p:extLst>
      <p:ext uri="{BB962C8B-B14F-4D97-AF65-F5344CB8AC3E}">
        <p14:creationId xmlns:p14="http://schemas.microsoft.com/office/powerpoint/2010/main" val="230013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180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2021-8-25 V-Mark Flag Sticker Template</dc:title>
  <dc:creator>Migrant Clinicians Network</dc:creator>
  <cp:lastModifiedBy>Noel Dufrene</cp:lastModifiedBy>
  <cp:revision>7</cp:revision>
  <dcterms:created xsi:type="dcterms:W3CDTF">2021-05-21T16:42:49Z</dcterms:created>
  <dcterms:modified xsi:type="dcterms:W3CDTF">2021-08-26T04:02:23Z</dcterms:modified>
</cp:coreProperties>
</file>