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8" r:id="rId6"/>
    <p:sldId id="267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D8C"/>
    <a:srgbClr val="ECA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038AA-9043-8BDB-4584-70D6776BD3EB}" v="22" dt="2022-11-10T17:50:39.128"/>
    <p1510:client id="{4636E676-3DBA-1B70-602F-E5C870BA0098}" v="80" dt="2022-11-10T16:28:1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>
      <p:cViewPr>
        <p:scale>
          <a:sx n="66" d="100"/>
          <a:sy n="66" d="100"/>
        </p:scale>
        <p:origin x="16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4636E676-3DBA-1B70-602F-E5C870BA0098}"/>
    <pc:docChg chg="modSld">
      <pc:chgData name="Noel Dufrene" userId="S::ndufrene@migrantclinician.org::131c83a1-d70b-4f56-8487-a9b39281de7c" providerId="AD" clId="Web-{4636E676-3DBA-1B70-602F-E5C870BA0098}" dt="2022-11-10T16:28:16.212" v="79" actId="14100"/>
      <pc:docMkLst>
        <pc:docMk/>
      </pc:docMkLst>
      <pc:sldChg chg="addSp modSp">
        <pc:chgData name="Noel Dufrene" userId="S::ndufrene@migrantclinician.org::131c83a1-d70b-4f56-8487-a9b39281de7c" providerId="AD" clId="Web-{4636E676-3DBA-1B70-602F-E5C870BA0098}" dt="2022-11-10T16:28:16.212" v="79" actId="14100"/>
        <pc:sldMkLst>
          <pc:docMk/>
          <pc:sldMk cId="3073908138" sldId="265"/>
        </pc:sldMkLst>
        <pc:spChg chg="add mod">
          <ac:chgData name="Noel Dufrene" userId="S::ndufrene@migrantclinician.org::131c83a1-d70b-4f56-8487-a9b39281de7c" providerId="AD" clId="Web-{4636E676-3DBA-1B70-602F-E5C870BA0098}" dt="2022-11-10T16:04:25.742" v="13" actId="1076"/>
          <ac:spMkLst>
            <pc:docMk/>
            <pc:sldMk cId="3073908138" sldId="265"/>
            <ac:spMk id="2" creationId="{42F1F28E-FD1C-CBEE-B0AD-E0F3B001A030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53.539" v="76" actId="14100"/>
          <ac:spMkLst>
            <pc:docMk/>
            <pc:sldMk cId="3073908138" sldId="265"/>
            <ac:spMk id="3" creationId="{799EB827-E190-42BA-FE4A-D3B5F205C18A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48.882" v="75" actId="1076"/>
          <ac:spMkLst>
            <pc:docMk/>
            <pc:sldMk cId="3073908138" sldId="265"/>
            <ac:spMk id="4" creationId="{DDD73798-D31F-D020-498D-2EADC06374C8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46.179" v="74" actId="1076"/>
          <ac:spMkLst>
            <pc:docMk/>
            <pc:sldMk cId="3073908138" sldId="265"/>
            <ac:spMk id="7" creationId="{2944533C-44BC-82D7-EFBF-EBB25D3B5708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02.727" v="77" actId="1076"/>
          <ac:spMkLst>
            <pc:docMk/>
            <pc:sldMk cId="3073908138" sldId="265"/>
            <ac:spMk id="8" creationId="{0F154895-95D7-BF5C-55E8-4BFCD24E1C13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05.852" v="78" actId="1076"/>
          <ac:spMkLst>
            <pc:docMk/>
            <pc:sldMk cId="3073908138" sldId="265"/>
            <ac:spMk id="15" creationId="{7A6EACE3-1BD7-AA33-8E67-7F3508078736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16.212" v="79" actId="14100"/>
          <ac:spMkLst>
            <pc:docMk/>
            <pc:sldMk cId="3073908138" sldId="265"/>
            <ac:spMk id="16" creationId="{00C280F1-222E-751B-AAB0-EE19730B41C9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6:36.660" v="62" actId="1076"/>
          <ac:spMkLst>
            <pc:docMk/>
            <pc:sldMk cId="3073908138" sldId="265"/>
            <ac:spMk id="18" creationId="{85CEF49D-A382-A760-C1FF-951B89C7CDC6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6:46.161" v="64" actId="1076"/>
          <ac:spMkLst>
            <pc:docMk/>
            <pc:sldMk cId="3073908138" sldId="265"/>
            <ac:spMk id="20" creationId="{EFF0A4F9-725B-E21F-8B9F-9A0883D3210B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36.491" v="73" actId="14100"/>
          <ac:spMkLst>
            <pc:docMk/>
            <pc:sldMk cId="3073908138" sldId="265"/>
            <ac:spMk id="22" creationId="{2FAAE50B-FA3A-3ABA-F4E3-02A3CD8EB8AB}"/>
          </ac:spMkLst>
        </pc:spChg>
      </pc:sldChg>
    </pc:docChg>
  </pc:docChgLst>
  <pc:docChgLst>
    <pc:chgData name="Noel Dufrene" userId="S::ndufrene@migrantclinician.org::131c83a1-d70b-4f56-8487-a9b39281de7c" providerId="AD" clId="Web-{30B038AA-9043-8BDB-4584-70D6776BD3EB}"/>
    <pc:docChg chg="modSld">
      <pc:chgData name="Noel Dufrene" userId="S::ndufrene@migrantclinician.org::131c83a1-d70b-4f56-8487-a9b39281de7c" providerId="AD" clId="Web-{30B038AA-9043-8BDB-4584-70D6776BD3EB}" dt="2022-11-10T17:50:39.128" v="26" actId="14100"/>
      <pc:docMkLst>
        <pc:docMk/>
      </pc:docMkLst>
      <pc:sldChg chg="modSp">
        <pc:chgData name="Noel Dufrene" userId="S::ndufrene@migrantclinician.org::131c83a1-d70b-4f56-8487-a9b39281de7c" providerId="AD" clId="Web-{30B038AA-9043-8BDB-4584-70D6776BD3EB}" dt="2022-11-10T17:50:39.128" v="26" actId="14100"/>
        <pc:sldMkLst>
          <pc:docMk/>
          <pc:sldMk cId="3073908138" sldId="265"/>
        </pc:sldMkLst>
        <pc:spChg chg="mod">
          <ac:chgData name="Noel Dufrene" userId="S::ndufrene@migrantclinician.org::131c83a1-d70b-4f56-8487-a9b39281de7c" providerId="AD" clId="Web-{30B038AA-9043-8BDB-4584-70D6776BD3EB}" dt="2022-11-10T17:49:14.172" v="12" actId="1076"/>
          <ac:spMkLst>
            <pc:docMk/>
            <pc:sldMk cId="3073908138" sldId="265"/>
            <ac:spMk id="2" creationId="{42F1F28E-FD1C-CBEE-B0AD-E0F3B001A030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9:17.641" v="13" actId="1076"/>
          <ac:spMkLst>
            <pc:docMk/>
            <pc:sldMk cId="3073908138" sldId="265"/>
            <ac:spMk id="3" creationId="{799EB827-E190-42BA-FE4A-D3B5F205C18A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9:23.703" v="15" actId="1076"/>
          <ac:spMkLst>
            <pc:docMk/>
            <pc:sldMk cId="3073908138" sldId="265"/>
            <ac:spMk id="4" creationId="{DDD73798-D31F-D020-498D-2EADC06374C8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9:30.079" v="16" actId="1076"/>
          <ac:spMkLst>
            <pc:docMk/>
            <pc:sldMk cId="3073908138" sldId="265"/>
            <ac:spMk id="7" creationId="{2944533C-44BC-82D7-EFBF-EBB25D3B5708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9:37.407" v="17" actId="1076"/>
          <ac:spMkLst>
            <pc:docMk/>
            <pc:sldMk cId="3073908138" sldId="265"/>
            <ac:spMk id="8" creationId="{0F154895-95D7-BF5C-55E8-4BFCD24E1C13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9:42.563" v="18" actId="1076"/>
          <ac:spMkLst>
            <pc:docMk/>
            <pc:sldMk cId="3073908138" sldId="265"/>
            <ac:spMk id="15" creationId="{7A6EACE3-1BD7-AA33-8E67-7F3508078736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50:05.080" v="19" actId="1076"/>
          <ac:spMkLst>
            <pc:docMk/>
            <pc:sldMk cId="3073908138" sldId="265"/>
            <ac:spMk id="16" creationId="{00C280F1-222E-751B-AAB0-EE19730B41C9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50:39.128" v="26" actId="14100"/>
          <ac:spMkLst>
            <pc:docMk/>
            <pc:sldMk cId="3073908138" sldId="265"/>
            <ac:spMk id="18" creationId="{85CEF49D-A382-A760-C1FF-951B89C7CDC6}"/>
          </ac:spMkLst>
        </pc:spChg>
        <pc:spChg chg="mod">
          <ac:chgData name="Noel Dufrene" userId="S::ndufrene@migrantclinician.org::131c83a1-d70b-4f56-8487-a9b39281de7c" providerId="AD" clId="Web-{30B038AA-9043-8BDB-4584-70D6776BD3EB}" dt="2022-11-10T17:47:57.029" v="10" actId="20577"/>
          <ac:spMkLst>
            <pc:docMk/>
            <pc:sldMk cId="3073908138" sldId="265"/>
            <ac:spMk id="22" creationId="{2FAAE50B-FA3A-3ABA-F4E3-02A3CD8EB8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6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2C91EB0-601C-4789-B106-B7964781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5" t="665" r="648" b="728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2F1F28E-FD1C-CBEE-B0AD-E0F3B001A030}"/>
              </a:ext>
            </a:extLst>
          </p:cNvPr>
          <p:cNvSpPr/>
          <p:nvPr/>
        </p:nvSpPr>
        <p:spPr>
          <a:xfrm>
            <a:off x="-5826465" y="-943282"/>
            <a:ext cx="1176319" cy="396336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lang="en-US" sz="2500" b="1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799EB827-E190-42BA-FE4A-D3B5F205C18A}"/>
              </a:ext>
            </a:extLst>
          </p:cNvPr>
          <p:cNvSpPr/>
          <p:nvPr/>
        </p:nvSpPr>
        <p:spPr>
          <a:xfrm>
            <a:off x="-5826466" y="-546268"/>
            <a:ext cx="4617750" cy="519037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b="1" dirty="0">
                <a:latin typeface="Calibri"/>
                <a:ea typeface="Work Sans"/>
                <a:cs typeface="Calibri"/>
                <a:sym typeface="Work Sans"/>
              </a:rPr>
              <a:t>Agregar una imagen y escalarla </a:t>
            </a:r>
            <a:br>
              <a:rPr lang="es-ES" b="1" dirty="0">
                <a:latin typeface="Calibri"/>
                <a:ea typeface="Work Sans"/>
                <a:cs typeface="Calibri"/>
                <a:sym typeface="Work Sans"/>
              </a:rPr>
            </a:br>
            <a:r>
              <a:rPr lang="es-ES" b="1" dirty="0">
                <a:latin typeface="Calibri"/>
                <a:ea typeface="Work Sans"/>
                <a:cs typeface="Calibri"/>
                <a:sym typeface="Work Sans"/>
              </a:rPr>
              <a:t>Desde la computadora vaya a Insertar → </a:t>
            </a:r>
            <a:r>
              <a:rPr lang="es-ES" dirty="0">
                <a:latin typeface="Calibri"/>
                <a:ea typeface="Work Sans"/>
                <a:cs typeface="Calibri"/>
                <a:sym typeface="Work Sans"/>
              </a:rPr>
              <a:t>imagen → Cargar y seleccione la imagen que quiere usar para el póster. </a:t>
            </a:r>
            <a:endParaRPr lang="es-ES" dirty="0">
              <a:latin typeface="Calibri"/>
              <a:ea typeface="+mn-lt"/>
              <a:cs typeface="Calibri"/>
            </a:endParaRPr>
          </a:p>
          <a:p>
            <a:pPr>
              <a:lnSpc>
                <a:spcPct val="114999"/>
              </a:lnSpc>
            </a:pPr>
            <a:br>
              <a:rPr lang="en-US" dirty="0">
                <a:ea typeface="+mn-lt"/>
                <a:cs typeface="+mn-lt"/>
              </a:rPr>
            </a:br>
            <a:r>
              <a:rPr lang="es-ES" dirty="0">
                <a:latin typeface="Calibri"/>
                <a:ea typeface="Work Sans"/>
                <a:cs typeface="Calibri"/>
              </a:rPr>
              <a:t>Para escalar</a:t>
            </a:r>
            <a:r>
              <a:rPr lang="es-ES" dirty="0">
                <a:latin typeface="Calibri"/>
                <a:ea typeface="Work Sans"/>
                <a:cs typeface="Calibri"/>
                <a:sym typeface="Work Sans"/>
              </a:rPr>
              <a:t>, agarre la esquina inferior derecha de la imagen y mantenga presionado el botón. Arrastre el ratón diagonalmente hasta que sea del mismo tamaño o ligeramente más grande que la diapositiva. </a:t>
            </a:r>
            <a:endParaRPr lang="es-ES" dirty="0">
              <a:latin typeface="Calibri"/>
              <a:ea typeface="+mn-lt"/>
              <a:cs typeface="Calibri"/>
            </a:endParaRPr>
          </a:p>
          <a:p>
            <a:pPr>
              <a:lnSpc>
                <a:spcPct val="114999"/>
              </a:lnSpc>
            </a:pPr>
            <a:br>
              <a:rPr lang="en-US" dirty="0">
                <a:ea typeface="+mn-lt"/>
                <a:cs typeface="+mn-lt"/>
              </a:rPr>
            </a:br>
            <a:r>
              <a:rPr lang="es-ES" dirty="0">
                <a:latin typeface="Calibri"/>
                <a:ea typeface="Work Sans"/>
                <a:cs typeface="Calibri"/>
              </a:rPr>
              <a:t>Nota: No se </a:t>
            </a:r>
            <a:r>
              <a:rPr lang="es-ES" dirty="0">
                <a:latin typeface="Calibri"/>
                <a:ea typeface="Work Sans"/>
                <a:cs typeface="Calibri"/>
                <a:sym typeface="Work Sans"/>
              </a:rPr>
              <a:t>preocupe si la imagen está cubriendo el mensaje / arte en la parte inferior. Vaya al paso 2.</a:t>
            </a:r>
            <a:endParaRPr dirty="0"/>
          </a:p>
        </p:txBody>
      </p:sp>
      <p:sp>
        <p:nvSpPr>
          <p:cNvPr id="4" name="Google Shape;61;p13">
            <a:extLst>
              <a:ext uri="{FF2B5EF4-FFF2-40B4-BE49-F238E27FC236}">
                <a16:creationId xmlns:a16="http://schemas.microsoft.com/office/drawing/2014/main" id="{DDD73798-D31F-D020-498D-2EADC06374C8}"/>
              </a:ext>
            </a:extLst>
          </p:cNvPr>
          <p:cNvSpPr/>
          <p:nvPr/>
        </p:nvSpPr>
        <p:spPr>
          <a:xfrm>
            <a:off x="-5830364" y="4940487"/>
            <a:ext cx="1684788" cy="44204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lang="en-US" sz="2500" b="1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7" name="Google Shape;60;p13">
            <a:extLst>
              <a:ext uri="{FF2B5EF4-FFF2-40B4-BE49-F238E27FC236}">
                <a16:creationId xmlns:a16="http://schemas.microsoft.com/office/drawing/2014/main" id="{2944533C-44BC-82D7-EFBF-EBB25D3B5708}"/>
              </a:ext>
            </a:extLst>
          </p:cNvPr>
          <p:cNvSpPr/>
          <p:nvPr/>
        </p:nvSpPr>
        <p:spPr>
          <a:xfrm>
            <a:off x="-5830364" y="5388066"/>
            <a:ext cx="4998416" cy="32206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b="1" dirty="0">
                <a:latin typeface="Calibri"/>
                <a:ea typeface="Work Sans"/>
                <a:cs typeface="Calibri"/>
                <a:sym typeface="Work Sans"/>
              </a:rPr>
              <a:t>Enviar la imagen hacia el fondo</a:t>
            </a:r>
            <a:br>
              <a:rPr lang="es-ES" b="1" dirty="0">
                <a:latin typeface="Calibri"/>
                <a:ea typeface="Work Sans"/>
                <a:cs typeface="Calibri"/>
                <a:sym typeface="Work Sans"/>
              </a:rPr>
            </a:br>
            <a:r>
              <a:rPr lang="es-ES" b="1" dirty="0">
                <a:latin typeface="Calibri"/>
                <a:ea typeface="Work Sans"/>
                <a:cs typeface="Calibri"/>
                <a:sym typeface="Work Sans"/>
              </a:rPr>
              <a:t>Una vez que ajuste el tamaño de su imagen </a:t>
            </a:r>
            <a:r>
              <a:rPr lang="es-ES" dirty="0">
                <a:latin typeface="Calibri"/>
                <a:ea typeface="Work Sans"/>
                <a:cs typeface="Calibri"/>
                <a:sym typeface="Work Sans"/>
              </a:rPr>
              <a:t>y la escale proporcionalmente al tamaño de la diapositiva o un poco más grande, presione con el botón derecho en la imagen y vaya a Ordenar → Enviar al fondo</a:t>
            </a:r>
            <a:endParaRPr lang="en" dirty="0"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br>
              <a:rPr lang="en" dirty="0">
                <a:ea typeface="+mn-lt"/>
                <a:cs typeface="+mn-lt"/>
                <a:sym typeface="Work Sans"/>
              </a:rPr>
            </a:br>
            <a:r>
              <a:rPr lang="es-ES" dirty="0">
                <a:latin typeface="Calibri"/>
                <a:ea typeface="Work Sans"/>
                <a:cs typeface="Calibri"/>
                <a:sym typeface="Work Sans"/>
              </a:rPr>
              <a:t>Eso enviará su imagen detrás del mensaje y arte en la parte inferior.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8" name="Google Shape;61;p13">
            <a:extLst>
              <a:ext uri="{FF2B5EF4-FFF2-40B4-BE49-F238E27FC236}">
                <a16:creationId xmlns:a16="http://schemas.microsoft.com/office/drawing/2014/main" id="{0F154895-95D7-BF5C-55E8-4BFCD24E1C13}"/>
              </a:ext>
            </a:extLst>
          </p:cNvPr>
          <p:cNvSpPr/>
          <p:nvPr/>
        </p:nvSpPr>
        <p:spPr>
          <a:xfrm>
            <a:off x="-5824786" y="8866106"/>
            <a:ext cx="1782349" cy="37694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lang="en-US" sz="2500" b="1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7A6EACE3-1BD7-AA33-8E67-7F3508078736}"/>
              </a:ext>
            </a:extLst>
          </p:cNvPr>
          <p:cNvSpPr/>
          <p:nvPr/>
        </p:nvSpPr>
        <p:spPr>
          <a:xfrm>
            <a:off x="-5824786" y="9255398"/>
            <a:ext cx="5251177" cy="488733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b="1" dirty="0">
                <a:ea typeface="+mn-lt"/>
                <a:cs typeface="+mn-lt"/>
                <a:sym typeface="Work Sans"/>
              </a:rPr>
              <a:t>Compruebe la fuente (letra) </a:t>
            </a:r>
            <a:br>
              <a:rPr lang="es-ES" b="1" dirty="0">
                <a:ea typeface="+mn-lt"/>
                <a:cs typeface="+mn-lt"/>
                <a:sym typeface="Work Sans"/>
              </a:rPr>
            </a:br>
            <a:r>
              <a:rPr lang="es-ES" b="1" dirty="0">
                <a:ea typeface="+mn-lt"/>
                <a:cs typeface="+mn-lt"/>
                <a:sym typeface="Work Sans"/>
              </a:rPr>
              <a:t>Asegúrese de que la letra o fuente de </a:t>
            </a:r>
            <a:r>
              <a:rPr lang="es-ES" dirty="0">
                <a:latin typeface="Arial"/>
                <a:ea typeface="Work Sans"/>
                <a:cs typeface="Arial"/>
                <a:sym typeface="Work Sans"/>
              </a:rPr>
              <a:t>los cuadros de texto del póster esté establecida en Arial Black. Puede cambiarla seleccionando un cuadro de texto y utilizando el menú que aparece en la parte superior  y que contiene una lista de fuentes.</a:t>
            </a:r>
            <a:br>
              <a:rPr lang="es-ES" dirty="0">
                <a:latin typeface="Arial"/>
                <a:ea typeface="Work Sans"/>
                <a:cs typeface="Arial"/>
                <a:sym typeface="Work Sans"/>
              </a:rPr>
            </a:br>
            <a:endParaRPr lang="en-US"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es-ES" b="1" dirty="0">
                <a:ea typeface="+mn-lt"/>
                <a:cs typeface="+mn-lt"/>
              </a:rPr>
              <a:t>DIAPOSITIVAS DE </a:t>
            </a:r>
            <a:r>
              <a:rPr lang="es-ES" b="1" dirty="0">
                <a:ea typeface="+mn-lt"/>
                <a:cs typeface="+mn-lt"/>
                <a:sym typeface="Work Sans"/>
              </a:rPr>
              <a:t>GOOGLE:</a:t>
            </a:r>
            <a:br>
              <a:rPr lang="es-ES" b="1" dirty="0">
                <a:ea typeface="+mn-lt"/>
                <a:cs typeface="+mn-lt"/>
                <a:sym typeface="Work Sans"/>
              </a:rPr>
            </a:br>
            <a:r>
              <a:rPr lang="es-ES" b="1" dirty="0">
                <a:ea typeface="+mn-lt"/>
                <a:cs typeface="+mn-lt"/>
                <a:sym typeface="Work Sans"/>
              </a:rPr>
              <a:t>Al usar Diapositivas de Google, es </a:t>
            </a:r>
            <a:r>
              <a:rPr lang="es-ES" dirty="0">
                <a:latin typeface="Arial"/>
                <a:ea typeface="Work Sans"/>
                <a:cs typeface="Arial"/>
                <a:sym typeface="Work Sans"/>
              </a:rPr>
              <a:t>posible que deba agregar Arial </a:t>
            </a:r>
            <a:r>
              <a:rPr lang="es-ES" dirty="0" err="1">
                <a:latin typeface="Arial"/>
                <a:ea typeface="Work Sans"/>
                <a:cs typeface="Arial"/>
                <a:sym typeface="Work Sans"/>
              </a:rPr>
              <a:t>black</a:t>
            </a:r>
            <a:r>
              <a:rPr lang="es-ES" dirty="0">
                <a:latin typeface="Arial"/>
                <a:ea typeface="Work Sans"/>
                <a:cs typeface="Arial"/>
                <a:sym typeface="Work Sans"/>
              </a:rPr>
              <a:t> a su lista de fuentes utilizando la opción "Más fuentes" del menú desplegable de fuentes.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00C280F1-222E-751B-AAB0-EE19730B41C9}"/>
              </a:ext>
            </a:extLst>
          </p:cNvPr>
          <p:cNvSpPr/>
          <p:nvPr/>
        </p:nvSpPr>
        <p:spPr>
          <a:xfrm>
            <a:off x="8676476" y="-547323"/>
            <a:ext cx="1550247" cy="391186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5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58;p13">
            <a:extLst>
              <a:ext uri="{FF2B5EF4-FFF2-40B4-BE49-F238E27FC236}">
                <a16:creationId xmlns:a16="http://schemas.microsoft.com/office/drawing/2014/main" id="{85CEF49D-A382-A760-C1FF-951B89C7CDC6}"/>
              </a:ext>
            </a:extLst>
          </p:cNvPr>
          <p:cNvSpPr/>
          <p:nvPr/>
        </p:nvSpPr>
        <p:spPr>
          <a:xfrm>
            <a:off x="8676474" y="-134630"/>
            <a:ext cx="6860251" cy="573328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b="1" dirty="0">
                <a:latin typeface="Arial"/>
                <a:cs typeface="Arial"/>
                <a:sym typeface="Work Sans" charset="0"/>
              </a:rPr>
              <a:t>Exportar como archivo </a:t>
            </a:r>
            <a:r>
              <a:rPr lang="es" b="1" dirty="0">
                <a:latin typeface="Calibri"/>
                <a:cs typeface="Calibri"/>
                <a:sym typeface="Work Sans" charset="0"/>
              </a:rPr>
              <a:t>PDF</a:t>
            </a:r>
            <a:r>
              <a:rPr lang="es" b="1" dirty="0">
                <a:latin typeface="Arial"/>
                <a:cs typeface="Arial"/>
                <a:sym typeface="Work Sans" charset="0"/>
              </a:rPr>
              <a:t> usando el programa</a:t>
            </a:r>
            <a:r>
              <a:rPr lang="es" b="1" dirty="0">
                <a:latin typeface="Calibri"/>
                <a:cs typeface="Calibri"/>
                <a:sym typeface="Work Sans" charset="0"/>
              </a:rPr>
              <a:t> Presentaciones de Google</a:t>
            </a:r>
            <a:r>
              <a:rPr lang="es" b="1" dirty="0">
                <a:latin typeface="Arial"/>
                <a:cs typeface="Arial"/>
                <a:sym typeface="Work Sans" charset="0"/>
              </a:rPr>
              <a:t>:</a:t>
            </a:r>
            <a:endParaRPr lang="es">
              <a:latin typeface="Arial"/>
              <a:ea typeface="+mn-lt"/>
              <a:cs typeface="Arial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dirty="0">
                <a:latin typeface="Arial"/>
                <a:cs typeface="Arial"/>
                <a:sym typeface="Work Sans" charset="0"/>
              </a:rPr>
              <a:t>Archivo → </a:t>
            </a:r>
            <a:r>
              <a:rPr lang="es" dirty="0">
                <a:latin typeface="Calibri"/>
                <a:cs typeface="Calibri"/>
                <a:sym typeface="Work Sans" charset="0"/>
              </a:rPr>
              <a:t>Descargar</a:t>
            </a:r>
            <a:r>
              <a:rPr lang="es" dirty="0">
                <a:latin typeface="Arial"/>
                <a:cs typeface="Arial"/>
                <a:sym typeface="Work Sans" charset="0"/>
              </a:rPr>
              <a:t> → </a:t>
            </a:r>
            <a:r>
              <a:rPr lang="es" dirty="0">
                <a:latin typeface="Calibri"/>
                <a:cs typeface="Calibri"/>
                <a:sym typeface="Work Sans" charset="0"/>
              </a:rPr>
              <a:t>Documento</a:t>
            </a:r>
            <a:r>
              <a:rPr lang="es" dirty="0">
                <a:latin typeface="Arial"/>
                <a:cs typeface="Arial"/>
                <a:sym typeface="Work Sans" charset="0"/>
              </a:rPr>
              <a:t> </a:t>
            </a:r>
            <a:r>
              <a:rPr lang="es" dirty="0">
                <a:latin typeface="Calibri"/>
                <a:cs typeface="Calibri"/>
                <a:sym typeface="Work Sans" charset="0"/>
              </a:rPr>
              <a:t>PDF</a:t>
            </a:r>
            <a:endParaRPr lang="es">
              <a:latin typeface="Calibri"/>
              <a:ea typeface="+mn-lt"/>
              <a:cs typeface="Calibri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b="1" dirty="0">
                <a:latin typeface="Calibri"/>
                <a:cs typeface="Calibri"/>
                <a:sym typeface="Work Sans" charset="0"/>
              </a:rPr>
              <a:t>Exportar como archivo PDF usando el programa </a:t>
            </a:r>
            <a:r>
              <a:rPr lang="es" b="1" dirty="0" err="1">
                <a:latin typeface="Calibri"/>
                <a:cs typeface="Calibri"/>
                <a:sym typeface="Work Sans" charset="0"/>
              </a:rPr>
              <a:t>Power</a:t>
            </a:r>
            <a:r>
              <a:rPr lang="es" b="1" dirty="0">
                <a:latin typeface="Calibri"/>
                <a:cs typeface="Calibri"/>
                <a:sym typeface="Work Sans" charset="0"/>
              </a:rPr>
              <a:t> </a:t>
            </a:r>
            <a:r>
              <a:rPr lang="es" b="1" dirty="0" err="1">
                <a:latin typeface="Calibri"/>
                <a:cs typeface="Calibri"/>
                <a:sym typeface="Work Sans" charset="0"/>
              </a:rPr>
              <a:t>point</a:t>
            </a:r>
            <a:r>
              <a:rPr lang="es" b="1" dirty="0">
                <a:latin typeface="Calibri"/>
                <a:cs typeface="Calibri"/>
                <a:sym typeface="Work Sans" charset="0"/>
              </a:rPr>
              <a:t> PPT:</a:t>
            </a:r>
            <a:endParaRPr lang="es">
              <a:latin typeface="Calibri"/>
              <a:ea typeface="+mn-lt"/>
              <a:cs typeface="Calibri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dirty="0">
                <a:latin typeface="Calibri"/>
                <a:cs typeface="Calibri"/>
                <a:sym typeface="Work Sans" charset="0"/>
              </a:rPr>
              <a:t>Seleccione la diapositiva. Documento→ Guardar como Adobe PDF</a:t>
            </a:r>
            <a:endParaRPr lang="es">
              <a:latin typeface="Calibri"/>
              <a:ea typeface="+mn-lt"/>
              <a:cs typeface="Calibri"/>
            </a:endParaRPr>
          </a:p>
          <a:p>
            <a:r>
              <a:rPr lang="en-US" b="1" dirty="0">
                <a:ea typeface="+mn-lt"/>
                <a:cs typeface="+mn-lt"/>
                <a:sym typeface="Work Sans" charset="0"/>
              </a:rPr>
              <a:t>______________________________________</a:t>
            </a:r>
            <a:endParaRPr lang="es" dirty="0">
              <a:ea typeface="+mn-lt"/>
              <a:cs typeface="+mn-lt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b="1" dirty="0">
                <a:latin typeface="Arial"/>
                <a:cs typeface="Arial"/>
                <a:sym typeface="Work Sans" charset="0"/>
              </a:rPr>
              <a:t>Exportar como archivo JPG utilizando el programa </a:t>
            </a:r>
            <a:r>
              <a:rPr lang="es" b="1" dirty="0">
                <a:latin typeface="Calibri"/>
                <a:cs typeface="Calibri"/>
                <a:sym typeface="Work Sans" charset="0"/>
              </a:rPr>
              <a:t>Presentaciones de Google.</a:t>
            </a:r>
            <a:endParaRPr lang="es" dirty="0">
              <a:ea typeface="+mn-lt"/>
              <a:cs typeface="+mn-lt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dirty="0">
                <a:latin typeface="Calibri"/>
                <a:cs typeface="Calibri"/>
                <a:sym typeface="Work Sans" charset="0"/>
              </a:rPr>
              <a:t>Archivo</a:t>
            </a:r>
            <a:r>
              <a:rPr lang="es" dirty="0">
                <a:latin typeface="Arial"/>
                <a:cs typeface="Arial"/>
                <a:sym typeface="Work Sans" charset="0"/>
              </a:rPr>
              <a:t> →</a:t>
            </a:r>
            <a:r>
              <a:rPr lang="es" dirty="0">
                <a:latin typeface="Calibri"/>
                <a:cs typeface="Calibri"/>
                <a:sym typeface="Work Sans" charset="0"/>
              </a:rPr>
              <a:t> </a:t>
            </a:r>
            <a:r>
              <a:rPr lang="es" dirty="0">
                <a:latin typeface="Arial"/>
                <a:cs typeface="Arial"/>
                <a:sym typeface="Work Sans" charset="0"/>
              </a:rPr>
              <a:t> </a:t>
            </a:r>
            <a:r>
              <a:rPr lang="es" dirty="0">
                <a:latin typeface="Calibri"/>
                <a:cs typeface="Calibri"/>
                <a:sym typeface="Work Sans" charset="0"/>
              </a:rPr>
              <a:t>Descargar  </a:t>
            </a:r>
            <a:r>
              <a:rPr lang="es" dirty="0">
                <a:latin typeface="Arial"/>
                <a:cs typeface="Arial"/>
                <a:sym typeface="Work Sans" charset="0"/>
              </a:rPr>
              <a:t>→ imagen JPEG</a:t>
            </a:r>
            <a:r>
              <a:rPr lang="es" dirty="0">
                <a:latin typeface="Calibri"/>
                <a:cs typeface="Calibri"/>
                <a:sym typeface="Work Sans" charset="0"/>
              </a:rPr>
              <a:t> (diapositiva actual)</a:t>
            </a:r>
            <a:endParaRPr lang="es">
              <a:latin typeface="Calibri"/>
              <a:ea typeface="+mn-lt"/>
              <a:cs typeface="Calibri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b="1" dirty="0">
                <a:ea typeface="+mn-lt"/>
                <a:cs typeface="+mn-lt"/>
                <a:sym typeface="Work Sans" charset="0"/>
              </a:rPr>
              <a:t>Exportar como archivo JPG usando el programa </a:t>
            </a:r>
            <a:r>
              <a:rPr lang="es" b="1" dirty="0" err="1">
                <a:ea typeface="+mn-lt"/>
                <a:cs typeface="+mn-lt"/>
                <a:sym typeface="Work Sans" charset="0"/>
              </a:rPr>
              <a:t>Power</a:t>
            </a:r>
            <a:r>
              <a:rPr lang="es" b="1" dirty="0">
                <a:ea typeface="+mn-lt"/>
                <a:cs typeface="+mn-lt"/>
                <a:sym typeface="Work Sans" charset="0"/>
              </a:rPr>
              <a:t> </a:t>
            </a:r>
            <a:r>
              <a:rPr lang="es" b="1" dirty="0" err="1">
                <a:ea typeface="+mn-lt"/>
                <a:cs typeface="+mn-lt"/>
                <a:sym typeface="Work Sans" charset="0"/>
              </a:rPr>
              <a:t>point</a:t>
            </a:r>
            <a:r>
              <a:rPr lang="es" b="1" dirty="0">
                <a:ea typeface="+mn-lt"/>
                <a:cs typeface="+mn-lt"/>
                <a:sym typeface="Work Sans" charset="0"/>
              </a:rPr>
              <a:t> PPT:</a:t>
            </a:r>
            <a:endParaRPr lang="es" dirty="0">
              <a:ea typeface="+mn-lt"/>
              <a:cs typeface="+mn-lt"/>
            </a:endParaRPr>
          </a:p>
          <a:p>
            <a:endParaRPr lang="es" dirty="0">
              <a:ea typeface="+mn-lt"/>
              <a:cs typeface="+mn-lt"/>
            </a:endParaRPr>
          </a:p>
          <a:p>
            <a:r>
              <a:rPr lang="es" dirty="0">
                <a:ea typeface="+mn-lt"/>
                <a:cs typeface="+mn-lt"/>
                <a:sym typeface="Work Sans" charset="0"/>
              </a:rPr>
              <a:t>Seleccione la diapositiva. Archivo→ Guardar como imagen  JPG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s-MX" b="1" dirty="0">
                <a:ea typeface="+mn-lt"/>
                <a:cs typeface="+mn-lt"/>
              </a:rPr>
              <a:t>Para pósteres o volantes imprima el PDF o la imagen JPG que guardo.</a:t>
            </a:r>
            <a:endParaRPr lang="es-MX">
              <a:ea typeface="+mn-lt"/>
              <a:cs typeface="+mn-lt"/>
            </a:endParaRPr>
          </a:p>
        </p:txBody>
      </p:sp>
      <p:sp>
        <p:nvSpPr>
          <p:cNvPr id="20" name="Google Shape;59;p13">
            <a:extLst>
              <a:ext uri="{FF2B5EF4-FFF2-40B4-BE49-F238E27FC236}">
                <a16:creationId xmlns:a16="http://schemas.microsoft.com/office/drawing/2014/main" id="{EFF0A4F9-725B-E21F-8B9F-9A0883D3210B}"/>
              </a:ext>
            </a:extLst>
          </p:cNvPr>
          <p:cNvSpPr/>
          <p:nvPr/>
        </p:nvSpPr>
        <p:spPr>
          <a:xfrm>
            <a:off x="8676706" y="5957434"/>
            <a:ext cx="2254197" cy="523643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25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" name="Google Shape;58;p13">
            <a:extLst>
              <a:ext uri="{FF2B5EF4-FFF2-40B4-BE49-F238E27FC236}">
                <a16:creationId xmlns:a16="http://schemas.microsoft.com/office/drawing/2014/main" id="{2FAAE50B-FA3A-3ABA-F4E3-02A3CD8EB8AB}"/>
              </a:ext>
            </a:extLst>
          </p:cNvPr>
          <p:cNvSpPr/>
          <p:nvPr/>
        </p:nvSpPr>
        <p:spPr>
          <a:xfrm>
            <a:off x="8676474" y="6471646"/>
            <a:ext cx="5533256" cy="54353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</a:pPr>
            <a:r>
              <a:rPr lang="es-ES" dirty="0">
                <a:latin typeface="Arial"/>
                <a:cs typeface="Arial"/>
                <a:sym typeface="Work Sans" charset="0"/>
              </a:rPr>
              <a:t>Crear un mensaje personalizado</a:t>
            </a:r>
            <a:br>
              <a:rPr lang="es-ES" dirty="0">
                <a:latin typeface="Arial"/>
                <a:cs typeface="Arial"/>
                <a:sym typeface="Work Sans" charset="0"/>
              </a:rPr>
            </a:br>
            <a:r>
              <a:rPr lang="es-ES">
                <a:latin typeface="Arial"/>
                <a:cs typeface="Arial"/>
                <a:sym typeface="Work Sans" charset="0"/>
              </a:rPr>
              <a:t>Para actualizar el mensaje </a:t>
            </a:r>
            <a:r>
              <a:rPr lang="es-ES">
                <a:latin typeface="Arial"/>
                <a:cs typeface="Arial"/>
              </a:rPr>
              <a:t>“Vacunación es", comience editando el mensaje que esta como ejemplo y reemplácelo por su mensaje personalizado. </a:t>
            </a:r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r>
              <a:rPr lang="es-ES">
                <a:latin typeface="Arial"/>
                <a:cs typeface="Arial"/>
              </a:rPr>
              <a:t>Trate de hacer coincidir la longitud del mensaje actualmente en el cartel para asegurarse de que tiene espacio para la información siguiente. La fuente del texto debe ser Arial </a:t>
            </a:r>
            <a:r>
              <a:rPr lang="es-ES" err="1">
                <a:latin typeface="Arial"/>
                <a:cs typeface="Arial"/>
              </a:rPr>
              <a:t>black</a:t>
            </a:r>
            <a:r>
              <a:rPr lang="es-ES">
                <a:latin typeface="Arial"/>
                <a:cs typeface="Arial"/>
              </a:rPr>
              <a:t>. Ajuste el tamaño de fuente según sea necesario para ajustarse al espacio proporcionado.</a:t>
            </a:r>
            <a:br>
              <a:rPr lang="es-ES" dirty="0">
                <a:latin typeface="Arial"/>
                <a:cs typeface="Arial"/>
              </a:rPr>
            </a:br>
            <a:r>
              <a:rPr lang="es-ES">
                <a:latin typeface="Arial"/>
                <a:cs typeface="Arial"/>
              </a:rPr>
              <a:t>Una vez que el mensaje esté listo, elimine el texto que aparece en el póster y reemplácelo por el nuevo mensaje.</a:t>
            </a:r>
            <a:br>
              <a:rPr lang="es-ES" dirty="0">
                <a:latin typeface="Arial"/>
                <a:cs typeface="Arial"/>
              </a:rPr>
            </a:br>
            <a:endParaRPr lang="en-US">
              <a:ea typeface="+mn-lt"/>
              <a:cs typeface="+mn-lt"/>
            </a:endParaRPr>
          </a:p>
          <a:p>
            <a:pPr>
              <a:lnSpc>
                <a:spcPct val="114999"/>
              </a:lnSpc>
            </a:pPr>
            <a:r>
              <a:rPr lang="es-ES">
                <a:latin typeface="Arial"/>
                <a:cs typeface="Arial"/>
              </a:rPr>
              <a:t>Para asegurarse de que el nuevo mensaje del </a:t>
            </a:r>
            <a:r>
              <a:rPr lang="es-ES" dirty="0">
                <a:latin typeface="Arial"/>
                <a:cs typeface="Arial"/>
              </a:rPr>
              <a:t>póster este centrado, seleccione Organizar </a:t>
            </a:r>
            <a:r>
              <a:rPr lang="es-ES" dirty="0">
                <a:latin typeface="Arial"/>
                <a:cs typeface="Arial"/>
                <a:sym typeface="Work Sans" charset="0"/>
              </a:rPr>
              <a:t>→ Alinear → Alinear al centro.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89B6826-0D45-4144-9FBE-1B79BF2E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62" t="1363" r="1362" b="1363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972887D7-6892-4B44-9BED-80D46100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38" t="1390" r="1538" b="1687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c26430-a315-4af5-adc1-01dd73fddcaa" xsi:nil="true"/>
    <lcf76f155ced4ddcb4097134ff3c332f xmlns="52dc71b5-9fce-474c-a159-9e293c463a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C81535FCB67498966F15EB9FFB12C" ma:contentTypeVersion="16" ma:contentTypeDescription="Create a new document." ma:contentTypeScope="" ma:versionID="3695d4a87d4fca80357a7dfbd26aa240">
  <xsd:schema xmlns:xsd="http://www.w3.org/2001/XMLSchema" xmlns:xs="http://www.w3.org/2001/XMLSchema" xmlns:p="http://schemas.microsoft.com/office/2006/metadata/properties" xmlns:ns2="52dc71b5-9fce-474c-a159-9e293c463a9b" xmlns:ns3="3bc26430-a315-4af5-adc1-01dd73fddcaa" targetNamespace="http://schemas.microsoft.com/office/2006/metadata/properties" ma:root="true" ma:fieldsID="e3fde4395f22cd2a386193e3be9772d1" ns2:_="" ns3:_="">
    <xsd:import namespace="52dc71b5-9fce-474c-a159-9e293c463a9b"/>
    <xsd:import namespace="3bc26430-a315-4af5-adc1-01dd73fdd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c71b5-9fce-474c-a159-9e293c463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26430-a315-4af5-adc1-01dd73fdd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ddf973-3743-4977-b718-49762e649617}" ma:internalName="TaxCatchAll" ma:showField="CatchAllData" ma:web="3bc26430-a315-4af5-adc1-01dd73fdd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D623E-A067-40D4-A0C6-1B02820918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7EE35-9E52-4111-970E-8DF91F1F7F89}">
  <ds:schemaRefs>
    <ds:schemaRef ds:uri="http://schemas.microsoft.com/office/2006/metadata/properties"/>
    <ds:schemaRef ds:uri="http://schemas.microsoft.com/office/infopath/2007/PartnerControls"/>
    <ds:schemaRef ds:uri="3bc26430-a315-4af5-adc1-01dd73fddcaa"/>
    <ds:schemaRef ds:uri="52dc71b5-9fce-474c-a159-9e293c463a9b"/>
  </ds:schemaRefs>
</ds:datastoreItem>
</file>

<file path=customXml/itemProps3.xml><?xml version="1.0" encoding="utf-8"?>
<ds:datastoreItem xmlns:ds="http://schemas.openxmlformats.org/officeDocument/2006/customXml" ds:itemID="{CF3F8D39-FB3B-4C72-B0CC-72F90BB71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c71b5-9fce-474c-a159-9e293c463a9b"/>
    <ds:schemaRef ds:uri="3bc26430-a315-4af5-adc1-01dd73fdd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72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101</cp:revision>
  <dcterms:created xsi:type="dcterms:W3CDTF">2021-03-16T22:11:36Z</dcterms:created>
  <dcterms:modified xsi:type="dcterms:W3CDTF">2022-11-10T17:50:41Z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0x0101009E9C81535FCB67498966F15EB9FFB12C</vt:lpwstr>
  </property>
  <property fmtid="{D5CDD505-2E9C-101B-9397-08002B2CF9AE}" pid="3" name="MediaServiceImageTags">
    <vt:lpwstr/>
  </property>
</Properties>
</file>