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70A1F-65D0-4294-B55A-ACDF2580D3AB}" v="3" dt="2023-09-26T17:38:33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0" y="-1392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innaird" userId="5454d6ce-c87e-4a43-b146-049436c2edd4" providerId="ADAL" clId="{1E486CA0-3EF6-4524-9A74-BABAD8FA6C85}"/>
    <pc:docChg chg="modSld">
      <pc:chgData name="Robert Kinnaird" userId="5454d6ce-c87e-4a43-b146-049436c2edd4" providerId="ADAL" clId="{1E486CA0-3EF6-4524-9A74-BABAD8FA6C85}" dt="2023-09-25T15:13:39.683" v="2" actId="6549"/>
      <pc:docMkLst>
        <pc:docMk/>
      </pc:docMkLst>
      <pc:sldChg chg="modSp mod">
        <pc:chgData name="Robert Kinnaird" userId="5454d6ce-c87e-4a43-b146-049436c2edd4" providerId="ADAL" clId="{1E486CA0-3EF6-4524-9A74-BABAD8FA6C85}" dt="2023-09-25T15:13:39.683" v="2" actId="6549"/>
        <pc:sldMkLst>
          <pc:docMk/>
          <pc:sldMk cId="863628216" sldId="256"/>
        </pc:sldMkLst>
        <pc:spChg chg="mod">
          <ac:chgData name="Robert Kinnaird" userId="5454d6ce-c87e-4a43-b146-049436c2edd4" providerId="ADAL" clId="{1E486CA0-3EF6-4524-9A74-BABAD8FA6C85}" dt="2023-09-25T15:13:39.683" v="2" actId="6549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Robert Kinnaird" userId="5454d6ce-c87e-4a43-b146-049436c2edd4" providerId="ADAL" clId="{1E486CA0-3EF6-4524-9A74-BABAD8FA6C85}" dt="2023-09-25T15:00:06.714" v="1" actId="5793"/>
          <ac:spMkLst>
            <pc:docMk/>
            <pc:sldMk cId="863628216" sldId="256"/>
            <ac:spMk id="30" creationId="{13A4E983-9F63-4335-862E-7EB57F6D2A96}"/>
          </ac:spMkLst>
        </pc:spChg>
      </pc:sldChg>
    </pc:docChg>
  </pc:docChgLst>
  <pc:docChgLst>
    <pc:chgData name="Giovanni Lopez-Quezada" userId="d444c8ac-3606-446b-ab90-a96ed9b696ec" providerId="ADAL" clId="{CF470A1F-65D0-4294-B55A-ACDF2580D3AB}"/>
    <pc:docChg chg="undo redo custSel modSld">
      <pc:chgData name="Giovanni Lopez-Quezada" userId="d444c8ac-3606-446b-ab90-a96ed9b696ec" providerId="ADAL" clId="{CF470A1F-65D0-4294-B55A-ACDF2580D3AB}" dt="2023-09-26T17:39:18.456" v="167" actId="1076"/>
      <pc:docMkLst>
        <pc:docMk/>
      </pc:docMkLst>
      <pc:sldChg chg="addSp delSp modSp mod">
        <pc:chgData name="Giovanni Lopez-Quezada" userId="d444c8ac-3606-446b-ab90-a96ed9b696ec" providerId="ADAL" clId="{CF470A1F-65D0-4294-B55A-ACDF2580D3AB}" dt="2023-09-26T17:32:21.829" v="84" actId="1036"/>
        <pc:sldMkLst>
          <pc:docMk/>
          <pc:sldMk cId="863628216" sldId="256"/>
        </pc:sldMkLst>
        <pc:spChg chg="mod">
          <ac:chgData name="Giovanni Lopez-Quezada" userId="d444c8ac-3606-446b-ab90-a96ed9b696ec" providerId="ADAL" clId="{CF470A1F-65D0-4294-B55A-ACDF2580D3AB}" dt="2023-09-26T17:30:43.169" v="66" actId="1076"/>
          <ac:spMkLst>
            <pc:docMk/>
            <pc:sldMk cId="863628216" sldId="256"/>
            <ac:spMk id="6" creationId="{033442F4-DE5C-6AAE-6226-CAD7316A4A24}"/>
          </ac:spMkLst>
        </pc:spChg>
        <pc:spChg chg="mod">
          <ac:chgData name="Giovanni Lopez-Quezada" userId="d444c8ac-3606-446b-ab90-a96ed9b696ec" providerId="ADAL" clId="{CF470A1F-65D0-4294-B55A-ACDF2580D3AB}" dt="2023-09-26T17:32:17.624" v="82" actId="1076"/>
          <ac:spMkLst>
            <pc:docMk/>
            <pc:sldMk cId="863628216" sldId="256"/>
            <ac:spMk id="8" creationId="{0614B45D-2FA4-37DB-0517-FAC926F18EF7}"/>
          </ac:spMkLst>
        </pc:spChg>
        <pc:spChg chg="mod topLvl">
          <ac:chgData name="Giovanni Lopez-Quezada" userId="d444c8ac-3606-446b-ab90-a96ed9b696ec" providerId="ADAL" clId="{CF470A1F-65D0-4294-B55A-ACDF2580D3AB}" dt="2023-09-26T17:31:05.488" v="73" actId="1076"/>
          <ac:spMkLst>
            <pc:docMk/>
            <pc:sldMk cId="863628216" sldId="256"/>
            <ac:spMk id="10" creationId="{1A5F4A01-344D-4EE3-A0A1-9301F64A6BB1}"/>
          </ac:spMkLst>
        </pc:spChg>
        <pc:spChg chg="mod">
          <ac:chgData name="Giovanni Lopez-Quezada" userId="d444c8ac-3606-446b-ab90-a96ed9b696ec" providerId="ADAL" clId="{CF470A1F-65D0-4294-B55A-ACDF2580D3AB}" dt="2023-09-26T17:32:17.624" v="82" actId="1076"/>
          <ac:spMkLst>
            <pc:docMk/>
            <pc:sldMk cId="863628216" sldId="256"/>
            <ac:spMk id="11" creationId="{4B29B0CB-54B5-E0D2-6FE4-C16EE9F22989}"/>
          </ac:spMkLst>
        </pc:spChg>
        <pc:spChg chg="mod">
          <ac:chgData name="Giovanni Lopez-Quezada" userId="d444c8ac-3606-446b-ab90-a96ed9b696ec" providerId="ADAL" clId="{CF470A1F-65D0-4294-B55A-ACDF2580D3AB}" dt="2023-09-26T17:32:17.624" v="82" actId="1076"/>
          <ac:spMkLst>
            <pc:docMk/>
            <pc:sldMk cId="863628216" sldId="256"/>
            <ac:spMk id="16" creationId="{78CA84A2-D6CB-FC92-6965-20634FBDD2B8}"/>
          </ac:spMkLst>
        </pc:spChg>
        <pc:spChg chg="mod">
          <ac:chgData name="Giovanni Lopez-Quezada" userId="d444c8ac-3606-446b-ab90-a96ed9b696ec" providerId="ADAL" clId="{CF470A1F-65D0-4294-B55A-ACDF2580D3AB}" dt="2023-09-26T17:28:14.063" v="41" actId="14100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Giovanni Lopez-Quezada" userId="d444c8ac-3606-446b-ab90-a96ed9b696ec" providerId="ADAL" clId="{CF470A1F-65D0-4294-B55A-ACDF2580D3AB}" dt="2023-09-26T17:27:11.485" v="26" actId="948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Giovanni Lopez-Quezada" userId="d444c8ac-3606-446b-ab90-a96ed9b696ec" providerId="ADAL" clId="{CF470A1F-65D0-4294-B55A-ACDF2580D3AB}" dt="2023-09-26T17:26:47.677" v="22" actId="1076"/>
          <ac:spMkLst>
            <pc:docMk/>
            <pc:sldMk cId="863628216" sldId="256"/>
            <ac:spMk id="27" creationId="{8E4A26E8-40C4-4F86-A709-BE045139E941}"/>
          </ac:spMkLst>
        </pc:spChg>
        <pc:spChg chg="mod">
          <ac:chgData name="Giovanni Lopez-Quezada" userId="d444c8ac-3606-446b-ab90-a96ed9b696ec" providerId="ADAL" clId="{CF470A1F-65D0-4294-B55A-ACDF2580D3AB}" dt="2023-09-26T17:32:21.829" v="84" actId="1036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CF470A1F-65D0-4294-B55A-ACDF2580D3AB}" dt="2023-09-26T17:27:15.323" v="31" actId="1035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Giovanni Lopez-Quezada" userId="d444c8ac-3606-446b-ab90-a96ed9b696ec" providerId="ADAL" clId="{CF470A1F-65D0-4294-B55A-ACDF2580D3AB}" dt="2023-09-26T17:27:15.323" v="31" actId="1035"/>
          <ac:spMkLst>
            <pc:docMk/>
            <pc:sldMk cId="863628216" sldId="256"/>
            <ac:spMk id="53" creationId="{C6CE72B4-5053-434F-BAD0-E2473CB6CA17}"/>
          </ac:spMkLst>
        </pc:spChg>
        <pc:spChg chg="mod">
          <ac:chgData name="Giovanni Lopez-Quezada" userId="d444c8ac-3606-446b-ab90-a96ed9b696ec" providerId="ADAL" clId="{CF470A1F-65D0-4294-B55A-ACDF2580D3AB}" dt="2023-09-26T17:27:57.470" v="39" actId="14100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Giovanni Lopez-Quezada" userId="d444c8ac-3606-446b-ab90-a96ed9b696ec" providerId="ADAL" clId="{CF470A1F-65D0-4294-B55A-ACDF2580D3AB}" dt="2023-09-26T17:28:03.898" v="40" actId="1076"/>
          <ac:spMkLst>
            <pc:docMk/>
            <pc:sldMk cId="863628216" sldId="256"/>
            <ac:spMk id="58" creationId="{C55F4B92-A022-4FA9-97D1-244E9872D5E7}"/>
          </ac:spMkLst>
        </pc:spChg>
        <pc:grpChg chg="del">
          <ac:chgData name="Giovanni Lopez-Quezada" userId="d444c8ac-3606-446b-ab90-a96ed9b696ec" providerId="ADAL" clId="{CF470A1F-65D0-4294-B55A-ACDF2580D3AB}" dt="2023-09-26T17:29:56.895" v="49" actId="165"/>
          <ac:grpSpMkLst>
            <pc:docMk/>
            <pc:sldMk cId="863628216" sldId="256"/>
            <ac:grpSpMk id="7" creationId="{26A2A665-5AAE-4FD9-AF6A-A2F5AE72E475}"/>
          </ac:grpSpMkLst>
        </pc:grpChg>
        <pc:grpChg chg="mod">
          <ac:chgData name="Giovanni Lopez-Quezada" userId="d444c8ac-3606-446b-ab90-a96ed9b696ec" providerId="ADAL" clId="{CF470A1F-65D0-4294-B55A-ACDF2580D3AB}" dt="2023-09-26T17:32:17.624" v="82" actId="1076"/>
          <ac:grpSpMkLst>
            <pc:docMk/>
            <pc:sldMk cId="863628216" sldId="256"/>
            <ac:grpSpMk id="47" creationId="{06833B9E-E49C-4329-9D8D-978623D904FE}"/>
          </ac:grpSpMkLst>
        </pc:grpChg>
        <pc:picChg chg="mod">
          <ac:chgData name="Giovanni Lopez-Quezada" userId="d444c8ac-3606-446b-ab90-a96ed9b696ec" providerId="ADAL" clId="{CF470A1F-65D0-4294-B55A-ACDF2580D3AB}" dt="2023-09-26T17:32:17.624" v="82" actId="1076"/>
          <ac:picMkLst>
            <pc:docMk/>
            <pc:sldMk cId="863628216" sldId="256"/>
            <ac:picMk id="2" creationId="{784BF030-E745-E452-6489-26C8483F0AAE}"/>
          </ac:picMkLst>
        </pc:picChg>
        <pc:picChg chg="mod">
          <ac:chgData name="Giovanni Lopez-Quezada" userId="d444c8ac-3606-446b-ab90-a96ed9b696ec" providerId="ADAL" clId="{CF470A1F-65D0-4294-B55A-ACDF2580D3AB}" dt="2023-09-26T17:32:17.624" v="82" actId="1076"/>
          <ac:picMkLst>
            <pc:docMk/>
            <pc:sldMk cId="863628216" sldId="256"/>
            <ac:picMk id="13" creationId="{DB5C3189-EDB8-3D13-DC5A-C4942E12B230}"/>
          </ac:picMkLst>
        </pc:picChg>
        <pc:picChg chg="mod">
          <ac:chgData name="Giovanni Lopez-Quezada" userId="d444c8ac-3606-446b-ab90-a96ed9b696ec" providerId="ADAL" clId="{CF470A1F-65D0-4294-B55A-ACDF2580D3AB}" dt="2023-09-26T17:30:55.805" v="71" actId="1076"/>
          <ac:picMkLst>
            <pc:docMk/>
            <pc:sldMk cId="863628216" sldId="256"/>
            <ac:picMk id="22" creationId="{638BBB72-9924-4B51-98AE-0EBBD037D73C}"/>
          </ac:picMkLst>
        </pc:picChg>
        <pc:picChg chg="add del mod">
          <ac:chgData name="Giovanni Lopez-Quezada" userId="d444c8ac-3606-446b-ab90-a96ed9b696ec" providerId="ADAL" clId="{CF470A1F-65D0-4294-B55A-ACDF2580D3AB}" dt="2023-09-26T17:26:47.677" v="22" actId="1076"/>
          <ac:picMkLst>
            <pc:docMk/>
            <pc:sldMk cId="863628216" sldId="256"/>
            <ac:picMk id="60" creationId="{062A7F32-5726-4D86-A239-C9420B849FCC}"/>
          </ac:picMkLst>
        </pc:picChg>
        <pc:picChg chg="add del">
          <ac:chgData name="Giovanni Lopez-Quezada" userId="d444c8ac-3606-446b-ab90-a96ed9b696ec" providerId="ADAL" clId="{CF470A1F-65D0-4294-B55A-ACDF2580D3AB}" dt="2023-09-26T17:26:05.808" v="8" actId="478"/>
          <ac:picMkLst>
            <pc:docMk/>
            <pc:sldMk cId="863628216" sldId="256"/>
            <ac:picMk id="69" creationId="{86F38613-3851-4FCC-92CB-F1998A42F913}"/>
          </ac:picMkLst>
        </pc:picChg>
        <pc:cxnChg chg="mod">
          <ac:chgData name="Giovanni Lopez-Quezada" userId="d444c8ac-3606-446b-ab90-a96ed9b696ec" providerId="ADAL" clId="{CF470A1F-65D0-4294-B55A-ACDF2580D3AB}" dt="2023-09-26T17:32:17.624" v="82" actId="1076"/>
          <ac:cxnSpMkLst>
            <pc:docMk/>
            <pc:sldMk cId="863628216" sldId="256"/>
            <ac:cxnSpMk id="4" creationId="{FA3BD4A0-DEEA-4C27-896B-073409BC72F6}"/>
          </ac:cxnSpMkLst>
        </pc:cxnChg>
        <pc:cxnChg chg="mod topLvl">
          <ac:chgData name="Giovanni Lopez-Quezada" userId="d444c8ac-3606-446b-ab90-a96ed9b696ec" providerId="ADAL" clId="{CF470A1F-65D0-4294-B55A-ACDF2580D3AB}" dt="2023-09-26T17:31:05.488" v="73" actId="1076"/>
          <ac:cxnSpMkLst>
            <pc:docMk/>
            <pc:sldMk cId="863628216" sldId="256"/>
            <ac:cxnSpMk id="14" creationId="{15094B6B-EDAB-4DA8-AA65-B105A3E353A4}"/>
          </ac:cxnSpMkLst>
        </pc:cxnChg>
        <pc:cxnChg chg="mod topLvl">
          <ac:chgData name="Giovanni Lopez-Quezada" userId="d444c8ac-3606-446b-ab90-a96ed9b696ec" providerId="ADAL" clId="{CF470A1F-65D0-4294-B55A-ACDF2580D3AB}" dt="2023-09-26T17:31:05.488" v="73" actId="1076"/>
          <ac:cxnSpMkLst>
            <pc:docMk/>
            <pc:sldMk cId="863628216" sldId="256"/>
            <ac:cxnSpMk id="64" creationId="{8773363D-349F-4B39-BF85-09242992255E}"/>
          </ac:cxnSpMkLst>
        </pc:cxnChg>
      </pc:sldChg>
      <pc:sldChg chg="addSp modSp mod">
        <pc:chgData name="Giovanni Lopez-Quezada" userId="d444c8ac-3606-446b-ab90-a96ed9b696ec" providerId="ADAL" clId="{CF470A1F-65D0-4294-B55A-ACDF2580D3AB}" dt="2023-09-26T17:39:18.456" v="167" actId="1076"/>
        <pc:sldMkLst>
          <pc:docMk/>
          <pc:sldMk cId="2314076300" sldId="257"/>
        </pc:sldMkLst>
        <pc:spChg chg="mod">
          <ac:chgData name="Giovanni Lopez-Quezada" userId="d444c8ac-3606-446b-ab90-a96ed9b696ec" providerId="ADAL" clId="{CF470A1F-65D0-4294-B55A-ACDF2580D3AB}" dt="2023-09-26T17:37:12.219" v="141" actId="14100"/>
          <ac:spMkLst>
            <pc:docMk/>
            <pc:sldMk cId="2314076300" sldId="257"/>
            <ac:spMk id="77" creationId="{72B83FDF-F93F-4618-9DBE-B31F40A0657A}"/>
          </ac:spMkLst>
        </pc:spChg>
        <pc:spChg chg="mod">
          <ac:chgData name="Giovanni Lopez-Quezada" userId="d444c8ac-3606-446b-ab90-a96ed9b696ec" providerId="ADAL" clId="{CF470A1F-65D0-4294-B55A-ACDF2580D3AB}" dt="2023-09-26T17:37:58.918" v="148" actId="14100"/>
          <ac:spMkLst>
            <pc:docMk/>
            <pc:sldMk cId="2314076300" sldId="257"/>
            <ac:spMk id="78" creationId="{E952BE9E-FE66-4F25-BCCB-70DDF04034C7}"/>
          </ac:spMkLst>
        </pc:spChg>
        <pc:spChg chg="mod">
          <ac:chgData name="Giovanni Lopez-Quezada" userId="d444c8ac-3606-446b-ab90-a96ed9b696ec" providerId="ADAL" clId="{CF470A1F-65D0-4294-B55A-ACDF2580D3AB}" dt="2023-09-26T17:38:51.249" v="159" actId="14100"/>
          <ac:spMkLst>
            <pc:docMk/>
            <pc:sldMk cId="2314076300" sldId="257"/>
            <ac:spMk id="79" creationId="{8B8A546D-0D96-41A8-AF3B-4B63418BEC93}"/>
          </ac:spMkLst>
        </pc:spChg>
        <pc:spChg chg="mod">
          <ac:chgData name="Giovanni Lopez-Quezada" userId="d444c8ac-3606-446b-ab90-a96ed9b696ec" providerId="ADAL" clId="{CF470A1F-65D0-4294-B55A-ACDF2580D3AB}" dt="2023-09-26T17:39:07.532" v="165" actId="14100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Giovanni Lopez-Quezada" userId="d444c8ac-3606-446b-ab90-a96ed9b696ec" providerId="ADAL" clId="{CF470A1F-65D0-4294-B55A-ACDF2580D3AB}" dt="2023-09-26T17:35:16.639" v="104" actId="948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Giovanni Lopez-Quezada" userId="d444c8ac-3606-446b-ab90-a96ed9b696ec" providerId="ADAL" clId="{CF470A1F-65D0-4294-B55A-ACDF2580D3AB}" dt="2023-09-26T17:33:37.924" v="87" actId="1076"/>
          <ac:spMkLst>
            <pc:docMk/>
            <pc:sldMk cId="2314076300" sldId="257"/>
            <ac:spMk id="88" creationId="{C180C783-5033-41A5-818F-D7E275EF2D0F}"/>
          </ac:spMkLst>
        </pc:spChg>
        <pc:spChg chg="mod">
          <ac:chgData name="Giovanni Lopez-Quezada" userId="d444c8ac-3606-446b-ab90-a96ed9b696ec" providerId="ADAL" clId="{CF470A1F-65D0-4294-B55A-ACDF2580D3AB}" dt="2023-09-26T17:33:55.762" v="91" actId="1037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Giovanni Lopez-Quezada" userId="d444c8ac-3606-446b-ab90-a96ed9b696ec" providerId="ADAL" clId="{CF470A1F-65D0-4294-B55A-ACDF2580D3AB}" dt="2023-09-26T17:36:22.505" v="121" actId="403"/>
          <ac:spMkLst>
            <pc:docMk/>
            <pc:sldMk cId="2314076300" sldId="257"/>
            <ac:spMk id="95" creationId="{A4AEED90-7E2D-4C4A-B5AD-DD18687738DB}"/>
          </ac:spMkLst>
        </pc:spChg>
        <pc:spChg chg="mod">
          <ac:chgData name="Giovanni Lopez-Quezada" userId="d444c8ac-3606-446b-ab90-a96ed9b696ec" providerId="ADAL" clId="{CF470A1F-65D0-4294-B55A-ACDF2580D3AB}" dt="2023-09-26T17:34:26.780" v="98" actId="1036"/>
          <ac:spMkLst>
            <pc:docMk/>
            <pc:sldMk cId="2314076300" sldId="257"/>
            <ac:spMk id="96" creationId="{DB90134A-2100-44CE-B08A-1B5B56D1DA59}"/>
          </ac:spMkLst>
        </pc:spChg>
        <pc:spChg chg="mod">
          <ac:chgData name="Giovanni Lopez-Quezada" userId="d444c8ac-3606-446b-ab90-a96ed9b696ec" providerId="ADAL" clId="{CF470A1F-65D0-4294-B55A-ACDF2580D3AB}" dt="2023-09-26T17:33:55.762" v="91" actId="1037"/>
          <ac:spMkLst>
            <pc:docMk/>
            <pc:sldMk cId="2314076300" sldId="257"/>
            <ac:spMk id="97" creationId="{44FF3B32-BCBB-4E36-AA4F-850C58A6E173}"/>
          </ac:spMkLst>
        </pc:spChg>
        <pc:spChg chg="mod">
          <ac:chgData name="Giovanni Lopez-Quezada" userId="d444c8ac-3606-446b-ab90-a96ed9b696ec" providerId="ADAL" clId="{CF470A1F-65D0-4294-B55A-ACDF2580D3AB}" dt="2023-09-26T17:35:50.253" v="115" actId="14100"/>
          <ac:spMkLst>
            <pc:docMk/>
            <pc:sldMk cId="2314076300" sldId="257"/>
            <ac:spMk id="100" creationId="{70DB9AF7-CFC5-4DFA-ABD1-D22CBDA07F11}"/>
          </ac:spMkLst>
        </pc:spChg>
        <pc:spChg chg="mod">
          <ac:chgData name="Giovanni Lopez-Quezada" userId="d444c8ac-3606-446b-ab90-a96ed9b696ec" providerId="ADAL" clId="{CF470A1F-65D0-4294-B55A-ACDF2580D3AB}" dt="2023-09-26T17:34:43.665" v="102" actId="14100"/>
          <ac:spMkLst>
            <pc:docMk/>
            <pc:sldMk cId="2314076300" sldId="257"/>
            <ac:spMk id="104" creationId="{AE17B11B-52C6-47D5-B28A-E51F8EAE0034}"/>
          </ac:spMkLst>
        </pc:spChg>
        <pc:spChg chg="mod">
          <ac:chgData name="Giovanni Lopez-Quezada" userId="d444c8ac-3606-446b-ab90-a96ed9b696ec" providerId="ADAL" clId="{CF470A1F-65D0-4294-B55A-ACDF2580D3AB}" dt="2023-09-26T17:35:57.432" v="117" actId="1035"/>
          <ac:spMkLst>
            <pc:docMk/>
            <pc:sldMk cId="2314076300" sldId="257"/>
            <ac:spMk id="105" creationId="{8E8BE779-ED93-43C1-B2DC-1EDC1AE0F920}"/>
          </ac:spMkLst>
        </pc:spChg>
        <pc:grpChg chg="mod">
          <ac:chgData name="Giovanni Lopez-Quezada" userId="d444c8ac-3606-446b-ab90-a96ed9b696ec" providerId="ADAL" clId="{CF470A1F-65D0-4294-B55A-ACDF2580D3AB}" dt="2023-09-26T17:38:28.286" v="155" actId="164"/>
          <ac:grpSpMkLst>
            <pc:docMk/>
            <pc:sldMk cId="2314076300" sldId="257"/>
            <ac:grpSpMk id="3" creationId="{21AA550C-EE3F-C787-FF31-40FAF48CCB1D}"/>
          </ac:grpSpMkLst>
        </pc:grpChg>
        <pc:grpChg chg="mod">
          <ac:chgData name="Giovanni Lopez-Quezada" userId="d444c8ac-3606-446b-ab90-a96ed9b696ec" providerId="ADAL" clId="{CF470A1F-65D0-4294-B55A-ACDF2580D3AB}" dt="2023-09-26T17:38:33.100" v="157" actId="164"/>
          <ac:grpSpMkLst>
            <pc:docMk/>
            <pc:sldMk cId="2314076300" sldId="257"/>
            <ac:grpSpMk id="9" creationId="{C120F376-D815-2103-D98C-080C92350FE4}"/>
          </ac:grpSpMkLst>
        </pc:grpChg>
        <pc:grpChg chg="add mod">
          <ac:chgData name="Giovanni Lopez-Quezada" userId="d444c8ac-3606-446b-ab90-a96ed9b696ec" providerId="ADAL" clId="{CF470A1F-65D0-4294-B55A-ACDF2580D3AB}" dt="2023-09-26T17:39:13.259" v="166" actId="1076"/>
          <ac:grpSpMkLst>
            <pc:docMk/>
            <pc:sldMk cId="2314076300" sldId="257"/>
            <ac:grpSpMk id="10" creationId="{4B073D58-88F1-972C-C8A0-C29EE39C3045}"/>
          </ac:grpSpMkLst>
        </pc:grpChg>
        <pc:grpChg chg="add mod">
          <ac:chgData name="Giovanni Lopez-Quezada" userId="d444c8ac-3606-446b-ab90-a96ed9b696ec" providerId="ADAL" clId="{CF470A1F-65D0-4294-B55A-ACDF2580D3AB}" dt="2023-09-26T17:38:35.187" v="158" actId="1076"/>
          <ac:grpSpMkLst>
            <pc:docMk/>
            <pc:sldMk cId="2314076300" sldId="257"/>
            <ac:grpSpMk id="11" creationId="{2EC9E95A-36B1-00EE-BA39-2968884CB989}"/>
          </ac:grpSpMkLst>
        </pc:grpChg>
        <pc:grpChg chg="mod">
          <ac:chgData name="Giovanni Lopez-Quezada" userId="d444c8ac-3606-446b-ab90-a96ed9b696ec" providerId="ADAL" clId="{CF470A1F-65D0-4294-B55A-ACDF2580D3AB}" dt="2023-09-26T17:38:28.286" v="155" actId="164"/>
          <ac:grpSpMkLst>
            <pc:docMk/>
            <pc:sldMk cId="2314076300" sldId="257"/>
            <ac:grpSpMk id="15" creationId="{CCD5A2D8-73F6-409F-A288-22E919A88FB5}"/>
          </ac:grpSpMkLst>
        </pc:grpChg>
        <pc:grpChg chg="mod">
          <ac:chgData name="Giovanni Lopez-Quezada" userId="d444c8ac-3606-446b-ab90-a96ed9b696ec" providerId="ADAL" clId="{CF470A1F-65D0-4294-B55A-ACDF2580D3AB}" dt="2023-09-26T17:38:20.848" v="152" actId="1035"/>
          <ac:grpSpMkLst>
            <pc:docMk/>
            <pc:sldMk cId="2314076300" sldId="257"/>
            <ac:grpSpMk id="26" creationId="{30E48A02-8458-475B-8BCE-CF41ED4A85EA}"/>
          </ac:grpSpMkLst>
        </pc:grpChg>
        <pc:grpChg chg="mod">
          <ac:chgData name="Giovanni Lopez-Quezada" userId="d444c8ac-3606-446b-ab90-a96ed9b696ec" providerId="ADAL" clId="{CF470A1F-65D0-4294-B55A-ACDF2580D3AB}" dt="2023-09-26T17:39:18.456" v="167" actId="1076"/>
          <ac:grpSpMkLst>
            <pc:docMk/>
            <pc:sldMk cId="2314076300" sldId="257"/>
            <ac:grpSpMk id="31" creationId="{DE219E5C-240E-4E38-9050-D19698E7D036}"/>
          </ac:grpSpMkLst>
        </pc:grpChg>
        <pc:grpChg chg="mod">
          <ac:chgData name="Giovanni Lopez-Quezada" userId="d444c8ac-3606-446b-ab90-a96ed9b696ec" providerId="ADAL" clId="{CF470A1F-65D0-4294-B55A-ACDF2580D3AB}" dt="2023-09-26T17:38:33.100" v="157" actId="164"/>
          <ac:grpSpMkLst>
            <pc:docMk/>
            <pc:sldMk cId="2314076300" sldId="257"/>
            <ac:grpSpMk id="39" creationId="{C1C43B50-56B9-48F4-A242-AA07131EB20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82868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640169" y="246188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VAKSEN KONT COVID-19 YO SAN DANJE EPI YO EFIKAS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F4A01-344D-4EE3-A0A1-9301F64A6BB1}"/>
              </a:ext>
            </a:extLst>
          </p:cNvPr>
          <p:cNvSpPr txBox="1"/>
          <p:nvPr/>
        </p:nvSpPr>
        <p:spPr>
          <a:xfrm>
            <a:off x="7038207" y="6063011"/>
            <a:ext cx="266852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94B6B-EDAB-4DA8-AA65-B105A3E353A4}"/>
              </a:ext>
            </a:extLst>
          </p:cNvPr>
          <p:cNvCxnSpPr>
            <a:cxnSpLocks/>
          </p:cNvCxnSpPr>
          <p:nvPr/>
        </p:nvCxnSpPr>
        <p:spPr>
          <a:xfrm>
            <a:off x="7205443" y="5995888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73363D-349F-4B39-BF85-09242992255E}"/>
              </a:ext>
            </a:extLst>
          </p:cNvPr>
          <p:cNvCxnSpPr>
            <a:cxnSpLocks/>
          </p:cNvCxnSpPr>
          <p:nvPr/>
        </p:nvCxnSpPr>
        <p:spPr>
          <a:xfrm>
            <a:off x="7205443" y="6861927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18775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</a:rPr>
              <a:t>Kòman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mwen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kapab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jwenn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Vaksen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kont</a:t>
            </a:r>
            <a:r>
              <a:rPr lang="es-ES" b="1">
                <a:solidFill>
                  <a:schemeClr val="bg1"/>
                </a:solidFill>
              </a:rPr>
              <a:t> COVID-19?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64738" y="958642"/>
            <a:ext cx="2728744" cy="35779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900"/>
              </a:spcAft>
              <a:buClr>
                <a:srgbClr val="FFC000"/>
              </a:buClr>
              <a:buSzPct val="115000"/>
            </a:pP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 an gratis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pifò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menm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pa gen </a:t>
            </a:r>
            <a:r>
              <a:rPr lang="en-US" sz="1200" dirty="0" err="1">
                <a:cs typeface="Calibri"/>
              </a:rPr>
              <a:t>asirans</a:t>
            </a:r>
            <a:r>
              <a:rPr lang="en-US" sz="1200" dirty="0">
                <a:cs typeface="Calibri"/>
              </a:rPr>
              <a:t>.</a:t>
            </a:r>
          </a:p>
          <a:p>
            <a:pPr>
              <a:spcAft>
                <a:spcPts val="900"/>
              </a:spcAft>
              <a:buClr>
                <a:srgbClr val="FFC000"/>
              </a:buClr>
              <a:buSzPct val="115000"/>
            </a:pPr>
            <a:r>
              <a:rPr lang="en-US" sz="1200" dirty="0" err="1">
                <a:cs typeface="Calibri"/>
              </a:rPr>
              <a:t>Chèche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konnen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kote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aksè</a:t>
            </a:r>
            <a:r>
              <a:rPr lang="en-US" sz="1200" dirty="0">
                <a:cs typeface="Calibri"/>
              </a:rPr>
              <a:t> gratis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</a:t>
            </a:r>
            <a:r>
              <a:rPr lang="en-US" sz="1200" dirty="0">
                <a:cs typeface="Calibri"/>
              </a:rPr>
              <a:t> KOVID la gratis:</a:t>
            </a: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Mande </a:t>
            </a:r>
            <a:r>
              <a:rPr lang="en-US" sz="1200" dirty="0" err="1">
                <a:cs typeface="Calibri"/>
              </a:rPr>
              <a:t>si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klinik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mobil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ekspozisyon</a:t>
            </a:r>
            <a:r>
              <a:rPr lang="en-US" sz="1200" dirty="0">
                <a:cs typeface="Calibri"/>
              </a:rPr>
              <a:t> sou </a:t>
            </a:r>
            <a:r>
              <a:rPr lang="en-US" sz="1200" dirty="0" err="1">
                <a:cs typeface="Calibri"/>
              </a:rPr>
              <a:t>sante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Depatman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sante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Sant Sante </a:t>
            </a:r>
            <a:r>
              <a:rPr lang="en-US" sz="1200" dirty="0" err="1">
                <a:cs typeface="Calibri"/>
              </a:rPr>
              <a:t>Kominotè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Famasi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bò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lakay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dirty="0">
                <a:cs typeface="Calibri"/>
              </a:rPr>
              <a:t>Pale </a:t>
            </a:r>
            <a:r>
              <a:rPr lang="en-US" sz="1200" b="1" dirty="0" err="1">
                <a:cs typeface="Calibri"/>
              </a:rPr>
              <a:t>avèk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patwon</a:t>
            </a:r>
            <a:r>
              <a:rPr lang="en-US" sz="1200" b="1" dirty="0">
                <a:cs typeface="Calibri"/>
              </a:rPr>
              <a:t> w </a:t>
            </a:r>
            <a:r>
              <a:rPr lang="en-US" sz="1200" b="1" dirty="0" err="1">
                <a:cs typeface="Calibri"/>
              </a:rPr>
              <a:t>lan</a:t>
            </a:r>
            <a:r>
              <a:rPr lang="en-US" sz="1200" b="1" dirty="0">
                <a:cs typeface="Calibri"/>
              </a:rPr>
              <a:t> sou </a:t>
            </a:r>
            <a:r>
              <a:rPr lang="en-US" sz="1200" b="1" dirty="0" err="1">
                <a:cs typeface="Calibri"/>
              </a:rPr>
              <a:t>fason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ou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kapab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jwenn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vaksen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kont</a:t>
            </a:r>
            <a:r>
              <a:rPr lang="en-US" sz="1200" b="1" dirty="0">
                <a:cs typeface="Calibri"/>
              </a:rPr>
              <a:t> KOVID-19 la</a:t>
            </a:r>
            <a:r>
              <a:rPr lang="en-US" sz="1200" dirty="0">
                <a:cs typeface="Calibri"/>
              </a:rPr>
              <a:t>.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ede</a:t>
            </a:r>
            <a:r>
              <a:rPr lang="en-US" sz="1200" dirty="0">
                <a:cs typeface="Calibri"/>
              </a:rPr>
              <a:t> w nan </a:t>
            </a:r>
            <a:r>
              <a:rPr lang="en-US" sz="1200" dirty="0" err="1">
                <a:cs typeface="Calibri"/>
              </a:rPr>
              <a:t>aranjman</a:t>
            </a:r>
            <a:r>
              <a:rPr lang="en-US" sz="1200" dirty="0">
                <a:cs typeface="Calibri"/>
              </a:rPr>
              <a:t> w ap </a:t>
            </a:r>
            <a:r>
              <a:rPr lang="en-US" sz="1200" dirty="0" err="1">
                <a:cs typeface="Calibri"/>
              </a:rPr>
              <a:t>fè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yon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: https://www.vaccines.gov/search/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4740805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Pou w </a:t>
              </a:r>
              <a:r>
                <a:rPr lang="es-ES" sz="1600" b="1" err="1"/>
                <a:t>jwenn</a:t>
              </a:r>
              <a:r>
                <a:rPr lang="es-ES" sz="1600" b="1"/>
                <a:t> plis </a:t>
              </a:r>
              <a:r>
                <a:rPr lang="es-ES" sz="1600" b="1" err="1"/>
                <a:t>enfòmasyon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2410975"/>
            <a:ext cx="3314693" cy="38881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815330" y="2486301"/>
            <a:ext cx="168022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dirty="0" err="1">
                <a:solidFill>
                  <a:schemeClr val="bg1"/>
                </a:solidFill>
                <a:cs typeface="Calibri"/>
              </a:rPr>
              <a:t>Rekòmandasyon</a:t>
            </a:r>
            <a:endParaRPr lang="es-E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207960" y="2908560"/>
            <a:ext cx="2916307" cy="35101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/>
              <a:t>Pran </a:t>
            </a:r>
            <a:r>
              <a:rPr lang="en-US" sz="1100" dirty="0" err="1"/>
              <a:t>dènye</a:t>
            </a:r>
            <a:r>
              <a:rPr lang="en-US" sz="1100" dirty="0"/>
              <a:t> </a:t>
            </a:r>
            <a:r>
              <a:rPr lang="en-US" sz="1100" dirty="0" err="1"/>
              <a:t>dòz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an.</a:t>
            </a:r>
            <a:endParaRPr lang="en-US" sz="1100" dirty="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rekòmande</a:t>
            </a:r>
            <a:r>
              <a:rPr lang="en-US" sz="1100" dirty="0">
                <a:cs typeface="Calibri"/>
              </a:rPr>
              <a:t> Pfizer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Moderna.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Mete yon mas nan </a:t>
            </a:r>
            <a:r>
              <a:rPr lang="en-US" sz="1100" dirty="0" err="1">
                <a:cs typeface="Calibri"/>
              </a:rPr>
              <a:t>espas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anndan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deyò</a:t>
            </a:r>
            <a:r>
              <a:rPr lang="en-US" sz="1100" dirty="0">
                <a:cs typeface="Calibri"/>
              </a:rPr>
              <a:t> ki gen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deja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Si w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KOVID-19, </a:t>
            </a:r>
            <a:r>
              <a:rPr lang="en-US" sz="1100" dirty="0" err="1">
                <a:cs typeface="Calibri"/>
              </a:rPr>
              <a:t>swiv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etap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w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:</a:t>
            </a:r>
          </a:p>
          <a:p>
            <a:pPr marL="22860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Pote</a:t>
            </a:r>
            <a:r>
              <a:rPr lang="en-US" sz="1100" dirty="0">
                <a:cs typeface="Calibri"/>
              </a:rPr>
              <a:t> yon mas pandan 10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.</a:t>
            </a:r>
          </a:p>
          <a:p>
            <a:pPr marL="22860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w vin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touswit</a:t>
            </a:r>
            <a:r>
              <a:rPr lang="en-US" sz="1100" dirty="0">
                <a:cs typeface="Calibri"/>
              </a:rPr>
              <a:t>. 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negatif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refè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ankò</a:t>
            </a:r>
            <a:r>
              <a:rPr lang="en-US" sz="1100" dirty="0">
                <a:cs typeface="Calibri"/>
              </a:rPr>
              <a:t> nan 48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. </a:t>
            </a:r>
          </a:p>
          <a:p>
            <a:pPr marL="22860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w pa vin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la,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pi </a:t>
            </a:r>
            <a:r>
              <a:rPr lang="en-US" sz="1100" dirty="0" err="1">
                <a:cs typeface="Calibri"/>
              </a:rPr>
              <a:t>piti</a:t>
            </a:r>
            <a:r>
              <a:rPr lang="en-US" sz="1100" dirty="0">
                <a:cs typeface="Calibri"/>
              </a:rPr>
              <a:t>, 5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w fin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. 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negatif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refè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ankò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48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, epi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ankò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yon </a:t>
            </a:r>
            <a:r>
              <a:rPr lang="en-US" sz="1100" dirty="0" err="1">
                <a:cs typeface="Calibri"/>
              </a:rPr>
              <a:t>lòt</a:t>
            </a:r>
            <a:r>
              <a:rPr lang="en-US" sz="1100" dirty="0">
                <a:cs typeface="Calibri"/>
              </a:rPr>
              <a:t> 48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dezyèm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rezilta</a:t>
            </a:r>
            <a:r>
              <a:rPr lang="en-US" sz="1100" dirty="0">
                <a:cs typeface="Calibri"/>
              </a:rPr>
              <a:t> w la </a:t>
            </a:r>
            <a:r>
              <a:rPr lang="en-US" sz="1100" dirty="0" err="1">
                <a:cs typeface="Calibri"/>
              </a:rPr>
              <a:t>negatif</a:t>
            </a:r>
            <a:r>
              <a:rPr lang="en-US" sz="1100" dirty="0">
                <a:cs typeface="Calibri"/>
              </a:rPr>
              <a:t>. 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, antre nan </a:t>
            </a:r>
            <a:r>
              <a:rPr lang="en-US" sz="1100" dirty="0" err="1">
                <a:cs typeface="Calibri"/>
              </a:rPr>
              <a:t>izolman</a:t>
            </a:r>
            <a:r>
              <a:rPr lang="en-US" sz="1100" dirty="0">
                <a:cs typeface="Calibri"/>
              </a:rPr>
              <a:t>!</a:t>
            </a:r>
          </a:p>
          <a:p>
            <a:pPr marL="22860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gade</a:t>
            </a:r>
            <a:r>
              <a:rPr lang="en-US" sz="1100" dirty="0">
                <a:cs typeface="Calibri"/>
              </a:rPr>
              <a:t> gid Sant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Kontwòl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Maladi</a:t>
            </a:r>
            <a:r>
              <a:rPr lang="en-US" sz="1100" dirty="0">
                <a:cs typeface="Calibri"/>
              </a:rPr>
              <a:t> a (Centers for Disease Control, CDC)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kijan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antre nan </a:t>
            </a:r>
            <a:r>
              <a:rPr lang="en-US" sz="1100" dirty="0" err="1">
                <a:cs typeface="Calibri"/>
              </a:rPr>
              <a:t>izolman</a:t>
            </a:r>
            <a:r>
              <a:rPr lang="en-US" sz="1100" dirty="0">
                <a:cs typeface="Calibri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692321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207960" y="811539"/>
            <a:ext cx="2825337" cy="14239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800"/>
              </a:spcAft>
              <a:buClr>
                <a:srgbClr val="0E5299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Tout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kont</a:t>
            </a:r>
            <a:r>
              <a:rPr lang="en-US" sz="1100" dirty="0">
                <a:cs typeface="Calibri" panose="020F0502020204030204"/>
              </a:rPr>
              <a:t> COVID-19 ki </a:t>
            </a:r>
            <a:r>
              <a:rPr lang="en-US" sz="1100" dirty="0" err="1">
                <a:cs typeface="Calibri" panose="020F0502020204030204"/>
              </a:rPr>
              <a:t>ajou</a:t>
            </a:r>
            <a:r>
              <a:rPr lang="en-US" sz="1100" dirty="0">
                <a:cs typeface="Calibri" panose="020F0502020204030204"/>
              </a:rPr>
              <a:t>!</a:t>
            </a:r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Clr>
                <a:srgbClr val="0E5299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te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anvan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poko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janm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ap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sèlman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Clr>
                <a:srgbClr val="0E5299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Gen </a:t>
            </a:r>
            <a:r>
              <a:rPr lang="en-US" sz="1100" dirty="0" err="1">
                <a:cs typeface="Calibri" panose="020F0502020204030204"/>
              </a:rPr>
              <a:t>kèk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pase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: </a:t>
            </a:r>
            <a:r>
              <a:rPr lang="en-US" sz="1100" dirty="0" err="1">
                <a:cs typeface="Calibri" panose="020F0502020204030204"/>
              </a:rPr>
              <a:t>timoun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rive 5 an, ki gen </a:t>
            </a:r>
            <a:r>
              <a:rPr lang="en-US" sz="1100" dirty="0" err="1">
                <a:cs typeface="Calibri" panose="020F0502020204030204"/>
              </a:rPr>
              <a:t>sistèm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iminitè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fèb</a:t>
            </a:r>
            <a:r>
              <a:rPr lang="en-US" sz="1100" dirty="0">
                <a:cs typeface="Calibri" panose="020F0502020204030204"/>
              </a:rPr>
              <a:t>, epi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65 an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pale </a:t>
            </a:r>
            <a:r>
              <a:rPr lang="en-US" sz="1100" dirty="0" err="1">
                <a:cs typeface="Calibri" panose="020F0502020204030204"/>
              </a:rPr>
              <a:t>ak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doktè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yo</a:t>
            </a:r>
            <a:r>
              <a:rPr lang="en-US" sz="1100" dirty="0">
                <a:cs typeface="Calibri" panose="020F0502020204030204"/>
              </a:rPr>
              <a:t>.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9632">
            <a:off x="251907" y="243580"/>
            <a:ext cx="406124" cy="4004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07" y="7063258"/>
            <a:ext cx="268690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err="1">
                <a:solidFill>
                  <a:schemeClr val="bg1"/>
                </a:solidFill>
                <a:cs typeface="Calibri"/>
              </a:rPr>
              <a:t>Kanpay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Sansibilizasyon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br>
              <a:rPr lang="es-ES" sz="1200">
                <a:solidFill>
                  <a:schemeClr val="bg1"/>
                </a:solidFill>
                <a:cs typeface="Calibri"/>
              </a:rPr>
            </a:br>
            <a:r>
              <a:rPr lang="es-ES" sz="120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200">
                <a:solidFill>
                  <a:schemeClr val="bg1"/>
                </a:solidFill>
                <a:cs typeface="Calibri"/>
              </a:rPr>
              <a:t> COVID-19</a:t>
            </a: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188331" y="6786765"/>
            <a:ext cx="2844966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fi ki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ki ap bay tete,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ki ap </a:t>
            </a:r>
            <a:r>
              <a:rPr lang="en-US" sz="1100" dirty="0" err="1">
                <a:cs typeface="Calibri"/>
              </a:rPr>
              <a:t>eseye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enpòtan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kenbe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manman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sante</a:t>
            </a:r>
            <a:r>
              <a:rPr lang="en-US" sz="1100" dirty="0">
                <a:cs typeface="Calibri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155121" y="6506497"/>
            <a:ext cx="88376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err="1"/>
              <a:t>Pou</a:t>
            </a:r>
            <a:r>
              <a:rPr lang="en-US" sz="1400" b="1" dirty="0"/>
              <a:t> fi </a:t>
            </a:r>
            <a:r>
              <a:rPr lang="en-US" sz="1400" b="1" dirty="0" err="1"/>
              <a:t>yo</a:t>
            </a:r>
            <a:r>
              <a:rPr lang="en-US" sz="1400" b="1" dirty="0"/>
              <a:t>:</a:t>
            </a:r>
            <a:endParaRPr lang="en-US" sz="1400" b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42F4-DE5C-6AAE-6226-CAD7316A4A24}"/>
              </a:ext>
            </a:extLst>
          </p:cNvPr>
          <p:cNvSpPr txBox="1"/>
          <p:nvPr/>
        </p:nvSpPr>
        <p:spPr>
          <a:xfrm>
            <a:off x="6856969" y="4686724"/>
            <a:ext cx="304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HT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Pwoteje</a:t>
            </a:r>
            <a:r>
              <a:rPr lang="fr-H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HT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Tèt</a:t>
            </a:r>
            <a:r>
              <a:rPr lang="fr-H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HT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</a:t>
            </a:r>
            <a:r>
              <a:rPr lang="fr-H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A84A2-D6CB-FC92-6965-20634FBDD2B8}"/>
              </a:ext>
            </a:extLst>
          </p:cNvPr>
          <p:cNvSpPr txBox="1"/>
          <p:nvPr/>
        </p:nvSpPr>
        <p:spPr>
          <a:xfrm>
            <a:off x="3738204" y="7049144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 err="1"/>
              <a:t>Mizajou</a:t>
            </a:r>
            <a:r>
              <a:rPr lang="en-US" sz="1400" b="1" dirty="0"/>
              <a:t>: 19 </a:t>
            </a:r>
            <a:r>
              <a:rPr lang="en-US" sz="1400" b="1" dirty="0" err="1"/>
              <a:t>septanm</a:t>
            </a:r>
            <a:r>
              <a:rPr lang="en-US" sz="1400" b="1" dirty="0"/>
              <a:t> 2023</a:t>
            </a:r>
          </a:p>
        </p:txBody>
      </p:sp>
      <p:pic>
        <p:nvPicPr>
          <p:cNvPr id="2" name="Picture 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84BF030-E745-E452-6489-26C8483F0A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161482"/>
            <a:ext cx="951498" cy="510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4B45D-2FA4-37DB-0517-FAC926F18EF7}"/>
              </a:ext>
            </a:extLst>
          </p:cNvPr>
          <p:cNvSpPr txBox="1"/>
          <p:nvPr/>
        </p:nvSpPr>
        <p:spPr>
          <a:xfrm>
            <a:off x="4774699" y="6042007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err="1"/>
              <a:t>Pou</a:t>
            </a:r>
            <a:r>
              <a:rPr lang="en-US" sz="1100" dirty="0"/>
              <a:t> </a:t>
            </a:r>
            <a:r>
              <a:rPr lang="en-US" sz="1100" dirty="0" err="1"/>
              <a:t>Repons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Keksyon</a:t>
            </a:r>
            <a:r>
              <a:rPr lang="en-US" sz="1100" dirty="0"/>
              <a:t> </a:t>
            </a:r>
            <a:r>
              <a:rPr lang="en-US" sz="1100" dirty="0" err="1"/>
              <a:t>yo</a:t>
            </a:r>
            <a:r>
              <a:rPr lang="en-US" sz="1100" dirty="0"/>
              <a:t> </a:t>
            </a:r>
            <a:r>
              <a:rPr lang="en-US" sz="1100" dirty="0" err="1"/>
              <a:t>poze</a:t>
            </a:r>
            <a:r>
              <a:rPr lang="en-US" sz="1100" dirty="0"/>
              <a:t> </a:t>
            </a:r>
            <a:r>
              <a:rPr lang="en-US" sz="1100" dirty="0" err="1"/>
              <a:t>souvan</a:t>
            </a:r>
            <a:r>
              <a:rPr lang="en-US" sz="1100" dirty="0"/>
              <a:t>, </a:t>
            </a:r>
            <a:r>
              <a:rPr lang="en-US" sz="1100" dirty="0" err="1"/>
              <a:t>vizite</a:t>
            </a:r>
            <a:r>
              <a:rPr lang="en-US" sz="1100" dirty="0"/>
              <a:t> </a:t>
            </a:r>
            <a:r>
              <a:rPr lang="en-US" sz="1100" b="1" dirty="0"/>
              <a:t>Migrant Clinicians Network</a:t>
            </a:r>
            <a:r>
              <a:rPr lang="en-US" sz="1100" dirty="0"/>
              <a:t>:</a:t>
            </a:r>
            <a:br>
              <a:rPr lang="en-US" sz="1100" dirty="0"/>
            </a:br>
            <a:r>
              <a:rPr lang="en-US" sz="1200" dirty="0"/>
              <a:t>https://bit.ly/3ki1xAI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9B0CB-54B5-E0D2-6FE4-C16EE9F22989}"/>
              </a:ext>
            </a:extLst>
          </p:cNvPr>
          <p:cNvSpPr txBox="1"/>
          <p:nvPr/>
        </p:nvSpPr>
        <p:spPr>
          <a:xfrm>
            <a:off x="4774699" y="5212409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dirty="0" err="1">
                <a:ea typeface="+mn-lt"/>
                <a:cs typeface="+mn-lt"/>
              </a:rPr>
              <a:t>Vizite</a:t>
            </a:r>
            <a:r>
              <a:rPr lang="en-US" sz="1100" b="1" dirty="0">
                <a:ea typeface="+mn-lt"/>
                <a:cs typeface="+mn-lt"/>
              </a:rPr>
              <a:t> Sant </a:t>
            </a:r>
            <a:r>
              <a:rPr lang="en-US" sz="1100" b="1" dirty="0" err="1">
                <a:ea typeface="+mn-lt"/>
                <a:cs typeface="+mn-lt"/>
              </a:rPr>
              <a:t>Kontwòl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Maladi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ak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Pwevansyon</a:t>
            </a:r>
            <a:r>
              <a:rPr lang="en-US" sz="1100" b="1" dirty="0">
                <a:ea typeface="+mn-lt"/>
                <a:cs typeface="+mn-lt"/>
              </a:rPr>
              <a:t>: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5C3189-EDB8-3D13-DC5A-C4942E12B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220916"/>
            <a:ext cx="927459" cy="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437929"/>
            <a:ext cx="3324973" cy="751778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32814" y="-6791"/>
            <a:ext cx="3334158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90754"/>
            <a:ext cx="2950693" cy="1410724"/>
            <a:chOff x="3643289" y="4315161"/>
            <a:chExt cx="295069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Ou ap </a:t>
                </a:r>
                <a:r>
                  <a:rPr lang="en-US" sz="1100" b="1" dirty="0" err="1"/>
                  <a:t>santi</a:t>
                </a:r>
                <a:r>
                  <a:rPr lang="en-US" sz="1100" b="1" dirty="0"/>
                  <a:t> w </a:t>
                </a:r>
                <a:r>
                  <a:rPr lang="en-US" sz="1100" b="1" dirty="0" err="1"/>
                  <a:t>byen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kèk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jou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apre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ou</a:t>
                </a:r>
                <a:r>
                  <a:rPr lang="en-US" sz="1100" b="1" dirty="0"/>
                  <a:t> fin </a:t>
                </a:r>
                <a:r>
                  <a:rPr lang="en-US" sz="1100" b="1" dirty="0" err="1"/>
                  <a:t>pran</a:t>
                </a:r>
                <a:r>
                  <a:rPr lang="en-US" sz="1100" b="1" dirty="0"/>
                  <a:t> piki a.</a:t>
                </a:r>
                <a:endParaRPr lang="en-US" sz="1100" b="1" dirty="0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124318" y="4315758"/>
              <a:ext cx="1469664" cy="1410127"/>
              <a:chOff x="5124318" y="4315758"/>
              <a:chExt cx="1469664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124318" y="5268837"/>
                <a:ext cx="14696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konsidere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ajou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depi</a:t>
                </a:r>
                <a:r>
                  <a:rPr lang="en-US" sz="1100" b="1" dirty="0">
                    <a:cs typeface="Calibri"/>
                  </a:rPr>
                  <a:t> w </a:t>
                </a:r>
                <a:r>
                  <a:rPr lang="en-US" sz="1100" b="1" dirty="0" err="1">
                    <a:cs typeface="Calibri"/>
                  </a:rPr>
                  <a:t>resevwa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dòz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bezwen</a:t>
                </a:r>
                <a:r>
                  <a:rPr lang="en-US" sz="1100" b="1" dirty="0">
                    <a:cs typeface="Calibri"/>
                  </a:rPr>
                  <a:t> an (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6135873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Kontinye</a:t>
                </a:r>
                <a:r>
                  <a:rPr lang="en-US" sz="1100" b="1"/>
                  <a:t> mete mask nan </a:t>
                </a:r>
                <a:r>
                  <a:rPr lang="en-US" sz="1100" b="1" err="1"/>
                  <a:t>espas</a:t>
                </a:r>
                <a:r>
                  <a:rPr lang="en-US" sz="1100" b="1"/>
                  <a:t> </a:t>
                </a:r>
                <a:r>
                  <a:rPr lang="en-US" sz="1100" b="1" err="1"/>
                  <a:t>kote</a:t>
                </a:r>
                <a:r>
                  <a:rPr lang="en-US" sz="1100" b="1"/>
                  <a:t> ki </a:t>
                </a:r>
                <a:r>
                  <a:rPr lang="en-US" sz="1100" b="1" err="1"/>
                  <a:t>chaje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epi lave men </a:t>
                </a:r>
                <a:r>
                  <a:rPr lang="en-US" sz="1100" b="1" err="1"/>
                  <a:t>ou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fè</a:t>
                </a:r>
                <a:r>
                  <a:rPr lang="en-US" sz="1100" b="1"/>
                  <a:t> </a:t>
                </a:r>
                <a:r>
                  <a:rPr lang="en-US" sz="1100" b="1" err="1"/>
                  <a:t>pati</a:t>
                </a:r>
                <a:r>
                  <a:rPr lang="en-US" sz="1100" b="1"/>
                  <a:t> pa w la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pwoteje</a:t>
                </a:r>
                <a:r>
                  <a:rPr lang="en-US" sz="1100" b="1"/>
                  <a:t> </a:t>
                </a:r>
                <a:r>
                  <a:rPr lang="en-US" sz="1100" b="1" err="1"/>
                  <a:t>tèt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ak</a:t>
                </a:r>
                <a:r>
                  <a:rPr lang="en-US" sz="1100" b="1"/>
                  <a:t> </a:t>
                </a:r>
                <a:r>
                  <a:rPr lang="en-US" sz="1100" b="1" err="1"/>
                  <a:t>lòt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la!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073D58-88F1-972C-C8A0-C29EE39C3045}"/>
              </a:ext>
            </a:extLst>
          </p:cNvPr>
          <p:cNvGrpSpPr/>
          <p:nvPr/>
        </p:nvGrpSpPr>
        <p:grpSpPr>
          <a:xfrm>
            <a:off x="3678469" y="2877035"/>
            <a:ext cx="2964897" cy="1399647"/>
            <a:chOff x="3678469" y="2767124"/>
            <a:chExt cx="2964897" cy="13996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AA550C-EE3F-C787-FF31-40FAF48CCB1D}"/>
                </a:ext>
              </a:extLst>
            </p:cNvPr>
            <p:cNvGrpSpPr/>
            <p:nvPr/>
          </p:nvGrpSpPr>
          <p:grpSpPr>
            <a:xfrm>
              <a:off x="3678469" y="2767509"/>
              <a:ext cx="1204312" cy="1392385"/>
              <a:chOff x="3672855" y="2611358"/>
              <a:chExt cx="1204312" cy="139238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18682" y="2611358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672855" y="3546695"/>
                <a:ext cx="1204312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Tout </a:t>
                </a:r>
                <a:r>
                  <a:rPr lang="en-US" sz="1100" b="1" dirty="0" err="1"/>
                  <a:t>vaksen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kont</a:t>
                </a:r>
                <a:r>
                  <a:rPr lang="en-US" sz="1100" b="1" dirty="0"/>
                  <a:t> KOVID-19 </a:t>
                </a:r>
                <a:r>
                  <a:rPr lang="en-US" sz="1100" b="1" dirty="0" err="1"/>
                  <a:t>yo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san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danje</a:t>
                </a:r>
                <a:r>
                  <a:rPr lang="en-US" sz="1100" b="1" dirty="0"/>
                  <a:t> epi </a:t>
                </a:r>
                <a:r>
                  <a:rPr lang="en-US" sz="1100" b="1" dirty="0" err="1"/>
                  <a:t>yo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efikas</a:t>
                </a:r>
                <a:r>
                  <a:rPr lang="en-US" sz="1100" b="1" dirty="0"/>
                  <a:t>. </a:t>
                </a:r>
                <a:endParaRPr lang="en-US" sz="1100" b="1" dirty="0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022220" y="2767124"/>
              <a:ext cx="1621146" cy="1399647"/>
              <a:chOff x="5033880" y="2652212"/>
              <a:chExt cx="1621146" cy="13996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033880" y="3594811"/>
                <a:ext cx="162114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 err="1">
                    <a:ea typeface="+mn-lt"/>
                    <a:cs typeface="Calibri Light"/>
                  </a:rPr>
                  <a:t>Apre</a:t>
                </a:r>
                <a:r>
                  <a:rPr lang="en-US" sz="1100" b="1" dirty="0">
                    <a:ea typeface="+mn-lt"/>
                    <a:cs typeface="Calibri Light"/>
                  </a:rPr>
                  <a:t> </a:t>
                </a:r>
                <a:r>
                  <a:rPr lang="en-US" sz="1100" b="1" dirty="0" err="1">
                    <a:ea typeface="+mn-lt"/>
                    <a:cs typeface="Calibri Light"/>
                  </a:rPr>
                  <a:t>vaksinasyon</a:t>
                </a:r>
                <a:r>
                  <a:rPr lang="en-US" sz="1100" b="1" dirty="0">
                    <a:ea typeface="+mn-lt"/>
                    <a:cs typeface="Calibri Light"/>
                  </a:rPr>
                  <a:t> an </a:t>
                </a:r>
                <a:r>
                  <a:rPr lang="en-US" sz="1100" b="1" dirty="0" err="1">
                    <a:ea typeface="+mn-lt"/>
                    <a:cs typeface="Calibri Light"/>
                  </a:rPr>
                  <a:t>ou</a:t>
                </a:r>
                <a:r>
                  <a:rPr lang="en-US" sz="1100" b="1" dirty="0">
                    <a:ea typeface="+mn-lt"/>
                    <a:cs typeface="Calibri Light"/>
                  </a:rPr>
                  <a:t> ka gen: </a:t>
                </a:r>
                <a:r>
                  <a:rPr lang="en-US" sz="1100" b="1" dirty="0" err="1">
                    <a:ea typeface="+mn-lt"/>
                    <a:cs typeface="Calibri Light"/>
                  </a:rPr>
                  <a:t>doulè</a:t>
                </a:r>
                <a:r>
                  <a:rPr lang="en-US" sz="1100" b="1" dirty="0">
                    <a:ea typeface="+mn-lt"/>
                    <a:cs typeface="Calibri Light"/>
                  </a:rPr>
                  <a:t> nan bra, </a:t>
                </a:r>
                <a:r>
                  <a:rPr lang="en-US" sz="1100" b="1" dirty="0" err="1">
                    <a:ea typeface="+mn-lt"/>
                    <a:cs typeface="Calibri Light"/>
                  </a:rPr>
                  <a:t>tèt</a:t>
                </a:r>
                <a:r>
                  <a:rPr lang="en-US" sz="1100" b="1" dirty="0">
                    <a:ea typeface="+mn-lt"/>
                    <a:cs typeface="Calibri Light"/>
                  </a:rPr>
                  <a:t> </a:t>
                </a:r>
                <a:r>
                  <a:rPr lang="en-US" sz="1100" b="1" dirty="0" err="1">
                    <a:ea typeface="+mn-lt"/>
                    <a:cs typeface="Calibri Light"/>
                  </a:rPr>
                  <a:t>fè</a:t>
                </a:r>
                <a:r>
                  <a:rPr lang="en-US" sz="1100" b="1" dirty="0">
                    <a:ea typeface="+mn-lt"/>
                    <a:cs typeface="Calibri Light"/>
                  </a:rPr>
                  <a:t> mal, </a:t>
                </a:r>
                <a:r>
                  <a:rPr lang="en-US" sz="1100" b="1" dirty="0" err="1">
                    <a:ea typeface="+mn-lt"/>
                    <a:cs typeface="Calibri Light"/>
                  </a:rPr>
                  <a:t>lafyèv</a:t>
                </a:r>
                <a:r>
                  <a:rPr lang="en-US" sz="1100" b="1" dirty="0">
                    <a:ea typeface="+mn-lt"/>
                    <a:cs typeface="Calibri Light"/>
                  </a:rPr>
                  <a:t>, </a:t>
                </a:r>
                <a:r>
                  <a:rPr lang="en-US" sz="1100" b="1" dirty="0" err="1">
                    <a:ea typeface="+mn-lt"/>
                    <a:cs typeface="Calibri Light"/>
                  </a:rPr>
                  <a:t>oswa</a:t>
                </a:r>
                <a:r>
                  <a:rPr lang="en-US" sz="1100" b="1" dirty="0">
                    <a:ea typeface="+mn-lt"/>
                    <a:cs typeface="Calibri Light"/>
                  </a:rPr>
                  <a:t> </a:t>
                </a:r>
                <a:r>
                  <a:rPr lang="en-US" sz="1100" b="1" dirty="0" err="1">
                    <a:ea typeface="+mn-lt"/>
                    <a:cs typeface="Calibri Light"/>
                  </a:rPr>
                  <a:t>frison</a:t>
                </a:r>
                <a:r>
                  <a:rPr lang="en-US" sz="1100" b="1" dirty="0">
                    <a:ea typeface="+mn-lt"/>
                    <a:cs typeface="Calibri Light"/>
                  </a:rPr>
                  <a:t>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err="1">
                <a:solidFill>
                  <a:schemeClr val="bg1"/>
                </a:solidFill>
                <a:cs typeface="Calibri"/>
              </a:rPr>
              <a:t>Avantaj</a:t>
            </a:r>
            <a:r>
              <a:rPr lang="es-ES" sz="17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err="1">
                <a:solidFill>
                  <a:schemeClr val="bg1"/>
                </a:solidFill>
                <a:cs typeface="Calibri"/>
              </a:rPr>
              <a:t>Vaksinasyon</a:t>
            </a:r>
            <a:r>
              <a:rPr lang="es-ES" sz="17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err="1">
                <a:solidFill>
                  <a:schemeClr val="bg1"/>
                </a:solidFill>
                <a:cs typeface="Calibri"/>
              </a:rPr>
              <a:t>an</a:t>
            </a:r>
            <a:endParaRPr lang="es-ES" sz="17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1" y="5385593"/>
            <a:ext cx="3371850" cy="583282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338951" y="5468194"/>
            <a:ext cx="2707912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 dirty="0" err="1">
                <a:solidFill>
                  <a:schemeClr val="bg1"/>
                </a:solidFill>
                <a:cs typeface="Calibri"/>
              </a:rPr>
              <a:t>Risk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genyen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moun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br>
              <a:rPr lang="es-ES" sz="1500" b="1" dirty="0">
                <a:solidFill>
                  <a:schemeClr val="bg1"/>
                </a:solidFill>
                <a:cs typeface="Calibri"/>
              </a:rPr>
            </a:br>
            <a:r>
              <a:rPr lang="es-ES" sz="1500" b="1" dirty="0" err="1">
                <a:solidFill>
                  <a:schemeClr val="bg1"/>
                </a:solidFill>
                <a:cs typeface="Calibri"/>
              </a:rPr>
              <a:t>pran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an</a:t>
            </a:r>
            <a:endParaRPr lang="es-ES" sz="15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71833" y="6075859"/>
            <a:ext cx="2821366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kontamine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gwo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enfeksyon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entène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lanmò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cs typeface="Calibri"/>
              </a:rPr>
              <a:t>Si yon </a:t>
            </a:r>
            <a:r>
              <a:rPr lang="en-US" sz="1200" dirty="0" err="1">
                <a:cs typeface="Calibri"/>
              </a:rPr>
              <a:t>majorite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</a:t>
            </a:r>
            <a:r>
              <a:rPr lang="en-US" sz="1200" b="1" dirty="0">
                <a:cs typeface="Calibri"/>
              </a:rPr>
              <a:t>PA PRAN VAKSEN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</a:t>
            </a:r>
            <a:r>
              <a:rPr lang="en-US" sz="1200" dirty="0">
                <a:cs typeface="Calibri"/>
              </a:rPr>
              <a:t> COVID-19 la, </a:t>
            </a:r>
            <a:r>
              <a:rPr lang="en-US" sz="1200" dirty="0" err="1">
                <a:cs typeface="Calibri"/>
              </a:rPr>
              <a:t>alò</a:t>
            </a:r>
            <a:r>
              <a:rPr lang="en-US" sz="1200" dirty="0">
                <a:cs typeface="Calibri"/>
              </a:rPr>
              <a:t>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epi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mitasyon</a:t>
            </a:r>
            <a:r>
              <a:rPr lang="en-US" sz="1200" dirty="0">
                <a:cs typeface="Calibri"/>
              </a:rPr>
              <a:t> ki pi </a:t>
            </a:r>
            <a:r>
              <a:rPr lang="en-US" sz="1200" dirty="0" err="1">
                <a:cs typeface="Calibri"/>
              </a:rPr>
              <a:t>kontajye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danjere</a:t>
            </a:r>
            <a:r>
              <a:rPr lang="en-US" sz="1200" dirty="0">
                <a:cs typeface="Calibri"/>
              </a:rPr>
              <a:t> vin pi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6858198" y="317890"/>
            <a:ext cx="3047604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 err="1">
                <a:solidFill>
                  <a:schemeClr val="bg1"/>
                </a:solidFill>
                <a:cs typeface="Calibri"/>
              </a:rPr>
              <a:t>Kòman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m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ap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konnen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kilè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oswa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si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bezwen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6816529" y="2536124"/>
            <a:ext cx="3130944" cy="540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300" b="1" dirty="0">
                <a:solidFill>
                  <a:schemeClr val="bg1"/>
                </a:solidFill>
                <a:cs typeface="Calibri"/>
              </a:rPr>
              <a:t>Kisa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Ta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Dwe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Si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Te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Resevwa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Kovid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Diferan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Epi Li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Disponib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Etazini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?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22018" y="3268630"/>
            <a:ext cx="2919965" cy="23463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Se pa tout </a:t>
            </a:r>
            <a:r>
              <a:rPr lang="en-US" sz="1100" dirty="0" err="1">
                <a:ea typeface="+mn-lt"/>
                <a:cs typeface="+mn-lt"/>
              </a:rPr>
              <a:t>peyi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apwouve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menm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kont</a:t>
            </a:r>
            <a:r>
              <a:rPr lang="en-US" sz="1100" dirty="0">
                <a:ea typeface="+mn-lt"/>
                <a:cs typeface="+mn-lt"/>
              </a:rPr>
              <a:t> COVID-19 </a:t>
            </a:r>
            <a:r>
              <a:rPr lang="en-US" sz="1100" dirty="0" err="1">
                <a:ea typeface="+mn-lt"/>
                <a:cs typeface="+mn-lt"/>
              </a:rPr>
              <a:t>avèk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Etazini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>
                <a:ea typeface="+mn-lt"/>
                <a:cs typeface="+mn-lt"/>
              </a:rPr>
              <a:t>Gen </a:t>
            </a:r>
            <a:r>
              <a:rPr lang="en-US" sz="1050" dirty="0" err="1">
                <a:ea typeface="+mn-lt"/>
                <a:cs typeface="+mn-lt"/>
              </a:rPr>
              <a:t>kèk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ki pa </a:t>
            </a:r>
            <a:r>
              <a:rPr lang="en-US" sz="1050" dirty="0" err="1">
                <a:ea typeface="+mn-lt"/>
                <a:cs typeface="+mn-lt"/>
              </a:rPr>
              <a:t>disponib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Ozetazini</a:t>
            </a:r>
            <a:r>
              <a:rPr lang="en-US" sz="1050" dirty="0">
                <a:ea typeface="+mn-lt"/>
                <a:cs typeface="+mn-lt"/>
              </a:rPr>
              <a:t> men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rekonèt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. Si Sant </a:t>
            </a:r>
            <a:r>
              <a:rPr lang="en-US" sz="1050" dirty="0" err="1">
                <a:ea typeface="+mn-lt"/>
                <a:cs typeface="+mn-lt"/>
              </a:rPr>
              <a:t>Kontwòl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ak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Prevansyon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Maladi</a:t>
            </a:r>
            <a:r>
              <a:rPr lang="en-US" sz="1050" dirty="0">
                <a:ea typeface="+mn-lt"/>
                <a:cs typeface="+mn-lt"/>
              </a:rPr>
              <a:t> (Centers for Disease Control and Prevention, CDC) </a:t>
            </a:r>
            <a:r>
              <a:rPr lang="en-US" sz="1050" dirty="0" err="1">
                <a:ea typeface="+mn-lt"/>
                <a:cs typeface="+mn-lt"/>
              </a:rPr>
              <a:t>rekonèt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w </a:t>
            </a:r>
            <a:r>
              <a:rPr lang="en-US" sz="1050" dirty="0" err="1">
                <a:ea typeface="+mn-lt"/>
                <a:cs typeface="+mn-lt"/>
              </a:rPr>
              <a:t>lan</a:t>
            </a:r>
            <a:r>
              <a:rPr lang="en-US" sz="1050" dirty="0">
                <a:ea typeface="+mn-lt"/>
                <a:cs typeface="+mn-lt"/>
              </a:rPr>
              <a:t>, epi w gen kat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lè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konsa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pa </a:t>
            </a:r>
            <a:r>
              <a:rPr lang="en-US" sz="1050" dirty="0" err="1">
                <a:ea typeface="+mn-lt"/>
                <a:cs typeface="+mn-lt"/>
              </a:rPr>
              <a:t>bezwen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rekòmanse</a:t>
            </a:r>
            <a:r>
              <a:rPr lang="en-US" sz="1050" dirty="0">
                <a:ea typeface="+mn-lt"/>
                <a:cs typeface="+mn-lt"/>
              </a:rPr>
              <a:t>. Ou ka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yon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mesaje</a:t>
            </a:r>
            <a:r>
              <a:rPr lang="en-US" sz="1050" dirty="0">
                <a:ea typeface="+mn-lt"/>
                <a:cs typeface="+mn-lt"/>
              </a:rPr>
              <a:t> Asid </a:t>
            </a:r>
            <a:r>
              <a:rPr lang="en-US" sz="1050" dirty="0" err="1">
                <a:ea typeface="+mn-lt"/>
                <a:cs typeface="+mn-lt"/>
              </a:rPr>
              <a:t>RiboNikleyik</a:t>
            </a:r>
            <a:r>
              <a:rPr lang="en-US" sz="1050" dirty="0">
                <a:ea typeface="+mn-lt"/>
                <a:cs typeface="+mn-lt"/>
              </a:rPr>
              <a:t> (messenger </a:t>
            </a:r>
            <a:r>
              <a:rPr lang="en-US" sz="1050" dirty="0" err="1">
                <a:ea typeface="+mn-lt"/>
                <a:cs typeface="+mn-lt"/>
              </a:rPr>
              <a:t>RiboNucleic</a:t>
            </a:r>
            <a:r>
              <a:rPr lang="en-US" sz="1050" dirty="0">
                <a:ea typeface="+mn-lt"/>
                <a:cs typeface="+mn-lt"/>
              </a:rPr>
              <a:t> Acid, mRNA) (Pfizer </a:t>
            </a:r>
            <a:r>
              <a:rPr lang="en-US" sz="1050" dirty="0" err="1">
                <a:ea typeface="+mn-lt"/>
                <a:cs typeface="+mn-lt"/>
              </a:rPr>
              <a:t>oswa</a:t>
            </a:r>
            <a:r>
              <a:rPr lang="en-US" sz="1050" dirty="0">
                <a:ea typeface="+mn-lt"/>
                <a:cs typeface="+mn-lt"/>
              </a:rPr>
              <a:t> Moderna)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w ka fin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vaksinen</a:t>
            </a:r>
            <a:r>
              <a:rPr lang="en-US" sz="1050" dirty="0">
                <a:ea typeface="+mn-lt"/>
                <a:cs typeface="+mn-lt"/>
              </a:rPr>
              <a:t> an </a:t>
            </a:r>
            <a:r>
              <a:rPr lang="en-US" sz="1050" dirty="0" err="1">
                <a:ea typeface="+mn-lt"/>
                <a:cs typeface="+mn-lt"/>
              </a:rPr>
              <a:t>nèt</a:t>
            </a:r>
            <a:r>
              <a:rPr lang="en-US" sz="1050" dirty="0">
                <a:ea typeface="+mn-lt"/>
                <a:cs typeface="+mn-lt"/>
              </a:rPr>
              <a:t>. Si w pa gen kat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bezwen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rekòmanse</a:t>
            </a:r>
            <a:r>
              <a:rPr lang="en-US" sz="1050" dirty="0">
                <a:ea typeface="+mn-lt"/>
                <a:cs typeface="+mn-lt"/>
              </a:rPr>
              <a:t>. </a:t>
            </a:r>
            <a:r>
              <a:rPr lang="en-US" sz="1050" dirty="0" err="1">
                <a:ea typeface="+mn-lt"/>
                <a:cs typeface="+mn-lt"/>
              </a:rPr>
              <a:t>Chache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wè</a:t>
            </a:r>
            <a:r>
              <a:rPr lang="en-US" sz="1050" dirty="0">
                <a:ea typeface="+mn-lt"/>
                <a:cs typeface="+mn-lt"/>
              </a:rPr>
              <a:t> yon </a:t>
            </a:r>
            <a:r>
              <a:rPr lang="en-US" sz="1050" dirty="0" err="1">
                <a:ea typeface="+mn-lt"/>
                <a:cs typeface="+mn-lt"/>
              </a:rPr>
              <a:t>doktè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konnen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kantite</a:t>
            </a:r>
            <a:r>
              <a:rPr lang="en-US" sz="1050" dirty="0">
                <a:ea typeface="+mn-lt"/>
                <a:cs typeface="+mn-lt"/>
              </a:rPr>
              <a:t> tan ki </a:t>
            </a:r>
            <a:r>
              <a:rPr lang="en-US" sz="1050" dirty="0" err="1">
                <a:ea typeface="+mn-lt"/>
                <a:cs typeface="+mn-lt"/>
              </a:rPr>
              <a:t>rekòmande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71833" y="2212771"/>
            <a:ext cx="2821366" cy="30777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w, </a:t>
            </a:r>
            <a:r>
              <a:rPr lang="en-US" sz="1200" dirty="0" err="1">
                <a:cs typeface="Calibri"/>
              </a:rPr>
              <a:t>fanmi</a:t>
            </a:r>
            <a:r>
              <a:rPr lang="en-US" sz="1200" dirty="0">
                <a:cs typeface="Calibri"/>
              </a:rPr>
              <a:t> w,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kòlèg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epi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entène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diminye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ka COVID-19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epi ki </a:t>
            </a:r>
            <a:r>
              <a:rPr lang="en-US" sz="1200" dirty="0" err="1">
                <a:cs typeface="Calibri"/>
              </a:rPr>
              <a:t>tiye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doktè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plen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pasyan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malad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an 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mwens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bezwen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enkyete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varyan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Nan pa </a:t>
            </a:r>
            <a:r>
              <a:rPr lang="en-US" sz="1200" dirty="0" err="1">
                <a:cs typeface="Calibri"/>
              </a:rPr>
              <a:t>twò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lontan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kapab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retounen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aktivite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nòmal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si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.</a:t>
            </a: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22018" y="962764"/>
            <a:ext cx="2983784" cy="1338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ki gen </a:t>
            </a:r>
            <a:r>
              <a:rPr lang="en-US" sz="1100" dirty="0" err="1">
                <a:cs typeface="Calibri"/>
              </a:rPr>
              <a:t>sistèm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iminitè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fèb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bezwen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anplis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ki gen 5 an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bezwen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yon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kovid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ajou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omwen</a:t>
            </a:r>
            <a:r>
              <a:rPr lang="en-US" sz="1100" dirty="0">
                <a:cs typeface="Calibri"/>
              </a:rPr>
              <a:t> 2 </a:t>
            </a:r>
            <a:r>
              <a:rPr lang="en-US" sz="1100" dirty="0" err="1">
                <a:cs typeface="Calibri"/>
              </a:rPr>
              <a:t>mwa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fin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</a:t>
            </a:r>
            <a:r>
              <a:rPr lang="en-US" sz="1100" dirty="0">
                <a:cs typeface="Calibri"/>
              </a:rPr>
              <a:t> KOVID </a:t>
            </a:r>
            <a:r>
              <a:rPr lang="en-US" sz="1100" dirty="0" err="1">
                <a:cs typeface="Calibri"/>
              </a:rPr>
              <a:t>anvan</a:t>
            </a:r>
            <a:r>
              <a:rPr lang="en-US" sz="1100" dirty="0">
                <a:cs typeface="Calibri"/>
              </a:rPr>
              <a:t>.  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Chèche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jwenn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enfòmasyon</a:t>
            </a:r>
            <a:r>
              <a:rPr lang="en-US" sz="1100" dirty="0">
                <a:cs typeface="Calibri"/>
              </a:rPr>
              <a:t> sou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778693"/>
            <a:ext cx="3334158" cy="536012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809785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 dirty="0">
                <a:solidFill>
                  <a:schemeClr val="bg1"/>
                </a:solidFill>
                <a:cs typeface="Calibri"/>
              </a:rPr>
              <a:t>Ki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kote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ka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jwenn</a:t>
            </a:r>
            <a:br>
              <a:rPr lang="es-ES" sz="1500" b="1" dirty="0">
                <a:solidFill>
                  <a:schemeClr val="bg1"/>
                </a:solidFill>
                <a:cs typeface="Calibri"/>
              </a:rPr>
            </a:br>
            <a:r>
              <a:rPr lang="es-ES" sz="1500" b="1" dirty="0">
                <a:solidFill>
                  <a:schemeClr val="bg1"/>
                </a:solidFill>
                <a:cs typeface="Calibri"/>
              </a:rPr>
              <a:t>plis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enfòmasyon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4" y="6775437"/>
            <a:ext cx="803240" cy="80324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21422" y="6393628"/>
            <a:ext cx="284774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pou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Prevansyon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: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>
                <a:ea typeface="+mn-lt"/>
                <a:cs typeface="Calibri"/>
              </a:rPr>
              <a:t>https://www.cdc.gov/coronavirus/2019-ncov/</a:t>
            </a:r>
            <a:endParaRPr lang="en-US" sz="1100">
              <a:cs typeface="Calibri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3" y="6862169"/>
            <a:ext cx="855756" cy="6465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C9E95A-36B1-00EE-BA39-2968884CB989}"/>
              </a:ext>
            </a:extLst>
          </p:cNvPr>
          <p:cNvGrpSpPr/>
          <p:nvPr/>
        </p:nvGrpSpPr>
        <p:grpSpPr>
          <a:xfrm>
            <a:off x="3818682" y="1027994"/>
            <a:ext cx="2728168" cy="1675272"/>
            <a:chOff x="3818682" y="1014351"/>
            <a:chExt cx="2728168" cy="16752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818682" y="1014402"/>
              <a:ext cx="912658" cy="1556982"/>
              <a:chOff x="3830342" y="1017380"/>
              <a:chExt cx="912658" cy="155698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830344" y="1964964"/>
                <a:ext cx="912656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100" b="1" dirty="0"/>
                  <a:t>Li </a:t>
                </a:r>
                <a:r>
                  <a:rPr lang="fr-FR" sz="1100" b="1" dirty="0" err="1"/>
                  <a:t>enpòtan</a:t>
                </a:r>
                <a:r>
                  <a:rPr lang="fr-FR" sz="1100" b="1" dirty="0"/>
                  <a:t> pou </a:t>
                </a:r>
                <a:r>
                  <a:rPr lang="fr-FR" sz="1100" b="1" dirty="0" err="1"/>
                  <a:t>pran</a:t>
                </a:r>
                <a:r>
                  <a:rPr lang="fr-FR" sz="1100" b="1" dirty="0"/>
                  <a:t> </a:t>
                </a:r>
                <a:r>
                  <a:rPr lang="fr-FR" sz="1100" b="1" dirty="0" err="1"/>
                  <a:t>vaksen</a:t>
                </a:r>
                <a:r>
                  <a:rPr lang="fr-FR" sz="1100" b="1" dirty="0"/>
                  <a:t> an, </a:t>
                </a:r>
                <a:r>
                  <a:rPr lang="fr-FR" sz="1100" b="1" dirty="0" err="1"/>
                  <a:t>menm</a:t>
                </a:r>
                <a:r>
                  <a:rPr lang="fr-FR" sz="1100" b="1" dirty="0"/>
                  <a:t> si ou te </a:t>
                </a:r>
                <a:r>
                  <a:rPr lang="fr-FR" sz="1100" b="1" dirty="0" err="1"/>
                  <a:t>gen</a:t>
                </a:r>
                <a:r>
                  <a:rPr lang="fr-FR" sz="1100" b="1" dirty="0"/>
                  <a:t> COVID-19.</a:t>
                </a:r>
                <a:endParaRPr lang="en-US" sz="1100" b="1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0F376-D815-2103-D98C-080C92350FE4}"/>
                </a:ext>
              </a:extLst>
            </p:cNvPr>
            <p:cNvGrpSpPr/>
            <p:nvPr/>
          </p:nvGrpSpPr>
          <p:grpSpPr>
            <a:xfrm>
              <a:off x="5148098" y="1014351"/>
              <a:ext cx="1398752" cy="1675272"/>
              <a:chOff x="5148521" y="1051364"/>
              <a:chExt cx="1398752" cy="167527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394587" y="1051364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48521" y="1999514"/>
                <a:ext cx="1398752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dirty="0" err="1">
                    <a:cs typeface="Calibri"/>
                  </a:rPr>
                  <a:t>Chèche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konnen</a:t>
                </a:r>
                <a:r>
                  <a:rPr lang="en-US" sz="1050" b="1" dirty="0">
                    <a:cs typeface="Calibri"/>
                  </a:rPr>
                  <a:t> ki </a:t>
                </a:r>
                <a:r>
                  <a:rPr lang="en-US" sz="1050" b="1" dirty="0" err="1">
                    <a:cs typeface="Calibri"/>
                  </a:rPr>
                  <a:t>kote</a:t>
                </a:r>
                <a:r>
                  <a:rPr lang="en-US" sz="1050" b="1" dirty="0">
                    <a:cs typeface="Calibri"/>
                  </a:rPr>
                  <a:t> ki </a:t>
                </a:r>
                <a:r>
                  <a:rPr lang="en-US" sz="1050" b="1" dirty="0" err="1">
                    <a:cs typeface="Calibri"/>
                  </a:rPr>
                  <a:t>ofri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vaksen</a:t>
                </a:r>
                <a:r>
                  <a:rPr lang="en-US" sz="1050" b="1" dirty="0">
                    <a:cs typeface="Calibri"/>
                  </a:rPr>
                  <a:t> gratis nan eta w la </a:t>
                </a:r>
                <a:r>
                  <a:rPr lang="en-US" sz="1050" b="1" dirty="0" err="1">
                    <a:cs typeface="Calibri"/>
                  </a:rPr>
                  <a:t>oswa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depatman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sante</a:t>
                </a:r>
                <a:r>
                  <a:rPr lang="en-US" sz="1050" b="1" dirty="0">
                    <a:cs typeface="Calibri"/>
                  </a:rPr>
                  <a:t>, </a:t>
                </a:r>
                <a:r>
                  <a:rPr lang="en-US" sz="1050" b="1" dirty="0" err="1">
                    <a:cs typeface="Calibri"/>
                  </a:rPr>
                  <a:t>famasi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oswa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sant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sante</a:t>
                </a:r>
                <a:r>
                  <a:rPr lang="en-US" sz="1050" b="1" dirty="0">
                    <a:cs typeface="Calibri"/>
                  </a:rPr>
                  <a:t> nan </a:t>
                </a:r>
                <a:r>
                  <a:rPr lang="en-US" sz="1050" b="1" dirty="0" err="1">
                    <a:cs typeface="Calibri"/>
                  </a:rPr>
                  <a:t>zòn</a:t>
                </a:r>
                <a:r>
                  <a:rPr lang="en-US" sz="1050" b="1" dirty="0">
                    <a:cs typeface="Calibri"/>
                  </a:rPr>
                  <a:t> pa w la.</a:t>
                </a:r>
              </a:p>
            </p:txBody>
          </p:sp>
          <p:pic>
            <p:nvPicPr>
              <p:cNvPr id="8" name="Picture 7" descr="A person in a white coat and mask giving a vaccine to a person&#10;&#10;Description automatically generated">
                <a:extLst>
                  <a:ext uri="{FF2B5EF4-FFF2-40B4-BE49-F238E27FC236}">
                    <a16:creationId xmlns:a16="http://schemas.microsoft.com/office/drawing/2014/main" id="{194E93C8-64BE-7B32-2A4A-58630A8EA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9" r="24859" b="44386"/>
              <a:stretch/>
            </p:blipFill>
            <p:spPr>
              <a:xfrm>
                <a:off x="5394587" y="1056367"/>
                <a:ext cx="910394" cy="881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5AD33F-5EA6-4440-87CE-F40978EC1EDE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30b11524-1a45-4028-bde0-1f9e165b8d12"/>
    <ds:schemaRef ds:uri="41a82cfb-08d0-4eac-a8a5-9ca94e9619de"/>
    <ds:schemaRef ds:uri="4de906e2-e1c5-45a8-9b25-5ef4b2a86d96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1442</Words>
  <Application>Microsoft Office PowerPoint</Application>
  <PresentationFormat>Custom</PresentationFormat>
  <Paragraphs>98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Calibri,Sans-Serif</vt:lpstr>
      <vt:lpstr>Wingdings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2023-09-19 Modèl depliyan sou vaksen COVID Jeneral</dc:title>
  <dc:creator>Migrant Clinicians Network</dc:creator>
  <cp:lastModifiedBy>Giovanni Lopez-Quezada</cp:lastModifiedBy>
  <cp:revision>2</cp:revision>
  <dcterms:created xsi:type="dcterms:W3CDTF">2021-06-09T15:49:13Z</dcterms:created>
  <dcterms:modified xsi:type="dcterms:W3CDTF">2023-09-26T17:39:18Z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