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19DCE-A3FF-4081-B543-7473F2DC0454}" v="1" dt="2023-09-27T15:37:08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48" y="-10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innaird" userId="5454d6ce-c87e-4a43-b146-049436c2edd4" providerId="ADAL" clId="{9ED6847B-918F-4DB1-8015-0813ED9889EF}"/>
    <pc:docChg chg="undo custSel modSld">
      <pc:chgData name="Robert Kinnaird" userId="5454d6ce-c87e-4a43-b146-049436c2edd4" providerId="ADAL" clId="{9ED6847B-918F-4DB1-8015-0813ED9889EF}" dt="2023-09-25T16:31:04.388" v="70" actId="20577"/>
      <pc:docMkLst>
        <pc:docMk/>
      </pc:docMkLst>
      <pc:sldChg chg="addSp delSp modSp mod">
        <pc:chgData name="Robert Kinnaird" userId="5454d6ce-c87e-4a43-b146-049436c2edd4" providerId="ADAL" clId="{9ED6847B-918F-4DB1-8015-0813ED9889EF}" dt="2023-09-25T16:26:42.233" v="44" actId="13926"/>
        <pc:sldMkLst>
          <pc:docMk/>
          <pc:sldMk cId="863628216" sldId="256"/>
        </pc:sldMkLst>
        <pc:spChg chg="add mod">
          <ac:chgData name="Robert Kinnaird" userId="5454d6ce-c87e-4a43-b146-049436c2edd4" providerId="ADAL" clId="{9ED6847B-918F-4DB1-8015-0813ED9889EF}" dt="2023-09-25T16:26:28.381" v="42"/>
          <ac:spMkLst>
            <pc:docMk/>
            <pc:sldMk cId="863628216" sldId="256"/>
            <ac:spMk id="6" creationId="{9D2CC69B-8BAE-B732-C603-3B8DB7D30F1D}"/>
          </ac:spMkLst>
        </pc:spChg>
        <pc:spChg chg="mod">
          <ac:chgData name="Robert Kinnaird" userId="5454d6ce-c87e-4a43-b146-049436c2edd4" providerId="ADAL" clId="{9ED6847B-918F-4DB1-8015-0813ED9889EF}" dt="2023-09-25T16:26:42.233" v="44" actId="1392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Robert Kinnaird" userId="5454d6ce-c87e-4a43-b146-049436c2edd4" providerId="ADAL" clId="{9ED6847B-918F-4DB1-8015-0813ED9889EF}" dt="2023-09-25T16:26:35.215" v="43"/>
          <ac:spMkLst>
            <pc:docMk/>
            <pc:sldMk cId="863628216" sldId="256"/>
            <ac:spMk id="46" creationId="{F87D3526-D69E-4C75-B1DE-74710FE54D16}"/>
          </ac:spMkLst>
        </pc:spChg>
        <pc:spChg chg="mod">
          <ac:chgData name="Robert Kinnaird" userId="5454d6ce-c87e-4a43-b146-049436c2edd4" providerId="ADAL" clId="{9ED6847B-918F-4DB1-8015-0813ED9889EF}" dt="2023-09-25T16:25:52.101" v="40" actId="113"/>
          <ac:spMkLst>
            <pc:docMk/>
            <pc:sldMk cId="863628216" sldId="256"/>
            <ac:spMk id="69" creationId="{8BAAB775-307E-4729-8AB5-CF0DE8A46729}"/>
          </ac:spMkLst>
        </pc:spChg>
        <pc:grpChg chg="del">
          <ac:chgData name="Robert Kinnaird" userId="5454d6ce-c87e-4a43-b146-049436c2edd4" providerId="ADAL" clId="{9ED6847B-918F-4DB1-8015-0813ED9889EF}" dt="2023-09-25T16:26:28.053" v="41" actId="478"/>
          <ac:grpSpMkLst>
            <pc:docMk/>
            <pc:sldMk cId="863628216" sldId="256"/>
            <ac:grpSpMk id="7" creationId="{26A2A665-5AAE-4FD9-AF6A-A2F5AE72E475}"/>
          </ac:grpSpMkLst>
        </pc:grpChg>
      </pc:sldChg>
      <pc:sldChg chg="modSp mod">
        <pc:chgData name="Robert Kinnaird" userId="5454d6ce-c87e-4a43-b146-049436c2edd4" providerId="ADAL" clId="{9ED6847B-918F-4DB1-8015-0813ED9889EF}" dt="2023-09-25T16:31:04.388" v="70" actId="20577"/>
        <pc:sldMkLst>
          <pc:docMk/>
          <pc:sldMk cId="2314076300" sldId="257"/>
        </pc:sldMkLst>
        <pc:spChg chg="mod">
          <ac:chgData name="Robert Kinnaird" userId="5454d6ce-c87e-4a43-b146-049436c2edd4" providerId="ADAL" clId="{9ED6847B-918F-4DB1-8015-0813ED9889EF}" dt="2023-09-25T16:31:04.388" v="70" actId="20577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Robert Kinnaird" userId="5454d6ce-c87e-4a43-b146-049436c2edd4" providerId="ADAL" clId="{9ED6847B-918F-4DB1-8015-0813ED9889EF}" dt="2023-09-25T16:29:47.212" v="64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Robert Kinnaird" userId="5454d6ce-c87e-4a43-b146-049436c2edd4" providerId="ADAL" clId="{9ED6847B-918F-4DB1-8015-0813ED9889EF}" dt="2023-09-25T16:27:53.071" v="51" actId="113"/>
          <ac:spMkLst>
            <pc:docMk/>
            <pc:sldMk cId="2314076300" sldId="257"/>
            <ac:spMk id="108" creationId="{BAB95AEC-6B96-462D-AC34-224E370E066C}"/>
          </ac:spMkLst>
        </pc:spChg>
      </pc:sldChg>
    </pc:docChg>
  </pc:docChgLst>
  <pc:docChgLst>
    <pc:chgData name="Giovanni Lopez-Quezada" userId="d444c8ac-3606-446b-ab90-a96ed9b696ec" providerId="ADAL" clId="{7AF19DCE-A3FF-4081-B543-7473F2DC0454}"/>
    <pc:docChg chg="undo custSel modSld">
      <pc:chgData name="Giovanni Lopez-Quezada" userId="d444c8ac-3606-446b-ab90-a96ed9b696ec" providerId="ADAL" clId="{7AF19DCE-A3FF-4081-B543-7473F2DC0454}" dt="2023-09-27T15:40:38.863" v="78" actId="14100"/>
      <pc:docMkLst>
        <pc:docMk/>
      </pc:docMkLst>
      <pc:sldChg chg="addSp modSp mod">
        <pc:chgData name="Giovanni Lopez-Quezada" userId="d444c8ac-3606-446b-ab90-a96ed9b696ec" providerId="ADAL" clId="{7AF19DCE-A3FF-4081-B543-7473F2DC0454}" dt="2023-09-27T15:37:48.332" v="48" actId="1076"/>
        <pc:sldMkLst>
          <pc:docMk/>
          <pc:sldMk cId="863628216" sldId="256"/>
        </pc:sldMkLst>
        <pc:spChg chg="mod">
          <ac:chgData name="Giovanni Lopez-Quezada" userId="d444c8ac-3606-446b-ab90-a96ed9b696ec" providerId="ADAL" clId="{7AF19DCE-A3FF-4081-B543-7473F2DC0454}" dt="2023-09-27T15:37:48.332" v="48" actId="1076"/>
          <ac:spMkLst>
            <pc:docMk/>
            <pc:sldMk cId="863628216" sldId="256"/>
            <ac:spMk id="6" creationId="{9D2CC69B-8BAE-B732-C603-3B8DB7D30F1D}"/>
          </ac:spMkLst>
        </pc:spChg>
        <pc:spChg chg="mod">
          <ac:chgData name="Giovanni Lopez-Quezada" userId="d444c8ac-3606-446b-ab90-a96ed9b696ec" providerId="ADAL" clId="{7AF19DCE-A3FF-4081-B543-7473F2DC0454}" dt="2023-09-27T15:36:02.161" v="13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7AF19DCE-A3FF-4081-B543-7473F2DC0454}" dt="2023-09-27T15:36:05.172" v="14" actId="1076"/>
          <ac:spMkLst>
            <pc:docMk/>
            <pc:sldMk cId="863628216" sldId="256"/>
            <ac:spMk id="25" creationId="{E7B8E400-F5C5-42FB-988E-939361ED1137}"/>
          </ac:spMkLst>
        </pc:spChg>
        <pc:spChg chg="mod">
          <ac:chgData name="Giovanni Lopez-Quezada" userId="d444c8ac-3606-446b-ab90-a96ed9b696ec" providerId="ADAL" clId="{7AF19DCE-A3FF-4081-B543-7473F2DC0454}" dt="2023-09-27T15:36:56.290" v="33" actId="107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7AF19DCE-A3FF-4081-B543-7473F2DC0454}" dt="2023-09-27T15:37:44.812" v="47" actId="1076"/>
          <ac:spMkLst>
            <pc:docMk/>
            <pc:sldMk cId="863628216" sldId="256"/>
            <ac:spMk id="50" creationId="{D2014B00-1E2A-4C25-9A16-FA7459458F4D}"/>
          </ac:spMkLst>
        </pc:spChg>
        <pc:cxnChg chg="add mod">
          <ac:chgData name="Giovanni Lopez-Quezada" userId="d444c8ac-3606-446b-ab90-a96ed9b696ec" providerId="ADAL" clId="{7AF19DCE-A3FF-4081-B543-7473F2DC0454}" dt="2023-09-27T15:37:48.332" v="48" actId="1076"/>
          <ac:cxnSpMkLst>
            <pc:docMk/>
            <pc:sldMk cId="863628216" sldId="256"/>
            <ac:cxnSpMk id="7" creationId="{938C9340-6EA0-A25B-511C-A71D35836017}"/>
          </ac:cxnSpMkLst>
        </pc:cxnChg>
        <pc:cxnChg chg="add mod">
          <ac:chgData name="Giovanni Lopez-Quezada" userId="d444c8ac-3606-446b-ab90-a96ed9b696ec" providerId="ADAL" clId="{7AF19DCE-A3FF-4081-B543-7473F2DC0454}" dt="2023-09-27T15:37:48.332" v="48" actId="1076"/>
          <ac:cxnSpMkLst>
            <pc:docMk/>
            <pc:sldMk cId="863628216" sldId="256"/>
            <ac:cxnSpMk id="10" creationId="{88EC667C-9BED-21E9-8EA7-E6553894A418}"/>
          </ac:cxnSpMkLst>
        </pc:cxnChg>
      </pc:sldChg>
      <pc:sldChg chg="modSp mod">
        <pc:chgData name="Giovanni Lopez-Quezada" userId="d444c8ac-3606-446b-ab90-a96ed9b696ec" providerId="ADAL" clId="{7AF19DCE-A3FF-4081-B543-7473F2DC0454}" dt="2023-09-27T15:40:38.863" v="78" actId="14100"/>
        <pc:sldMkLst>
          <pc:docMk/>
          <pc:sldMk cId="2314076300" sldId="257"/>
        </pc:sldMkLst>
        <pc:spChg chg="mod">
          <ac:chgData name="Giovanni Lopez-Quezada" userId="d444c8ac-3606-446b-ab90-a96ed9b696ec" providerId="ADAL" clId="{7AF19DCE-A3FF-4081-B543-7473F2DC0454}" dt="2023-09-27T15:40:38.863" v="78" actId="14100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Giovanni Lopez-Quezada" userId="d444c8ac-3606-446b-ab90-a96ed9b696ec" providerId="ADAL" clId="{7AF19DCE-A3FF-4081-B543-7473F2DC0454}" dt="2023-09-27T15:39:48.116" v="67" actId="1076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7AF19DCE-A3FF-4081-B543-7473F2DC0454}" dt="2023-09-27T15:39:37.871" v="63" actId="1076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7AF19DCE-A3FF-4081-B543-7473F2DC0454}" dt="2023-09-27T15:40:14.411" v="74" actId="1037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7AF19DCE-A3FF-4081-B543-7473F2DC0454}" dt="2023-09-27T15:40:24.764" v="77" actId="1076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Giovanni Lopez-Quezada" userId="d444c8ac-3606-446b-ab90-a96ed9b696ec" providerId="ADAL" clId="{7AF19DCE-A3FF-4081-B543-7473F2DC0454}" dt="2023-09-27T15:39:34.329" v="62" actId="948"/>
          <ac:spMkLst>
            <pc:docMk/>
            <pc:sldMk cId="2314076300" sldId="257"/>
            <ac:spMk id="108" creationId="{BAB95AEC-6B96-462D-AC34-224E370E066C}"/>
          </ac:spMkLst>
        </pc:spChg>
        <pc:spChg chg="mod">
          <ac:chgData name="Giovanni Lopez-Quezada" userId="d444c8ac-3606-446b-ab90-a96ed9b696ec" providerId="ADAL" clId="{7AF19DCE-A3FF-4081-B543-7473F2DC0454}" dt="2023-09-27T15:40:19.426" v="75" actId="1076"/>
          <ac:spMkLst>
            <pc:docMk/>
            <pc:sldMk cId="2314076300" sldId="257"/>
            <ac:spMk id="110" creationId="{BF247A29-5D55-4E85-ABEB-BD2C8E6436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hyperlink" Target="http://www.cdc.gov/vaccines/covid-19/clinical-considerations/interim-considerations-us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1380" cy="76199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69896" y="247073"/>
            <a:ext cx="2877268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</a:rPr>
              <a:t>KISA POU KONNEN LÈ W GEN TIMOUN K AP PRAN VAKSEN COVID-19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90509" y="840175"/>
            <a:ext cx="2808517" cy="3739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</a:pP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an gratis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pifò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menm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pa gen </a:t>
            </a:r>
            <a:r>
              <a:rPr lang="en-US" sz="1100" dirty="0" err="1">
                <a:ea typeface="+mn-lt"/>
                <a:cs typeface="+mn-lt"/>
              </a:rPr>
              <a:t>asirans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</a:pPr>
            <a:r>
              <a:rPr lang="en-US" sz="1100" dirty="0" err="1"/>
              <a:t>Chèche</a:t>
            </a:r>
            <a:r>
              <a:rPr lang="en-US" sz="1100" dirty="0"/>
              <a:t> </a:t>
            </a:r>
            <a:r>
              <a:rPr lang="en-US" sz="1100" dirty="0" err="1"/>
              <a:t>konnen</a:t>
            </a:r>
            <a:r>
              <a:rPr lang="en-US" sz="1100" dirty="0"/>
              <a:t> ki </a:t>
            </a:r>
            <a:r>
              <a:rPr lang="en-US" sz="1100" dirty="0" err="1"/>
              <a:t>kote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ka </a:t>
            </a:r>
            <a:r>
              <a:rPr lang="en-US" sz="1100" dirty="0" err="1"/>
              <a:t>jwenn</a:t>
            </a:r>
            <a:r>
              <a:rPr lang="en-US" sz="1100" dirty="0"/>
              <a:t> </a:t>
            </a:r>
            <a:r>
              <a:rPr lang="en-US" sz="1100" dirty="0" err="1"/>
              <a:t>aksè</a:t>
            </a:r>
            <a:r>
              <a:rPr lang="en-US" sz="1100" dirty="0"/>
              <a:t> gratis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kont</a:t>
            </a:r>
            <a:r>
              <a:rPr lang="en-US" sz="1100" dirty="0"/>
              <a:t> KOVID la gratis: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Mande </a:t>
            </a:r>
            <a:r>
              <a:rPr lang="en-US" sz="1100" dirty="0" err="1"/>
              <a:t>si</a:t>
            </a:r>
            <a:r>
              <a:rPr lang="en-US" sz="1100" dirty="0"/>
              <a:t> pa </a:t>
            </a:r>
            <a:r>
              <a:rPr lang="en-US" sz="1100" dirty="0" err="1"/>
              <a:t>genyen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mobil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ekspozisyon</a:t>
            </a:r>
            <a:r>
              <a:rPr lang="en-US" sz="1100" dirty="0"/>
              <a:t> sou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 err="1"/>
              <a:t>Depatman</a:t>
            </a:r>
            <a:r>
              <a:rPr lang="en-US" sz="1100" dirty="0"/>
              <a:t> </a:t>
            </a:r>
            <a:r>
              <a:rPr lang="en-US" sz="1100" dirty="0" err="1"/>
              <a:t>sante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/>
              <a:t>Sant Sante </a:t>
            </a:r>
            <a:r>
              <a:rPr lang="en-US" sz="1100" dirty="0" err="1"/>
              <a:t>Kominotè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 err="1"/>
              <a:t>Famasi</a:t>
            </a:r>
            <a:r>
              <a:rPr lang="en-US" sz="1100" dirty="0"/>
              <a:t> </a:t>
            </a:r>
            <a:r>
              <a:rPr lang="en-US" sz="1100" dirty="0" err="1"/>
              <a:t>bò</a:t>
            </a:r>
            <a:r>
              <a:rPr lang="en-US" sz="1100" dirty="0"/>
              <a:t> </a:t>
            </a:r>
            <a:r>
              <a:rPr lang="en-US" sz="1100" dirty="0" err="1"/>
              <a:t>lakay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>
                <a:ea typeface="+mn-lt"/>
                <a:cs typeface="+mn-lt"/>
              </a:rPr>
              <a:t>Mande </a:t>
            </a:r>
            <a:r>
              <a:rPr lang="en-US" sz="1100" b="1" dirty="0" err="1">
                <a:ea typeface="+mn-lt"/>
                <a:cs typeface="+mn-lt"/>
              </a:rPr>
              <a:t>doktè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pitit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ou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si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ofri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vaksen</a:t>
            </a:r>
            <a:r>
              <a:rPr lang="en-US" sz="1100" b="1" dirty="0">
                <a:ea typeface="+mn-lt"/>
                <a:cs typeface="+mn-lt"/>
              </a:rPr>
              <a:t> 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COVID-19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b="1" dirty="0"/>
              <a:t>Pale </a:t>
            </a:r>
            <a:r>
              <a:rPr lang="en-US" sz="1100" b="1" dirty="0" err="1"/>
              <a:t>ak</a:t>
            </a:r>
            <a:r>
              <a:rPr lang="en-US" sz="1100" b="1" dirty="0"/>
              <a:t> </a:t>
            </a:r>
            <a:r>
              <a:rPr lang="en-US" sz="1100" b="1" dirty="0" err="1"/>
              <a:t>lekòl</a:t>
            </a:r>
            <a:r>
              <a:rPr lang="en-US" sz="1100" b="1" dirty="0"/>
              <a:t> </a:t>
            </a:r>
            <a:r>
              <a:rPr lang="en-US" sz="1100" b="1" dirty="0" err="1"/>
              <a:t>pitit</a:t>
            </a:r>
            <a:r>
              <a:rPr lang="en-US" sz="1100" b="1" dirty="0"/>
              <a:t> </a:t>
            </a:r>
            <a:r>
              <a:rPr lang="en-US" sz="1100" b="1" dirty="0" err="1"/>
              <a:t>ou</a:t>
            </a:r>
            <a:r>
              <a:rPr lang="en-US" sz="1100" b="1" dirty="0"/>
              <a:t> a </a:t>
            </a:r>
            <a:r>
              <a:rPr lang="en-US" sz="1100" dirty="0"/>
              <a:t>sou </a:t>
            </a:r>
            <a:r>
              <a:rPr lang="en-US" sz="1100" dirty="0" err="1"/>
              <a:t>fason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</a:t>
            </a:r>
            <a:r>
              <a:rPr lang="en-US" sz="1100" dirty="0" err="1"/>
              <a:t>kapab</a:t>
            </a:r>
            <a:r>
              <a:rPr lang="en-US" sz="1100" dirty="0"/>
              <a:t> </a:t>
            </a:r>
            <a:r>
              <a:rPr lang="en-US" sz="1100" dirty="0" err="1"/>
              <a:t>jwenn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kont</a:t>
            </a:r>
            <a:r>
              <a:rPr lang="en-US" sz="1100" dirty="0"/>
              <a:t> KOVID-19 la. </a:t>
            </a:r>
            <a:r>
              <a:rPr lang="en-US" sz="1100" dirty="0" err="1"/>
              <a:t>Yo</a:t>
            </a:r>
            <a:r>
              <a:rPr lang="en-US" sz="1100" dirty="0"/>
              <a:t> ka </a:t>
            </a:r>
            <a:r>
              <a:rPr lang="en-US" sz="1100" dirty="0" err="1"/>
              <a:t>ofri</a:t>
            </a:r>
            <a:r>
              <a:rPr lang="en-US" sz="1100" dirty="0"/>
              <a:t> </a:t>
            </a:r>
            <a:r>
              <a:rPr lang="en-US" sz="1100" dirty="0" err="1"/>
              <a:t>klinik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nan </a:t>
            </a:r>
            <a:r>
              <a:rPr lang="en-US" sz="1100" dirty="0" err="1"/>
              <a:t>lekòl</a:t>
            </a:r>
            <a:r>
              <a:rPr lang="en-US" sz="1100" dirty="0"/>
              <a:t> la.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00" dirty="0">
                <a:cs typeface="Calibri"/>
              </a:rPr>
              <a:t>Gen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ke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ekzije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prezan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pitit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ap </a:t>
            </a:r>
            <a:r>
              <a:rPr lang="en-US" sz="1100" dirty="0" err="1">
                <a:cs typeface="Calibri"/>
              </a:rPr>
              <a:t>vaksine</a:t>
            </a:r>
            <a:r>
              <a:rPr lang="en-US" sz="1100" dirty="0">
                <a:cs typeface="Calibri"/>
              </a:rPr>
              <a:t>. </a:t>
            </a:r>
            <a:r>
              <a:rPr lang="en-US" sz="1100" dirty="0" err="1">
                <a:cs typeface="Calibri"/>
              </a:rPr>
              <a:t>Chache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apwè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klinik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tanpore</a:t>
            </a:r>
            <a:r>
              <a:rPr lang="en-US" sz="1100" dirty="0">
                <a:cs typeface="Calibri"/>
              </a:rPr>
              <a:t> ap pi fasil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travay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fi-FI" sz="1100" dirty="0">
                <a:cs typeface="Calibri"/>
              </a:rPr>
              <a:t>Jwenn vaksen: https://www.vaccines.gov/search/</a:t>
            </a:r>
            <a:endParaRPr lang="en-US" sz="1100" dirty="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717232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5050035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552827"/>
            <a:ext cx="2953110" cy="13172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dirty="0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442661"/>
            <a:chOff x="209262" y="242949"/>
            <a:chExt cx="2859216" cy="244266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854690" cy="22108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lang="en-US" sz="1100" dirty="0">
                  <a:cs typeface="Calibri"/>
                </a:rPr>
                <a:t>Gen </a:t>
              </a:r>
              <a:r>
                <a:rPr lang="en-US" sz="1100" dirty="0" err="1">
                  <a:cs typeface="Calibri"/>
                </a:rPr>
                <a:t>kèk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vin </a:t>
              </a:r>
              <a:r>
                <a:rPr lang="en-US" sz="1100" dirty="0" err="1">
                  <a:cs typeface="Calibri"/>
                </a:rPr>
                <a:t>malad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anpil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ak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kowonaviris</a:t>
              </a:r>
              <a:r>
                <a:rPr lang="en-US" sz="1100" dirty="0">
                  <a:cs typeface="Calibri"/>
                </a:rPr>
                <a:t>. COVID-19 se </a:t>
              </a:r>
              <a:r>
                <a:rPr lang="en-US" sz="1100" dirty="0" err="1">
                  <a:cs typeface="Calibri"/>
                </a:rPr>
                <a:t>youn</a:t>
              </a:r>
              <a:r>
                <a:rPr lang="en-US" sz="1100" dirty="0">
                  <a:cs typeface="Calibri"/>
                </a:rPr>
                <a:t> nan </a:t>
              </a:r>
              <a:r>
                <a:rPr lang="en-US" sz="1100" dirty="0" err="1">
                  <a:cs typeface="Calibri"/>
                </a:rPr>
                <a:t>prensipal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koz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lanmò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lakay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. COVID-19 se </a:t>
              </a:r>
              <a:r>
                <a:rPr lang="en-US" sz="1100" dirty="0" err="1">
                  <a:cs typeface="Calibri"/>
                </a:rPr>
                <a:t>koz</a:t>
              </a:r>
              <a:r>
                <a:rPr lang="en-US" sz="1100" dirty="0">
                  <a:cs typeface="Calibri"/>
                </a:rPr>
                <a:t> #1 nan </a:t>
              </a:r>
              <a:r>
                <a:rPr lang="en-US" sz="1100" dirty="0" err="1">
                  <a:cs typeface="Calibri"/>
                </a:rPr>
                <a:t>kesyon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lanmò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akoz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enfeksyon</a:t>
              </a:r>
              <a:r>
                <a:rPr lang="en-US" sz="1100" dirty="0">
                  <a:cs typeface="Calibri"/>
                </a:rPr>
                <a:t>/</a:t>
              </a:r>
              <a:r>
                <a:rPr lang="en-US" sz="1100" dirty="0" err="1">
                  <a:cs typeface="Calibri"/>
                </a:rPr>
                <a:t>maladi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respiratwa</a:t>
              </a:r>
              <a:r>
                <a:rPr lang="en-US" sz="1100" dirty="0">
                  <a:cs typeface="Calibri"/>
                </a:rPr>
                <a:t>. Gen </a:t>
              </a:r>
              <a:r>
                <a:rPr lang="en-US" sz="1100" dirty="0" err="1">
                  <a:cs typeface="Calibri"/>
                </a:rPr>
                <a:t>plizyè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milye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ki </a:t>
              </a:r>
              <a:r>
                <a:rPr lang="en-US" sz="1100" dirty="0" err="1">
                  <a:cs typeface="Calibri"/>
                </a:rPr>
                <a:t>te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entène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lopital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pou</a:t>
              </a:r>
              <a:r>
                <a:rPr lang="en-US" sz="1100" dirty="0">
                  <a:cs typeface="Calibri"/>
                </a:rPr>
                <a:t> COVID-19.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ea typeface="+mn-lt"/>
                  <a:cs typeface="+mn-lt"/>
                </a:rPr>
                <a:t>Pifò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timoun</a:t>
              </a:r>
              <a:r>
                <a:rPr lang="en-US" sz="1100" dirty="0">
                  <a:ea typeface="+mn-lt"/>
                  <a:cs typeface="+mn-lt"/>
                </a:rPr>
                <a:t> pa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menm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jan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granmoun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b="1" dirty="0">
                  <a:ea typeface="+mn-lt"/>
                  <a:cs typeface="+mn-lt"/>
                </a:rPr>
                <a:t>men </a:t>
              </a:r>
              <a:r>
                <a:rPr lang="en-US" sz="1100" b="1" dirty="0" err="1">
                  <a:ea typeface="+mn-lt"/>
                  <a:cs typeface="+mn-lt"/>
                </a:rPr>
                <a:t>yo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kapab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simaye</a:t>
              </a:r>
              <a:r>
                <a:rPr lang="en-US" sz="1100" b="1" dirty="0">
                  <a:ea typeface="+mn-lt"/>
                  <a:cs typeface="+mn-lt"/>
                </a:rPr>
                <a:t> </a:t>
              </a:r>
              <a:r>
                <a:rPr lang="en-US" sz="1100" b="1" dirty="0" err="1">
                  <a:ea typeface="+mn-lt"/>
                  <a:cs typeface="+mn-lt"/>
                </a:rPr>
                <a:t>viris</a:t>
              </a:r>
              <a:r>
                <a:rPr lang="en-US" sz="1100" b="1" dirty="0">
                  <a:ea typeface="+mn-lt"/>
                  <a:cs typeface="+mn-lt"/>
                </a:rPr>
                <a:t> la </a:t>
              </a:r>
              <a:r>
                <a:rPr lang="en-US" sz="1100" b="1" dirty="0" err="1">
                  <a:ea typeface="+mn-lt"/>
                  <a:cs typeface="+mn-lt"/>
                </a:rPr>
                <a:t>kanmenm</a:t>
              </a:r>
              <a:r>
                <a:rPr lang="en-US" sz="1100" dirty="0">
                  <a:ea typeface="+mn-lt"/>
                  <a:cs typeface="+mn-lt"/>
                </a:rPr>
                <a:t>. </a:t>
              </a:r>
              <a:r>
                <a:rPr lang="en-US" sz="1100" dirty="0" err="1">
                  <a:ea typeface="+mn-lt"/>
                  <a:cs typeface="+mn-lt"/>
                </a:rPr>
                <a:t>Vaksen</a:t>
              </a:r>
              <a:r>
                <a:rPr lang="en-US" sz="1100" dirty="0">
                  <a:ea typeface="+mn-lt"/>
                  <a:cs typeface="+mn-lt"/>
                </a:rPr>
                <a:t> KOVID-19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anpeche</a:t>
              </a:r>
              <a:r>
                <a:rPr lang="en-US" sz="1100" dirty="0">
                  <a:ea typeface="+mn-lt"/>
                  <a:cs typeface="+mn-lt"/>
                </a:rPr>
                <a:t> gran-</a:t>
              </a:r>
              <a:r>
                <a:rPr lang="en-US" sz="1100" dirty="0" err="1">
                  <a:ea typeface="+mn-lt"/>
                  <a:cs typeface="+mn-lt"/>
                </a:rPr>
                <a:t>paran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frè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sè</a:t>
              </a:r>
              <a:r>
                <a:rPr lang="en-US" sz="1100" dirty="0">
                  <a:ea typeface="+mn-lt"/>
                  <a:cs typeface="+mn-lt"/>
                </a:rPr>
                <a:t> ki pi </a:t>
              </a:r>
              <a:r>
                <a:rPr lang="en-US" sz="1100" dirty="0" err="1">
                  <a:ea typeface="+mn-lt"/>
                  <a:cs typeface="+mn-lt"/>
                </a:rPr>
                <a:t>jèn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yo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ak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lòt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moun</a:t>
              </a:r>
              <a:r>
                <a:rPr lang="en-US" sz="1100" dirty="0">
                  <a:ea typeface="+mn-lt"/>
                  <a:cs typeface="+mn-lt"/>
                </a:rPr>
                <a:t> vin </a:t>
              </a:r>
              <a:r>
                <a:rPr lang="en-US" sz="1100" dirty="0" err="1">
                  <a:ea typeface="+mn-lt"/>
                  <a:cs typeface="+mn-lt"/>
                </a:rPr>
                <a:t>malad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grav</a:t>
              </a:r>
              <a:r>
                <a:rPr lang="en-US" sz="1100" dirty="0">
                  <a:ea typeface="+mn-lt"/>
                  <a:cs typeface="+mn-lt"/>
                </a:rPr>
                <a:t>, </a:t>
              </a:r>
              <a:r>
                <a:rPr lang="en-US" sz="1100" dirty="0" err="1">
                  <a:ea typeface="+mn-lt"/>
                  <a:cs typeface="+mn-lt"/>
                </a:rPr>
                <a:t>entène</a:t>
              </a:r>
              <a:r>
                <a:rPr lang="en-US" sz="1100" dirty="0">
                  <a:ea typeface="+mn-lt"/>
                  <a:cs typeface="+mn-lt"/>
                </a:rPr>
                <a:t> </a:t>
              </a:r>
              <a:r>
                <a:rPr lang="en-US" sz="1100" dirty="0" err="1">
                  <a:ea typeface="+mn-lt"/>
                  <a:cs typeface="+mn-lt"/>
                </a:rPr>
                <a:t>lopital</a:t>
              </a:r>
              <a:r>
                <a:rPr lang="en-US" sz="1100" dirty="0">
                  <a:ea typeface="+mn-lt"/>
                  <a:cs typeface="+mn-lt"/>
                </a:rPr>
                <a:t> epi </a:t>
              </a:r>
              <a:r>
                <a:rPr lang="en-US" sz="1100" dirty="0" err="1">
                  <a:ea typeface="+mn-lt"/>
                  <a:cs typeface="+mn-lt"/>
                </a:rPr>
                <a:t>mouri</a:t>
              </a:r>
              <a:r>
                <a:rPr lang="en-US" sz="1100" dirty="0">
                  <a:ea typeface="+mn-lt"/>
                  <a:cs typeface="+mn-lt"/>
                </a:rPr>
                <a:t>.</a:t>
              </a:r>
            </a:p>
            <a:p>
              <a:pPr>
                <a:spcAft>
                  <a:spcPts val="700"/>
                </a:spcAft>
              </a:pPr>
              <a:r>
                <a:rPr lang="en-US" sz="1100" dirty="0" err="1">
                  <a:cs typeface="Calibri"/>
                </a:rPr>
                <a:t>Fè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timoun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yo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vaksine</a:t>
              </a:r>
              <a:r>
                <a:rPr lang="en-US" sz="1100" dirty="0">
                  <a:cs typeface="Calibri"/>
                </a:rPr>
                <a:t> ap </a:t>
              </a:r>
              <a:r>
                <a:rPr lang="en-US" sz="1100" dirty="0" err="1">
                  <a:cs typeface="Calibri"/>
                </a:rPr>
                <a:t>ede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anpeche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epidemi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kap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pèmèt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lekòl</a:t>
              </a:r>
              <a:r>
                <a:rPr lang="en-US" sz="1100" dirty="0">
                  <a:cs typeface="Calibri"/>
                </a:rPr>
                <a:t> </a:t>
              </a:r>
              <a:r>
                <a:rPr lang="en-US" sz="1100" dirty="0" err="1">
                  <a:cs typeface="Calibri"/>
                </a:rPr>
                <a:t>fèmen</a:t>
              </a:r>
              <a:r>
                <a:rPr lang="en-US" sz="1100" dirty="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2921202"/>
            <a:ext cx="3005975" cy="1361572"/>
            <a:chOff x="213786" y="3527356"/>
            <a:chExt cx="3005975" cy="136157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3005975" cy="11439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100">
                  <a:ea typeface="+mn-lt"/>
                  <a:cs typeface="+mn-lt"/>
                </a:rPr>
                <a:t>Nan </a:t>
              </a:r>
              <a:r>
                <a:rPr lang="fr-HT" sz="1100" err="1">
                  <a:ea typeface="+mn-lt"/>
                  <a:cs typeface="+mn-lt"/>
                </a:rPr>
                <a:t>mwa</a:t>
              </a:r>
              <a:r>
                <a:rPr lang="fr-HT" sz="1100">
                  <a:ea typeface="+mn-lt"/>
                  <a:cs typeface="+mn-lt"/>
                </a:rPr>
                <a:t> Me 2023, plis </a:t>
              </a:r>
              <a:r>
                <a:rPr lang="fr-HT" sz="1100" err="1">
                  <a:ea typeface="+mn-lt"/>
                  <a:cs typeface="+mn-lt"/>
                </a:rPr>
                <a:t>pase</a:t>
              </a:r>
              <a:r>
                <a:rPr lang="fr-HT" sz="1100">
                  <a:ea typeface="+mn-lt"/>
                  <a:cs typeface="+mn-lt"/>
                </a:rPr>
                <a:t> 32%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nan </a:t>
              </a:r>
              <a:r>
                <a:rPr lang="fr-HT" sz="1100" err="1">
                  <a:ea typeface="+mn-lt"/>
                  <a:cs typeface="+mn-lt"/>
                </a:rPr>
                <a:t>Etazini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5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11 </a:t>
              </a:r>
              <a:r>
                <a:rPr lang="fr-HT" sz="1100" err="1">
                  <a:ea typeface="+mn-lt"/>
                  <a:cs typeface="+mn-lt"/>
                </a:rPr>
                <a:t>zan</a:t>
              </a:r>
              <a:r>
                <a:rPr lang="fr-HT" sz="1100">
                  <a:ea typeface="+mn-lt"/>
                  <a:cs typeface="+mn-lt"/>
                </a:rPr>
                <a:t>, </a:t>
              </a:r>
              <a:r>
                <a:rPr lang="fr-HT" sz="1100" err="1">
                  <a:ea typeface="+mn-lt"/>
                  <a:cs typeface="+mn-lt"/>
                </a:rPr>
                <a:t>ak</a:t>
              </a:r>
              <a:r>
                <a:rPr lang="fr-HT" sz="1100">
                  <a:ea typeface="+mn-lt"/>
                  <a:cs typeface="+mn-lt"/>
                </a:rPr>
                <a:t> 59% nan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ki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gen</a:t>
              </a:r>
              <a:r>
                <a:rPr lang="fr-HT" sz="1100">
                  <a:ea typeface="+mn-lt"/>
                  <a:cs typeface="+mn-lt"/>
                </a:rPr>
                <a:t> 12 </a:t>
              </a:r>
              <a:r>
                <a:rPr lang="fr-HT" sz="1100" err="1">
                  <a:ea typeface="+mn-lt"/>
                  <a:cs typeface="+mn-lt"/>
                </a:rPr>
                <a:t>jiska</a:t>
              </a:r>
              <a:r>
                <a:rPr lang="fr-HT" sz="1100">
                  <a:ea typeface="+mn-lt"/>
                  <a:cs typeface="+mn-lt"/>
                </a:rPr>
                <a:t> 17 an te </a:t>
              </a:r>
              <a:r>
                <a:rPr lang="fr-HT" sz="1100" err="1">
                  <a:ea typeface="+mn-lt"/>
                  <a:cs typeface="+mn-lt"/>
                </a:rPr>
                <a:t>resevwa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premye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seri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vaksen</a:t>
              </a:r>
              <a:r>
                <a:rPr lang="fr-HT" sz="1100">
                  <a:ea typeface="+mn-lt"/>
                  <a:cs typeface="+mn-lt"/>
                </a:rPr>
                <a:t> yo. </a:t>
              </a:r>
            </a:p>
            <a:p>
              <a:pPr>
                <a:spcAft>
                  <a:spcPts val="500"/>
                </a:spcAft>
              </a:pPr>
              <a:r>
                <a:rPr lang="fr-HT" sz="1100" err="1">
                  <a:ea typeface="+mn-lt"/>
                  <a:cs typeface="+mn-lt"/>
                </a:rPr>
                <a:t>Epitou</a:t>
              </a:r>
              <a:r>
                <a:rPr lang="fr-HT" sz="1100">
                  <a:ea typeface="+mn-lt"/>
                  <a:cs typeface="+mn-lt"/>
                </a:rPr>
                <a:t>, </a:t>
              </a:r>
              <a:r>
                <a:rPr lang="fr-HT" sz="1100" err="1">
                  <a:ea typeface="+mn-lt"/>
                  <a:cs typeface="+mn-lt"/>
                </a:rPr>
                <a:t>anpil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timoun</a:t>
              </a:r>
              <a:r>
                <a:rPr lang="fr-HT" sz="1100">
                  <a:ea typeface="+mn-lt"/>
                  <a:cs typeface="+mn-lt"/>
                </a:rPr>
                <a:t> te </a:t>
              </a:r>
              <a:r>
                <a:rPr lang="fr-HT" sz="1100" err="1">
                  <a:ea typeface="+mn-lt"/>
                  <a:cs typeface="+mn-lt"/>
                </a:rPr>
                <a:t>pran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yon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dòz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bivalan</a:t>
              </a:r>
              <a:r>
                <a:rPr lang="fr-HT" sz="1100">
                  <a:ea typeface="+mn-lt"/>
                  <a:cs typeface="+mn-lt"/>
                </a:rPr>
                <a:t> </a:t>
              </a:r>
              <a:r>
                <a:rPr lang="fr-HT" sz="1100" err="1">
                  <a:ea typeface="+mn-lt"/>
                  <a:cs typeface="+mn-lt"/>
                </a:rPr>
                <a:t>ajou</a:t>
              </a:r>
              <a:r>
                <a:rPr lang="fr-HT" sz="1100">
                  <a:ea typeface="+mn-lt"/>
                  <a:cs typeface="+mn-lt"/>
                </a:rPr>
                <a:t>.</a:t>
              </a:r>
              <a:endParaRPr lang="en-US" sz="110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100" b="1">
                  <a:cs typeface="Calibri"/>
                </a:rPr>
                <a:t>Risk COVID-19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depase</a:t>
              </a:r>
              <a:r>
                <a:rPr lang="en-US" sz="1100" b="1">
                  <a:cs typeface="Calibri"/>
                </a:rPr>
                <a:t> tout risk </a:t>
              </a:r>
              <a:r>
                <a:rPr lang="en-US" sz="1100" b="1" err="1">
                  <a:cs typeface="Calibri"/>
                </a:rPr>
                <a:t>potansyèl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vaksen</a:t>
              </a:r>
              <a:r>
                <a:rPr lang="en-US" sz="1100" b="1">
                  <a:cs typeface="Calibri"/>
                </a:rPr>
                <a:t> an.</a:t>
              </a:r>
              <a:endParaRPr lang="en-US" sz="1100" b="1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2" y="4505986"/>
            <a:ext cx="3073149" cy="2871957"/>
            <a:chOff x="219814" y="5033183"/>
            <a:chExt cx="3124746" cy="2871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err="1">
                  <a:cs typeface="Calibri"/>
                </a:rPr>
                <a:t>Aktyèlman</a:t>
              </a:r>
              <a:r>
                <a:rPr lang="en-US" sz="1100">
                  <a:cs typeface="Calibri"/>
                </a:rPr>
                <a:t>, pa gen </a:t>
              </a:r>
              <a:r>
                <a:rPr lang="en-US" sz="1100" err="1">
                  <a:cs typeface="Calibri"/>
                </a:rPr>
                <a:t>okenn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vaksen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kont</a:t>
              </a:r>
              <a:r>
                <a:rPr lang="en-US" sz="1100">
                  <a:cs typeface="Calibri"/>
                </a:rPr>
                <a:t> COVID-19 ki </a:t>
              </a:r>
              <a:r>
                <a:rPr lang="en-US" sz="1100" err="1">
                  <a:cs typeface="Calibri"/>
                </a:rPr>
                <a:t>apwouve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timoun</a:t>
              </a:r>
              <a:r>
                <a:rPr lang="en-US" sz="1100">
                  <a:cs typeface="Calibri"/>
                </a:rPr>
                <a:t> ki </a:t>
              </a:r>
              <a:r>
                <a:rPr lang="en-US" sz="1100" err="1">
                  <a:cs typeface="Calibri"/>
                </a:rPr>
                <a:t>poko</a:t>
              </a:r>
              <a:r>
                <a:rPr lang="en-US" sz="1100">
                  <a:cs typeface="Calibri"/>
                </a:rPr>
                <a:t> gen 6 </a:t>
              </a:r>
              <a:r>
                <a:rPr lang="en-US" sz="1100" err="1">
                  <a:cs typeface="Calibri"/>
                </a:rPr>
                <a:t>mwa</a:t>
              </a:r>
              <a:r>
                <a:rPr lang="en-US" sz="1100">
                  <a:cs typeface="Calibri"/>
                </a:rPr>
                <a:t>. Men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kapab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pwoteje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pitit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ou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poul</a:t>
              </a:r>
              <a:r>
                <a:rPr lang="en-US" sz="1100">
                  <a:cs typeface="Calibri"/>
                </a:rPr>
                <a:t> pa </a:t>
              </a:r>
              <a:r>
                <a:rPr lang="en-US" sz="1100" err="1">
                  <a:cs typeface="Calibri"/>
                </a:rPr>
                <a:t>enfekte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pwopaje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viris</a:t>
              </a:r>
              <a:r>
                <a:rPr lang="en-US" sz="1100">
                  <a:cs typeface="Calibri"/>
                </a:rPr>
                <a:t> la </a:t>
              </a:r>
              <a:r>
                <a:rPr lang="en-US" sz="1100" err="1">
                  <a:cs typeface="Calibri"/>
                </a:rPr>
                <a:t>ak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lòt</a:t>
              </a:r>
              <a:r>
                <a:rPr lang="en-US" sz="1100">
                  <a:cs typeface="Calibri"/>
                </a:rPr>
                <a:t> </a:t>
              </a:r>
              <a:r>
                <a:rPr lang="en-US" sz="1100" err="1">
                  <a:cs typeface="Calibri"/>
                </a:rPr>
                <a:t>moun</a:t>
              </a:r>
              <a:r>
                <a:rPr lang="en-US" sz="1100">
                  <a:cs typeface="Calibri"/>
                </a:rPr>
                <a:t>.</a:t>
              </a:r>
              <a:endParaRPr lang="en-US" sz="16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033183"/>
              <a:ext cx="282438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4" y="6227758"/>
              <a:ext cx="3124746" cy="16773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Asire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tout </a:t>
              </a:r>
              <a:r>
                <a:rPr lang="en-US" sz="1100" err="1">
                  <a:ea typeface="+mn-lt"/>
                  <a:cs typeface="+mn-lt"/>
                </a:rPr>
                <a:t>moun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lakay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ki gen </a:t>
              </a:r>
              <a:r>
                <a:rPr lang="en-US" sz="1100" err="1">
                  <a:ea typeface="+mn-lt"/>
                  <a:cs typeface="+mn-lt"/>
                </a:rPr>
                <a:t>plis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pase</a:t>
              </a:r>
              <a:r>
                <a:rPr lang="en-US" sz="1100">
                  <a:ea typeface="+mn-lt"/>
                  <a:cs typeface="+mn-lt"/>
                </a:rPr>
                <a:t> 6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 err="1">
                  <a:ea typeface="+mn-lt"/>
                  <a:cs typeface="+mn-lt"/>
                </a:rPr>
                <a:t>mwa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vaksine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Manman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kap</a:t>
              </a:r>
              <a:r>
                <a:rPr lang="en-US" sz="1100">
                  <a:ea typeface="+mn-lt"/>
                  <a:cs typeface="+mn-lt"/>
                </a:rPr>
                <a:t> bay </a:t>
              </a:r>
              <a:r>
                <a:rPr lang="en-US" sz="1100" err="1">
                  <a:ea typeface="+mn-lt"/>
                  <a:cs typeface="+mn-lt"/>
                </a:rPr>
                <a:t>pitit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 tete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, </a:t>
              </a:r>
              <a:r>
                <a:rPr lang="en-US" sz="1100" err="1">
                  <a:ea typeface="+mn-lt"/>
                  <a:cs typeface="+mn-lt"/>
                </a:rPr>
                <a:t>kapabvaksine</a:t>
              </a:r>
              <a:r>
                <a:rPr lang="en-US" sz="1100">
                  <a:ea typeface="+mn-lt"/>
                  <a:cs typeface="+mn-lt"/>
                </a:rPr>
                <a:t> 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 err="1">
                  <a:ea typeface="+mn-lt"/>
                  <a:cs typeface="+mn-lt"/>
                </a:rPr>
                <a:t>pou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ede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transmèt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antikò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akbebe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yo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Ankouraje</a:t>
              </a:r>
              <a:r>
                <a:rPr lang="en-US" sz="1100">
                  <a:ea typeface="+mn-lt"/>
                  <a:cs typeface="+mn-lt"/>
                </a:rPr>
                <a:t> mete </a:t>
              </a:r>
              <a:r>
                <a:rPr lang="en-US" sz="1100" err="1">
                  <a:ea typeface="+mn-lt"/>
                  <a:cs typeface="+mn-lt"/>
                </a:rPr>
                <a:t>kashnen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lè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anddan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akpwatike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distans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soyal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espesyalman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pamimoun</a:t>
              </a:r>
              <a:r>
                <a:rPr lang="en-US" sz="1100">
                  <a:ea typeface="+mn-lt"/>
                  <a:cs typeface="+mn-lt"/>
                </a:rPr>
                <a:t> ki pa </a:t>
              </a:r>
              <a:r>
                <a:rPr lang="en-US" sz="1100" err="1">
                  <a:ea typeface="+mn-lt"/>
                  <a:cs typeface="+mn-lt"/>
                </a:rPr>
                <a:t>vaksine</a:t>
              </a:r>
              <a:r>
                <a:rPr lang="en-US" sz="1100">
                  <a:ea typeface="+mn-lt"/>
                  <a:cs typeface="+mn-lt"/>
                </a:rPr>
                <a:t>. 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Lave men </a:t>
              </a:r>
              <a:r>
                <a:rPr lang="en-US" sz="1100" err="1">
                  <a:ea typeface="+mn-lt"/>
                  <a:cs typeface="+mn-lt"/>
                </a:rPr>
                <a:t>ou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err="1">
                  <a:ea typeface="+mn-lt"/>
                  <a:cs typeface="+mn-lt"/>
                </a:rPr>
                <a:t>Siveye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mizajou</a:t>
              </a:r>
              <a:r>
                <a:rPr lang="en-US" sz="1100">
                  <a:ea typeface="+mn-lt"/>
                  <a:cs typeface="+mn-lt"/>
                </a:rPr>
                <a:t> sou </a:t>
              </a:r>
              <a:r>
                <a:rPr lang="en-US" sz="1100" err="1">
                  <a:ea typeface="+mn-lt"/>
                  <a:cs typeface="+mn-lt"/>
                </a:rPr>
                <a:t>disponiblite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vaksen</a:t>
              </a:r>
              <a:r>
                <a:rPr lang="en-US" sz="1100">
                  <a:ea typeface="+mn-lt"/>
                  <a:cs typeface="+mn-lt"/>
                </a:rPr>
                <a:t> </a:t>
              </a:r>
              <a:r>
                <a:rPr lang="en-US" sz="1100" err="1">
                  <a:ea typeface="+mn-lt"/>
                  <a:cs typeface="+mn-lt"/>
                </a:rPr>
                <a:t>poutimoun</a:t>
              </a:r>
              <a:r>
                <a:rPr lang="en-US" sz="110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 dirty="0" err="1"/>
              <a:t>Mizajou</a:t>
            </a:r>
            <a:r>
              <a:rPr lang="en-US" sz="1200" b="1" dirty="0"/>
              <a:t>: 19 </a:t>
            </a:r>
            <a:r>
              <a:rPr lang="en-US" sz="1200" b="1" dirty="0" err="1"/>
              <a:t>septanm</a:t>
            </a:r>
            <a:r>
              <a:rPr lang="en-US" sz="1200" b="1" dirty="0"/>
              <a:t> 2023</a:t>
            </a:r>
          </a:p>
        </p:txBody>
      </p:sp>
      <p:pic>
        <p:nvPicPr>
          <p:cNvPr id="9" name="Picture 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7171E898-3D43-E5F7-0A57-A0DF57AD3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245943"/>
            <a:ext cx="951498" cy="510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674DE7-D7E3-F975-DB11-33EF87671D13}"/>
              </a:ext>
            </a:extLst>
          </p:cNvPr>
          <p:cNvSpPr txBox="1"/>
          <p:nvPr/>
        </p:nvSpPr>
        <p:spPr>
          <a:xfrm>
            <a:off x="4774699" y="612646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85DDA-4B05-60CB-AD39-2AF92CC4149A}"/>
              </a:ext>
            </a:extLst>
          </p:cNvPr>
          <p:cNvSpPr txBox="1"/>
          <p:nvPr/>
        </p:nvSpPr>
        <p:spPr>
          <a:xfrm>
            <a:off x="4774699" y="524648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902BD00-B4EF-24AC-170F-C44E61397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254991"/>
            <a:ext cx="927459" cy="70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CC69B-8BAE-B732-C603-3B8DB7D30F1D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C9340-6EA0-A25B-511C-A71D35836017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EC667C-9BED-21E9-8EA7-E6553894A41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8D504F-2ED1-8066-936C-183490EA0E7C}"/>
              </a:ext>
            </a:extLst>
          </p:cNvPr>
          <p:cNvGrpSpPr/>
          <p:nvPr/>
        </p:nvGrpSpPr>
        <p:grpSpPr>
          <a:xfrm>
            <a:off x="2783522" y="143048"/>
            <a:ext cx="489464" cy="534105"/>
            <a:chOff x="322934" y="91320"/>
            <a:chExt cx="875762" cy="955635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66514" y="91320"/>
              <a:ext cx="733305" cy="94834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22934" y="492957"/>
              <a:ext cx="875762" cy="5539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49064" y="563930"/>
            <a:ext cx="3046702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ki gen 6 </a:t>
            </a:r>
            <a:r>
              <a:rPr lang="en-US" sz="1000" b="1" dirty="0" err="1">
                <a:ea typeface="+mn-lt"/>
                <a:cs typeface="+mn-lt"/>
              </a:rPr>
              <a:t>mwa</a:t>
            </a:r>
            <a:r>
              <a:rPr lang="en-US" sz="1000" b="1" dirty="0">
                <a:ea typeface="+mn-lt"/>
                <a:cs typeface="+mn-lt"/>
              </a:rPr>
              <a:t> rive 4 </a:t>
            </a:r>
            <a:r>
              <a:rPr lang="en-US" sz="1000" b="1" dirty="0" err="1">
                <a:ea typeface="+mn-lt"/>
                <a:cs typeface="+mn-lt"/>
              </a:rPr>
              <a:t>ane</a:t>
            </a:r>
            <a:r>
              <a:rPr lang="en-US" sz="1000" b="1" dirty="0">
                <a:ea typeface="+mn-lt"/>
                <a:cs typeface="+mn-lt"/>
              </a:rPr>
              <a:t> ki </a:t>
            </a:r>
            <a:r>
              <a:rPr lang="en-US" sz="1000" b="1" dirty="0" err="1">
                <a:ea typeface="+mn-lt"/>
                <a:cs typeface="+mn-lt"/>
              </a:rPr>
              <a:t>vaksinen</a:t>
            </a:r>
            <a:r>
              <a:rPr lang="en-US" sz="1000" dirty="0">
                <a:ea typeface="+mn-lt"/>
                <a:cs typeface="+mn-lt"/>
              </a:rPr>
              <a:t>: </a:t>
            </a:r>
            <a:r>
              <a:rPr lang="en-US" sz="1000" dirty="0" err="1">
                <a:ea typeface="+mn-lt"/>
                <a:cs typeface="+mn-lt"/>
              </a:rPr>
              <a:t>Kantite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ak</a:t>
            </a:r>
            <a:r>
              <a:rPr lang="en-US" sz="1000" dirty="0">
                <a:ea typeface="+mn-lt"/>
                <a:cs typeface="+mn-lt"/>
              </a:rPr>
              <a:t> tan </a:t>
            </a:r>
            <a:r>
              <a:rPr lang="en-US" sz="1000" dirty="0" err="1">
                <a:ea typeface="+mn-lt"/>
                <a:cs typeface="+mn-lt"/>
              </a:rPr>
              <a:t>varye</a:t>
            </a:r>
            <a:r>
              <a:rPr lang="en-US" sz="1000" dirty="0">
                <a:ea typeface="+mn-lt"/>
                <a:cs typeface="+mn-lt"/>
              </a:rPr>
              <a:t>. Mande </a:t>
            </a:r>
            <a:r>
              <a:rPr lang="en-US" sz="1000" dirty="0" err="1">
                <a:ea typeface="+mn-lt"/>
                <a:cs typeface="+mn-lt"/>
              </a:rPr>
              <a:t>pwofesyonèl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swen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rekòmandasyon</a:t>
            </a:r>
            <a:r>
              <a:rPr lang="en-US" sz="1000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ki gen 6 </a:t>
            </a:r>
            <a:r>
              <a:rPr lang="en-US" sz="1000" b="1" dirty="0" err="1">
                <a:ea typeface="+mn-lt"/>
                <a:cs typeface="+mn-lt"/>
              </a:rPr>
              <a:t>mwa</a:t>
            </a:r>
            <a:r>
              <a:rPr lang="en-US" sz="1000" b="1" dirty="0">
                <a:ea typeface="+mn-lt"/>
                <a:cs typeface="+mn-lt"/>
              </a:rPr>
              <a:t> ki pa </a:t>
            </a:r>
            <a:r>
              <a:rPr lang="en-US" sz="1000" b="1" dirty="0" err="1">
                <a:ea typeface="+mn-lt"/>
                <a:cs typeface="+mn-lt"/>
              </a:rPr>
              <a:t>vaksinen</a:t>
            </a:r>
            <a:r>
              <a:rPr lang="en-US" sz="1000" b="1" dirty="0">
                <a:ea typeface="+mn-lt"/>
                <a:cs typeface="+mn-lt"/>
              </a:rPr>
              <a:t>. Rive 4 </a:t>
            </a:r>
            <a:r>
              <a:rPr lang="en-US" sz="1000" b="1" dirty="0" err="1">
                <a:ea typeface="+mn-lt"/>
                <a:cs typeface="+mn-lt"/>
              </a:rPr>
              <a:t>ane</a:t>
            </a:r>
            <a:r>
              <a:rPr lang="en-US" sz="1000" dirty="0">
                <a:ea typeface="+mn-lt"/>
                <a:cs typeface="+mn-lt"/>
              </a:rPr>
              <a:t>: 3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2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Moderna.</a:t>
            </a: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b="1" dirty="0" err="1">
                <a:ea typeface="+mn-lt"/>
                <a:cs typeface="+mn-lt"/>
              </a:rPr>
              <a:t>Timoun</a:t>
            </a:r>
            <a:r>
              <a:rPr lang="en-US" sz="1000" b="1" dirty="0">
                <a:ea typeface="+mn-lt"/>
                <a:cs typeface="+mn-lt"/>
              </a:rPr>
              <a:t> ki gen 5 </a:t>
            </a:r>
            <a:r>
              <a:rPr lang="en-US" sz="1000" b="1" dirty="0" err="1">
                <a:ea typeface="+mn-lt"/>
                <a:cs typeface="+mn-lt"/>
              </a:rPr>
              <a:t>ane</a:t>
            </a:r>
            <a:r>
              <a:rPr lang="en-US" sz="1000" b="1" dirty="0">
                <a:ea typeface="+mn-lt"/>
                <a:cs typeface="+mn-lt"/>
              </a:rPr>
              <a:t> </a:t>
            </a:r>
            <a:r>
              <a:rPr lang="en-US" sz="1000" b="1" dirty="0" err="1">
                <a:ea typeface="+mn-lt"/>
                <a:cs typeface="+mn-lt"/>
              </a:rPr>
              <a:t>oswa</a:t>
            </a:r>
            <a:r>
              <a:rPr lang="en-US" sz="1000" b="1" dirty="0">
                <a:ea typeface="+mn-lt"/>
                <a:cs typeface="+mn-lt"/>
              </a:rPr>
              <a:t> ki pi gran</a:t>
            </a:r>
            <a:r>
              <a:rPr lang="en-US" sz="1000" dirty="0">
                <a:ea typeface="+mn-lt"/>
                <a:cs typeface="+mn-lt"/>
              </a:rPr>
              <a:t>: 1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Pfizer </a:t>
            </a:r>
            <a:r>
              <a:rPr lang="en-US" sz="1000" dirty="0" err="1">
                <a:ea typeface="+mn-lt"/>
                <a:cs typeface="+mn-lt"/>
              </a:rPr>
              <a:t>oswa</a:t>
            </a:r>
            <a:r>
              <a:rPr lang="en-US" sz="1000" dirty="0">
                <a:ea typeface="+mn-lt"/>
                <a:cs typeface="+mn-lt"/>
              </a:rPr>
              <a:t> Moderna, </a:t>
            </a:r>
            <a:r>
              <a:rPr lang="en-US" sz="1000" dirty="0" err="1">
                <a:ea typeface="+mn-lt"/>
                <a:cs typeface="+mn-lt"/>
              </a:rPr>
              <a:t>kèlkeswa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anvan</a:t>
            </a:r>
            <a:r>
              <a:rPr lang="en-US" sz="1000" dirty="0">
                <a:ea typeface="+mn-lt"/>
                <a:cs typeface="+mn-lt"/>
              </a:rPr>
              <a:t>. Si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anvan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nan </a:t>
            </a:r>
            <a:r>
              <a:rPr lang="en-US" sz="1000" dirty="0" err="1">
                <a:ea typeface="+mn-lt"/>
                <a:cs typeface="+mn-lt"/>
              </a:rPr>
              <a:t>dwe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tann</a:t>
            </a:r>
            <a:r>
              <a:rPr lang="en-US" sz="1000" dirty="0">
                <a:ea typeface="+mn-lt"/>
                <a:cs typeface="+mn-lt"/>
              </a:rPr>
              <a:t> 2 </a:t>
            </a:r>
            <a:r>
              <a:rPr lang="en-US" sz="1000" dirty="0" err="1">
                <a:ea typeface="+mn-lt"/>
                <a:cs typeface="+mn-lt"/>
              </a:rPr>
              <a:t>mwa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anvan</a:t>
            </a:r>
            <a:r>
              <a:rPr lang="en-US" sz="1000" dirty="0">
                <a:ea typeface="+mn-lt"/>
                <a:cs typeface="+mn-lt"/>
              </a:rPr>
              <a:t> li </a:t>
            </a:r>
            <a:r>
              <a:rPr lang="en-US" sz="1000" dirty="0" err="1">
                <a:ea typeface="+mn-lt"/>
                <a:cs typeface="+mn-lt"/>
              </a:rPr>
              <a:t>pran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vaksen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ajou</a:t>
            </a:r>
            <a:r>
              <a:rPr lang="en-US" sz="1000" dirty="0">
                <a:ea typeface="+mn-lt"/>
                <a:cs typeface="+mn-lt"/>
              </a:rPr>
              <a:t> a.</a:t>
            </a: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ki gen </a:t>
            </a:r>
            <a:r>
              <a:rPr lang="en-US" sz="1000" dirty="0" err="1">
                <a:ea typeface="+mn-lt"/>
                <a:cs typeface="+mn-lt"/>
              </a:rPr>
              <a:t>Sistèm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Iminitè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fèb</a:t>
            </a:r>
            <a:r>
              <a:rPr lang="en-US" sz="1000" dirty="0">
                <a:ea typeface="+mn-lt"/>
                <a:cs typeface="+mn-lt"/>
              </a:rPr>
              <a:t>: Mande </a:t>
            </a:r>
            <a:r>
              <a:rPr lang="en-US" sz="1000" dirty="0" err="1">
                <a:ea typeface="+mn-lt"/>
                <a:cs typeface="+mn-lt"/>
              </a:rPr>
              <a:t>pwofesyonèl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swen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an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l </a:t>
            </a:r>
            <a:r>
              <a:rPr lang="en-US" sz="1000" dirty="0" err="1">
                <a:ea typeface="+mn-lt"/>
                <a:cs typeface="+mn-lt"/>
              </a:rPr>
              <a:t>ba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enfòmasyon</a:t>
            </a:r>
            <a:r>
              <a:rPr lang="en-US" sz="1000" dirty="0">
                <a:ea typeface="+mn-lt"/>
                <a:cs typeface="+mn-lt"/>
              </a:rPr>
              <a:t> sou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ki </a:t>
            </a:r>
            <a:r>
              <a:rPr lang="en-US" sz="1000" dirty="0" err="1">
                <a:ea typeface="+mn-lt"/>
                <a:cs typeface="+mn-lt"/>
              </a:rPr>
              <a:t>nesesè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.</a:t>
            </a:r>
          </a:p>
          <a:p>
            <a:pPr marL="171450" indent="-171450">
              <a:lnSpc>
                <a:spcPct val="90000"/>
              </a:lnSpc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00" dirty="0" err="1">
                <a:ea typeface="+mn-lt"/>
                <a:cs typeface="+mn-lt"/>
              </a:rPr>
              <a:t>Entèval</a:t>
            </a:r>
            <a:r>
              <a:rPr lang="en-US" sz="1000" dirty="0">
                <a:ea typeface="+mn-lt"/>
                <a:cs typeface="+mn-lt"/>
              </a:rPr>
              <a:t> ant </a:t>
            </a:r>
            <a:r>
              <a:rPr lang="en-US" sz="1000" dirty="0" err="1">
                <a:ea typeface="+mn-lt"/>
                <a:cs typeface="+mn-lt"/>
              </a:rPr>
              <a:t>dòz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varye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selon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laj</a:t>
            </a:r>
            <a:r>
              <a:rPr lang="en-US" sz="1000" dirty="0">
                <a:ea typeface="+mn-lt"/>
                <a:cs typeface="+mn-lt"/>
              </a:rPr>
              <a:t> la: Mande </a:t>
            </a:r>
            <a:r>
              <a:rPr lang="en-US" sz="1000" dirty="0" err="1">
                <a:ea typeface="+mn-lt"/>
                <a:cs typeface="+mn-lt"/>
              </a:rPr>
              <a:t>pwofesyonèl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swen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sante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timoun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ou</a:t>
            </a:r>
            <a:r>
              <a:rPr lang="en-US" sz="1000" dirty="0">
                <a:ea typeface="+mn-lt"/>
                <a:cs typeface="+mn-lt"/>
              </a:rPr>
              <a:t> an. </a:t>
            </a:r>
            <a:r>
              <a:rPr lang="en-US" sz="1000" dirty="0" err="1">
                <a:ea typeface="+mn-lt"/>
                <a:cs typeface="+mn-lt"/>
              </a:rPr>
              <a:t>Vizite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paj</a:t>
            </a:r>
            <a:r>
              <a:rPr lang="en-US" sz="1000" dirty="0">
                <a:ea typeface="+mn-lt"/>
                <a:cs typeface="+mn-lt"/>
              </a:rPr>
              <a:t> CDC a </a:t>
            </a:r>
            <a:r>
              <a:rPr lang="en-US" sz="1000" dirty="0" err="1">
                <a:ea typeface="+mn-lt"/>
                <a:cs typeface="+mn-lt"/>
              </a:rPr>
              <a:t>pou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entèval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yo</a:t>
            </a:r>
            <a:r>
              <a:rPr lang="en-US" sz="1000" dirty="0">
                <a:ea typeface="+mn-lt"/>
                <a:cs typeface="+mn-lt"/>
              </a:rPr>
              <a:t>: </a:t>
            </a:r>
            <a:r>
              <a:rPr lang="en-US" sz="1000" dirty="0">
                <a:ea typeface="+mn-lt"/>
                <a:cs typeface="+mn-lt"/>
                <a:hlinkClick r:id="rId4"/>
              </a:rPr>
              <a:t>www.cdc.gov/vaccines/covid-19/clinical-considerations/interim-considerations-us</a:t>
            </a:r>
            <a:endParaRPr lang="en-US" sz="1000" dirty="0">
              <a:ea typeface="+mn-lt"/>
              <a:cs typeface="+mn-lt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760881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16350"/>
            <a:ext cx="288358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98882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konsidere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timoun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ajou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depi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resevwa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dènye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dòz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vaksen</a:t>
                </a:r>
                <a:r>
                  <a:rPr lang="en-US" sz="1100" b="1">
                    <a:cs typeface="Calibri"/>
                  </a:rPr>
                  <a:t> an (</a:t>
                </a:r>
                <a:r>
                  <a:rPr lang="en-US" sz="1100" b="1" err="1">
                    <a:cs typeface="Calibri"/>
                  </a:rPr>
                  <a:t>yo</a:t>
                </a:r>
                <a:r>
                  <a:rPr lang="en-US" sz="1100" b="1">
                    <a:cs typeface="Calibri"/>
                  </a:rPr>
                  <a:t>).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6040126"/>
            <a:ext cx="1521352" cy="1535355"/>
            <a:chOff x="5125347" y="5978676"/>
            <a:chExt cx="1521352" cy="153535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6"/>
              <a:ext cx="910394" cy="992251"/>
              <a:chOff x="5310651" y="6616319"/>
              <a:chExt cx="1906877" cy="2078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87774"/>
                <a:ext cx="1496070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Lè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pran</a:t>
              </a:r>
              <a:r>
                <a:rPr lang="en-US" sz="1050" b="1"/>
                <a:t> </a:t>
              </a:r>
              <a:r>
                <a:rPr lang="en-US" sz="1050" b="1" err="1"/>
                <a:t>vaksen</a:t>
              </a:r>
              <a:r>
                <a:rPr lang="en-US" sz="1050" b="1"/>
                <a:t>, </a:t>
              </a:r>
              <a:r>
                <a:rPr lang="en-US" sz="1050" b="1" err="1"/>
                <a:t>sa</a:t>
              </a:r>
              <a:r>
                <a:rPr lang="en-US" sz="1050" b="1"/>
                <a:t> </a:t>
              </a:r>
              <a:r>
                <a:rPr lang="en-US" sz="1050" b="1" err="1"/>
                <a:t>pèmèt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pwoteje</a:t>
              </a:r>
              <a:r>
                <a:rPr lang="en-US" sz="1050" b="1"/>
                <a:t> </a:t>
              </a:r>
              <a:r>
                <a:rPr lang="en-US" sz="1050" b="1" err="1"/>
                <a:t>timoun</a:t>
              </a:r>
              <a:r>
                <a:rPr lang="en-US" sz="1050" b="1"/>
                <a:t> </a:t>
              </a:r>
              <a:r>
                <a:rPr lang="en-US" sz="1050" b="1" err="1"/>
                <a:t>ak</a:t>
              </a:r>
              <a:r>
                <a:rPr lang="en-US" sz="1050" b="1"/>
                <a:t> </a:t>
              </a:r>
              <a:r>
                <a:rPr lang="en-US" sz="1050" b="1" err="1"/>
                <a:t>lòt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</a:t>
              </a:r>
              <a:r>
                <a:rPr lang="en-US" sz="1050" b="1" err="1"/>
                <a:t>kont</a:t>
              </a:r>
              <a:r>
                <a:rPr lang="en-US" sz="1050" b="1"/>
                <a:t> </a:t>
              </a:r>
              <a:r>
                <a:rPr lang="en-US" sz="1050" b="1" err="1"/>
                <a:t>maladi</a:t>
              </a:r>
              <a:r>
                <a:rPr lang="en-US" sz="1050" b="1"/>
                <a:t> </a:t>
              </a:r>
              <a:r>
                <a:rPr lang="en-US" sz="1050" b="1" err="1"/>
                <a:t>grav</a:t>
              </a:r>
              <a:r>
                <a:rPr lang="en-US" sz="1050" b="1"/>
                <a:t> COVID-19 </a:t>
              </a:r>
              <a:r>
                <a:rPr lang="en-US" sz="1050" b="1" err="1"/>
                <a:t>lakoz</a:t>
              </a:r>
              <a:r>
                <a:rPr lang="en-US" sz="1050" b="1"/>
                <a:t>!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5196736" y="895216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87880"/>
                <a:ext cx="1266835" cy="1747664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/>
                <a:t>Vaksen COVID-19 </a:t>
              </a:r>
              <a:br>
                <a:rPr lang="it-IT" sz="1100" b="1"/>
              </a:br>
              <a:r>
                <a:rPr lang="it-IT" sz="1100" b="1"/>
                <a:t>la li san danje e li </a:t>
              </a:r>
              <a:br>
                <a:rPr lang="it-IT" sz="1100" b="1"/>
              </a:br>
              <a:r>
                <a:rPr lang="it-IT" sz="1100" b="1"/>
                <a:t>efikas pou timoun.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124371" y="2496058"/>
            <a:ext cx="1396062" cy="1704346"/>
            <a:chOff x="5146422" y="2652212"/>
            <a:chExt cx="1396062" cy="17043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4142"/>
              <a:chOff x="3973660" y="2739932"/>
              <a:chExt cx="1906877" cy="190997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929544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46422" y="3594811"/>
              <a:ext cx="1396062" cy="7617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ponyètfèmal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37697" y="898398"/>
            <a:ext cx="1539548" cy="1405190"/>
            <a:chOff x="3459748" y="1017380"/>
            <a:chExt cx="1539548" cy="14051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59748" y="1965522"/>
              <a:ext cx="153954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</a:t>
              </a:r>
              <a:r>
                <a:rPr lang="en-US" sz="1100" b="1"/>
                <a:t> </a:t>
              </a:r>
              <a:r>
                <a:rPr lang="en-US" sz="1100" b="1" err="1"/>
                <a:t>timoun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vaksine</a:t>
              </a:r>
              <a:r>
                <a:rPr lang="en-US" sz="1100" b="1"/>
                <a:t>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</a:t>
              </a:r>
              <a:r>
                <a:rPr lang="en-US" sz="1100" b="1"/>
                <a:t>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genyen</a:t>
              </a:r>
              <a:r>
                <a:rPr lang="en-US" sz="1100" b="1"/>
                <a:t> COVID-19 la.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41767" y="1678048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315787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440991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5875181"/>
            <a:ext cx="2821366" cy="16004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 la vin pi wo.</a:t>
            </a:r>
            <a:endParaRPr lang="en-US" sz="120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</a:t>
            </a:r>
            <a:r>
              <a:rPr lang="en-US" sz="1200" err="1"/>
              <a:t>ospitalizasyon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 vin pi </a:t>
            </a:r>
            <a:r>
              <a:rPr lang="en-US" sz="1200" err="1"/>
              <a:t>grav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devlope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sinptom</a:t>
            </a:r>
            <a:r>
              <a:rPr lang="en-US" sz="1200">
                <a:ea typeface="+mn-lt"/>
                <a:cs typeface="+mn-lt"/>
              </a:rPr>
              <a:t> long </a:t>
            </a:r>
            <a:r>
              <a:rPr lang="en-US" sz="1200" err="1">
                <a:ea typeface="+mn-lt"/>
                <a:cs typeface="+mn-lt"/>
              </a:rPr>
              <a:t>tèm</a:t>
            </a:r>
            <a:r>
              <a:rPr lang="en-US" sz="120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ekspoze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nouvo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fòm</a:t>
            </a:r>
            <a:r>
              <a:rPr lang="en-US" sz="1200">
                <a:ea typeface="+mn-lt"/>
                <a:cs typeface="+mn-lt"/>
              </a:rPr>
              <a:t> de </a:t>
            </a:r>
            <a:r>
              <a:rPr lang="en-US" sz="1200" err="1">
                <a:ea typeface="+mn-lt"/>
                <a:cs typeface="+mn-lt"/>
              </a:rPr>
              <a:t>viris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vinpi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kontajye</a:t>
            </a:r>
            <a:r>
              <a:rPr lang="en-US" sz="1200">
                <a:ea typeface="+mn-lt"/>
                <a:cs typeface="+mn-lt"/>
              </a:rPr>
              <a:t> e pi </a:t>
            </a:r>
            <a:r>
              <a:rPr lang="en-US" sz="1200" err="1">
                <a:ea typeface="+mn-lt"/>
                <a:cs typeface="+mn-lt"/>
              </a:rPr>
              <a:t>danjere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18217"/>
            <a:ext cx="2838450" cy="29956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timoun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fanmi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de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pa </a:t>
            </a:r>
            <a:r>
              <a:rPr lang="en-US" sz="1200" err="1">
                <a:cs typeface="Calibri"/>
              </a:rPr>
              <a:t>ospitalize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diminye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ka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 COVID-19 </a:t>
            </a:r>
            <a:r>
              <a:rPr lang="en-US" sz="1200" err="1">
                <a:cs typeface="Calibri"/>
              </a:rPr>
              <a:t>lakoz</a:t>
            </a:r>
            <a:r>
              <a:rPr lang="en-US" sz="1200">
                <a:cs typeface="Calibri"/>
              </a:rPr>
              <a:t> nan </a:t>
            </a:r>
            <a:br>
              <a:rPr lang="en-US" sz="1200">
                <a:cs typeface="Calibri"/>
              </a:rPr>
            </a:b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founisè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sichaje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de COVID-19 la.</a:t>
            </a:r>
            <a:endParaRPr lang="en-US" sz="1200"/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a,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nap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/>
              <a:t>Timoun</a:t>
            </a:r>
            <a:r>
              <a:rPr lang="en-US" sz="1200"/>
              <a:t> </a:t>
            </a:r>
            <a:r>
              <a:rPr lang="en-US" sz="1200" err="1"/>
              <a:t>yo</a:t>
            </a:r>
            <a:r>
              <a:rPr lang="en-US" sz="1200"/>
              <a:t> ap </a:t>
            </a:r>
            <a:r>
              <a:rPr lang="en-US" sz="1200" err="1"/>
              <a:t>kapab</a:t>
            </a:r>
            <a:r>
              <a:rPr lang="en-US" sz="1200"/>
              <a:t> </a:t>
            </a:r>
            <a:r>
              <a:rPr lang="en-US" sz="1200" err="1"/>
              <a:t>retounen</a:t>
            </a:r>
            <a:r>
              <a:rPr lang="en-US" sz="1200"/>
              <a:t> nan </a:t>
            </a:r>
            <a:r>
              <a:rPr lang="en-US" sz="1200" err="1"/>
              <a:t>aktivite</a:t>
            </a:r>
            <a:r>
              <a:rPr lang="en-US" sz="1200"/>
              <a:t> </a:t>
            </a:r>
            <a:r>
              <a:rPr lang="en-US" sz="1200" err="1"/>
              <a:t>lekòl</a:t>
            </a:r>
            <a:r>
              <a:rPr lang="en-US" sz="1200"/>
              <a:t> </a:t>
            </a:r>
            <a:r>
              <a:rPr lang="en-US" sz="1200" err="1"/>
              <a:t>yo</a:t>
            </a:r>
            <a:r>
              <a:rPr lang="en-US" sz="1200"/>
              <a:t> pi </a:t>
            </a:r>
            <a:r>
              <a:rPr lang="en-US" sz="1200" err="1"/>
              <a:t>bonè</a:t>
            </a:r>
            <a:r>
              <a:rPr lang="en-US" sz="1200"/>
              <a:t> </a:t>
            </a:r>
            <a:r>
              <a:rPr lang="en-US" sz="1200" err="1"/>
              <a:t>si</a:t>
            </a:r>
            <a:r>
              <a:rPr lang="en-US" sz="1200"/>
              <a:t> </a:t>
            </a:r>
            <a:r>
              <a:rPr lang="en-US" sz="1200" err="1"/>
              <a:t>plis</a:t>
            </a:r>
            <a:r>
              <a:rPr lang="en-US" sz="1200"/>
              <a:t> </a:t>
            </a:r>
            <a:r>
              <a:rPr lang="en-US" sz="1200" err="1"/>
              <a:t>moun</a:t>
            </a:r>
            <a:r>
              <a:rPr lang="en-US" sz="1200"/>
              <a:t> </a:t>
            </a:r>
            <a:r>
              <a:rPr lang="en-US" sz="1200" err="1"/>
              <a:t>vaksine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49064" y="275824"/>
            <a:ext cx="2770349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4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</a:t>
            </a:r>
            <a:r>
              <a:rPr lang="en-US" sz="1400" b="1">
                <a:solidFill>
                  <a:srgbClr val="0E5299"/>
                </a:solidFill>
                <a:latin typeface="Calibri" panose="020F0502020204030204" pitchFamily="34" charset="0"/>
              </a:rPr>
              <a:t>N</a:t>
            </a:r>
            <a:endParaRPr lang="es-ES" sz="14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840688"/>
            <a:ext cx="3376878" cy="35272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47401" y="2913670"/>
            <a:ext cx="2472012" cy="2215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18020" algn="ctr">
              <a:lnSpc>
                <a:spcPct val="90000"/>
              </a:lnSpc>
            </a:pPr>
            <a:r>
              <a:rPr lang="en-US" sz="16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 </a:t>
            </a:r>
            <a:endParaRPr lang="es-E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97840" y="3256867"/>
            <a:ext cx="3027418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/>
              <a:t>Al </a:t>
            </a:r>
            <a:r>
              <a:rPr lang="en-US" sz="1000" dirty="0" err="1"/>
              <a:t>pran</a:t>
            </a:r>
            <a:r>
              <a:rPr lang="en-US" sz="1000" dirty="0"/>
              <a:t> </a:t>
            </a:r>
            <a:r>
              <a:rPr lang="en-US" sz="1000" dirty="0" err="1"/>
              <a:t>vaksen</a:t>
            </a:r>
            <a:r>
              <a:rPr lang="en-US" sz="1000" dirty="0"/>
              <a:t> epi </a:t>
            </a:r>
            <a:r>
              <a:rPr lang="en-US" sz="1000" dirty="0" err="1"/>
              <a:t>fè</a:t>
            </a:r>
            <a:r>
              <a:rPr lang="en-US" sz="1000" dirty="0"/>
              <a:t> </a:t>
            </a:r>
            <a:r>
              <a:rPr lang="en-US" sz="1000" dirty="0" err="1"/>
              <a:t>timoun</a:t>
            </a:r>
            <a:r>
              <a:rPr lang="en-US" sz="1000" dirty="0"/>
              <a:t>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yo</a:t>
            </a:r>
            <a:r>
              <a:rPr lang="en-US" sz="1000" dirty="0"/>
              <a:t> ki gen 6 </a:t>
            </a:r>
            <a:r>
              <a:rPr lang="en-US" sz="1000" dirty="0" err="1"/>
              <a:t>mwa</a:t>
            </a:r>
            <a:r>
              <a:rPr lang="en-US" sz="1000" dirty="0"/>
              <a:t> </a:t>
            </a:r>
            <a:r>
              <a:rPr lang="en-US" sz="1000" dirty="0" err="1"/>
              <a:t>oswa</a:t>
            </a:r>
            <a:r>
              <a:rPr lang="en-US" sz="1000" dirty="0"/>
              <a:t> ki pi gran </a:t>
            </a:r>
            <a:r>
              <a:rPr lang="en-US" sz="1000" dirty="0" err="1"/>
              <a:t>pran</a:t>
            </a:r>
            <a:r>
              <a:rPr lang="en-US" sz="1000" dirty="0"/>
              <a:t> </a:t>
            </a:r>
            <a:r>
              <a:rPr lang="en-US" sz="1000" dirty="0" err="1"/>
              <a:t>vaksen</a:t>
            </a:r>
            <a:r>
              <a:rPr lang="en-US" sz="1000" dirty="0"/>
              <a:t>. </a:t>
            </a:r>
            <a:endParaRPr lang="en-US" sz="1000" dirty="0">
              <a:cs typeface="Calibri"/>
            </a:endParaRPr>
          </a:p>
          <a:p>
            <a:pPr marL="171450" indent="-171450"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>
                <a:cs typeface="Calibri"/>
              </a:rPr>
              <a:t>Mete yon </a:t>
            </a:r>
            <a:r>
              <a:rPr lang="en-US" sz="1000" dirty="0" err="1">
                <a:cs typeface="Calibri"/>
              </a:rPr>
              <a:t>respiratè</a:t>
            </a:r>
            <a:r>
              <a:rPr lang="en-US" sz="1000" dirty="0">
                <a:cs typeface="Calibri"/>
              </a:rPr>
              <a:t> nan </a:t>
            </a:r>
            <a:r>
              <a:rPr lang="en-US" sz="1000" dirty="0" err="1">
                <a:cs typeface="Calibri"/>
              </a:rPr>
              <a:t>espas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anndan</a:t>
            </a:r>
            <a:r>
              <a:rPr lang="en-US" sz="1000" dirty="0">
                <a:cs typeface="Calibri"/>
              </a:rPr>
              <a:t> ki gen </a:t>
            </a:r>
            <a:r>
              <a:rPr lang="en-US" sz="1000" dirty="0" err="1">
                <a:cs typeface="Calibri"/>
              </a:rPr>
              <a:t>anpil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moun</a:t>
            </a:r>
            <a:r>
              <a:rPr lang="en-US" sz="1000" dirty="0">
                <a:cs typeface="Calibri"/>
              </a:rPr>
              <a:t>, </a:t>
            </a:r>
            <a:r>
              <a:rPr lang="en-US" sz="1000" dirty="0" err="1">
                <a:cs typeface="Calibri"/>
              </a:rPr>
              <a:t>menm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si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ou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deja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pran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dènye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dòz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vaksen</a:t>
            </a:r>
            <a:r>
              <a:rPr lang="en-US" sz="1000" dirty="0">
                <a:cs typeface="Calibri"/>
              </a:rPr>
              <a:t> </a:t>
            </a:r>
            <a:r>
              <a:rPr lang="en-US" sz="1000" dirty="0" err="1">
                <a:cs typeface="Calibri"/>
              </a:rPr>
              <a:t>yo</a:t>
            </a:r>
            <a:r>
              <a:rPr lang="en-US" sz="1000" dirty="0">
                <a:cs typeface="Calibri"/>
              </a:rPr>
              <a:t>. </a:t>
            </a:r>
          </a:p>
          <a:p>
            <a:pPr marL="171450" indent="-171450"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ekspoze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ak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KOVID-19,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swiv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etap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sa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menm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228600" indent="-114300"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Pote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yon mas pandan 10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Si li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touswit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 Si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nan 48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Si li pa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santi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sentòm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la,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pi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piti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5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 fin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trape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COVID-19. Si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 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refè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la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48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epi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sa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ankò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yon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lòt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48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èdtan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dezyèm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rezilta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 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Chache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wè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yon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doktè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w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panse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malad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28600" indent="-114300">
              <a:buClr>
                <a:srgbClr val="0E5299"/>
              </a:buClr>
              <a:buSzPct val="127000"/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tès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a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pozitif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gade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gid Sant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Kontwòl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Maladi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a (Centers for Disease Control, CDC)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konnen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kijan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antre nan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izolman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171450" indent="-171450"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Kèlkeswa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estati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vaksinasyon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a gen COVID-19, li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dwe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rete yon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kote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poukont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li. Gade gid CDC (Centers for Disease Control and Prevention, CDC)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konnen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kijan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 rete yon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kote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poukont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li.</a:t>
            </a:r>
            <a:endParaRPr lang="en-US" sz="1000" dirty="0"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81975" y="6496421"/>
            <a:ext cx="2837438" cy="25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b="1" dirty="0" err="1"/>
              <a:t>Konsiderasyon</a:t>
            </a:r>
            <a:r>
              <a:rPr lang="es-ES" sz="1200" b="1" dirty="0"/>
              <a:t> </a:t>
            </a:r>
            <a:r>
              <a:rPr lang="es-ES" sz="1200" b="1" dirty="0" err="1"/>
              <a:t>Espesyal</a:t>
            </a:r>
            <a:r>
              <a:rPr lang="es-ES" sz="1200" b="1" dirty="0"/>
              <a:t> </a:t>
            </a:r>
            <a:r>
              <a:rPr lang="es-ES" sz="1200" b="1" dirty="0" err="1"/>
              <a:t>pou</a:t>
            </a:r>
            <a:r>
              <a:rPr lang="es-ES" sz="1200" b="1" dirty="0"/>
              <a:t> </a:t>
            </a:r>
            <a:r>
              <a:rPr lang="es-ES" sz="1200" b="1" dirty="0" err="1"/>
              <a:t>Fanm</a:t>
            </a:r>
            <a:r>
              <a:rPr lang="es-ES" sz="1200" b="1" dirty="0"/>
              <a:t> yo</a:t>
            </a:r>
            <a:endParaRPr lang="en-US" sz="1200" b="1" dirty="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64858" y="6761442"/>
            <a:ext cx="2885717" cy="8079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00" dirty="0"/>
              <a:t>Pou </a:t>
            </a:r>
            <a:r>
              <a:rPr lang="es-ES" sz="1000" dirty="0" err="1"/>
              <a:t>fanm</a:t>
            </a:r>
            <a:r>
              <a:rPr lang="es-ES" sz="1000" dirty="0"/>
              <a:t> de </a:t>
            </a:r>
            <a:r>
              <a:rPr lang="es-ES" sz="1000" dirty="0" err="1"/>
              <a:t>nenpòt</a:t>
            </a:r>
            <a:r>
              <a:rPr lang="es-ES" sz="1000" dirty="0"/>
              <a:t> </a:t>
            </a:r>
            <a:r>
              <a:rPr lang="es-ES" sz="1000" dirty="0" err="1"/>
              <a:t>laj</a:t>
            </a:r>
            <a:r>
              <a:rPr lang="es-ES" sz="1000" dirty="0"/>
              <a:t> </a:t>
            </a:r>
            <a:r>
              <a:rPr lang="es-ES" sz="1000" dirty="0" err="1"/>
              <a:t>ki</a:t>
            </a:r>
            <a:r>
              <a:rPr lang="es-ES" sz="1000" dirty="0"/>
              <a:t> </a:t>
            </a:r>
            <a:r>
              <a:rPr lang="es-ES" sz="1000" dirty="0" err="1"/>
              <a:t>ansent</a:t>
            </a:r>
            <a:r>
              <a:rPr lang="es-ES" sz="1000" dirty="0"/>
              <a:t>, </a:t>
            </a:r>
            <a:r>
              <a:rPr lang="es-ES" sz="1000" dirty="0" err="1"/>
              <a:t>kap</a:t>
            </a:r>
            <a:r>
              <a:rPr lang="es-ES" sz="1000" dirty="0"/>
              <a:t> </a:t>
            </a:r>
            <a:r>
              <a:rPr lang="es-ES" sz="1000" dirty="0" err="1"/>
              <a:t>bay</a:t>
            </a:r>
            <a:r>
              <a:rPr lang="es-ES" sz="1000" dirty="0"/>
              <a:t> tete, </a:t>
            </a:r>
            <a:r>
              <a:rPr lang="es-ES" sz="1000" dirty="0" err="1"/>
              <a:t>oswa</a:t>
            </a:r>
            <a:r>
              <a:rPr lang="es-ES" sz="1000" dirty="0"/>
              <a:t> </a:t>
            </a:r>
            <a:r>
              <a:rPr lang="es-ES" sz="1000" dirty="0" err="1"/>
              <a:t>kap</a:t>
            </a:r>
            <a:r>
              <a:rPr lang="es-ES" sz="1000" dirty="0"/>
              <a:t> </a:t>
            </a:r>
            <a:r>
              <a:rPr lang="es-ES" sz="1000" dirty="0" err="1"/>
              <a:t>eseye</a:t>
            </a:r>
            <a:r>
              <a:rPr lang="es-ES" sz="1000" dirty="0"/>
              <a:t> </a:t>
            </a:r>
            <a:r>
              <a:rPr lang="es-ES" sz="1000" dirty="0" err="1"/>
              <a:t>vin</a:t>
            </a:r>
            <a:r>
              <a:rPr lang="es-ES" sz="1000" dirty="0"/>
              <a:t> </a:t>
            </a:r>
            <a:r>
              <a:rPr lang="es-ES" sz="1000" dirty="0" err="1"/>
              <a:t>ansent</a:t>
            </a:r>
            <a:r>
              <a:rPr lang="es-ES" sz="1000" dirty="0"/>
              <a:t>, </a:t>
            </a:r>
            <a:r>
              <a:rPr lang="es-ES" sz="1000" dirty="0" err="1"/>
              <a:t>vaksen</a:t>
            </a:r>
            <a:r>
              <a:rPr lang="es-ES" sz="1000" dirty="0"/>
              <a:t> yo </a:t>
            </a:r>
            <a:r>
              <a:rPr lang="es-ES" sz="1000" dirty="0" err="1"/>
              <a:t>enpòtan</a:t>
            </a:r>
            <a:r>
              <a:rPr lang="es-ES" sz="1000" dirty="0"/>
              <a:t> </a:t>
            </a:r>
            <a:r>
              <a:rPr lang="es-ES" sz="1000" dirty="0" err="1"/>
              <a:t>pou</a:t>
            </a:r>
            <a:r>
              <a:rPr lang="es-ES" sz="1000" dirty="0"/>
              <a:t> </a:t>
            </a:r>
            <a:r>
              <a:rPr lang="es-ES" sz="1000" dirty="0" err="1"/>
              <a:t>kenbe</a:t>
            </a:r>
            <a:r>
              <a:rPr lang="es-ES" sz="1000" dirty="0"/>
              <a:t> </a:t>
            </a:r>
            <a:r>
              <a:rPr lang="es-ES" sz="1000" dirty="0" err="1"/>
              <a:t>manman</a:t>
            </a:r>
            <a:r>
              <a:rPr lang="es-ES" sz="1000" dirty="0"/>
              <a:t> yo </a:t>
            </a:r>
            <a:r>
              <a:rPr lang="es-ES" sz="1000" dirty="0" err="1"/>
              <a:t>ak</a:t>
            </a:r>
            <a:r>
              <a:rPr lang="es-ES" sz="1000" dirty="0"/>
              <a:t> bebe yo </a:t>
            </a:r>
            <a:r>
              <a:rPr lang="es-ES" sz="1000" dirty="0" err="1"/>
              <a:t>an</a:t>
            </a:r>
            <a:r>
              <a:rPr lang="es-ES" sz="1000" dirty="0"/>
              <a:t> sante.</a:t>
            </a:r>
            <a:endParaRPr lang="en-US" sz="1000" dirty="0">
              <a:ea typeface="+mn-lt"/>
              <a:cs typeface="+mn-lt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00" dirty="0">
                <a:ea typeface="+mn-lt"/>
                <a:cs typeface="+mn-lt"/>
              </a:rPr>
              <a:t>Nou </a:t>
            </a:r>
            <a:r>
              <a:rPr lang="es-ES" sz="1000" dirty="0" err="1">
                <a:ea typeface="+mn-lt"/>
                <a:cs typeface="+mn-lt"/>
              </a:rPr>
              <a:t>rekòmande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adilt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ak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adolesan</a:t>
            </a:r>
            <a:r>
              <a:rPr lang="es-ES" sz="1000" dirty="0">
                <a:ea typeface="+mn-lt"/>
                <a:cs typeface="+mn-lt"/>
              </a:rPr>
              <a:t> </a:t>
            </a:r>
            <a:r>
              <a:rPr lang="es-ES" sz="1000" dirty="0" err="1">
                <a:ea typeface="+mn-lt"/>
                <a:cs typeface="+mn-lt"/>
              </a:rPr>
              <a:t>ki</a:t>
            </a:r>
            <a:r>
              <a:rPr lang="es-ES" sz="1000" dirty="0">
                <a:ea typeface="+mn-lt"/>
                <a:cs typeface="+mn-lt"/>
              </a:rPr>
              <a:t> gen </a:t>
            </a:r>
            <a:r>
              <a:rPr lang="es-ES" sz="1000" dirty="0" err="1">
                <a:ea typeface="+mn-lt"/>
                <a:cs typeface="+mn-lt"/>
              </a:rPr>
              <a:t>ant</a:t>
            </a:r>
            <a:r>
              <a:rPr lang="es-ES" sz="1000" dirty="0">
                <a:ea typeface="+mn-lt"/>
                <a:cs typeface="+mn-lt"/>
              </a:rPr>
              <a:t> </a:t>
            </a:r>
            <a:br>
              <a:rPr lang="es-ES" sz="1000" dirty="0">
                <a:ea typeface="+mn-lt"/>
                <a:cs typeface="+mn-lt"/>
              </a:rPr>
            </a:br>
            <a:r>
              <a:rPr lang="es-ES" sz="1000" dirty="0">
                <a:ea typeface="+mn-lt"/>
                <a:cs typeface="+mn-lt"/>
              </a:rPr>
              <a:t>18-60 </a:t>
            </a:r>
            <a:r>
              <a:rPr lang="es-ES" sz="1000" dirty="0" err="1">
                <a:ea typeface="+mn-lt"/>
                <a:cs typeface="+mn-lt"/>
              </a:rPr>
              <a:t>ane</a:t>
            </a:r>
            <a:r>
              <a:rPr lang="es-ES" sz="1000" dirty="0">
                <a:ea typeface="+mn-lt"/>
                <a:cs typeface="+mn-lt"/>
              </a:rPr>
              <a:t> yo </a:t>
            </a:r>
            <a:r>
              <a:rPr lang="es-ES" sz="1000" dirty="0" err="1">
                <a:ea typeface="+mn-lt"/>
                <a:cs typeface="+mn-lt"/>
              </a:rPr>
              <a:t>pou</a:t>
            </a:r>
            <a:r>
              <a:rPr lang="es-ES" sz="1000" dirty="0">
                <a:ea typeface="+mn-lt"/>
                <a:cs typeface="+mn-lt"/>
              </a:rPr>
              <a:t> yo </a:t>
            </a:r>
            <a:r>
              <a:rPr lang="es-ES" sz="1000" dirty="0" err="1">
                <a:ea typeface="+mn-lt"/>
                <a:cs typeface="+mn-lt"/>
              </a:rPr>
              <a:t>pran</a:t>
            </a:r>
            <a:r>
              <a:rPr lang="es-ES" sz="1000" dirty="0">
                <a:ea typeface="+mn-lt"/>
                <a:cs typeface="+mn-lt"/>
              </a:rPr>
              <a:t> Pfizer </a:t>
            </a:r>
            <a:r>
              <a:rPr lang="es-ES" sz="1000" dirty="0" err="1">
                <a:ea typeface="+mn-lt"/>
                <a:cs typeface="+mn-lt"/>
              </a:rPr>
              <a:t>oswa</a:t>
            </a:r>
            <a:r>
              <a:rPr lang="es-ES" sz="1000" dirty="0">
                <a:ea typeface="+mn-lt"/>
                <a:cs typeface="+mn-lt"/>
              </a:rPr>
              <a:t> Moderna.</a:t>
            </a:r>
            <a:endParaRPr lang="en-US" sz="1000" dirty="0">
              <a:ea typeface="+mn-lt"/>
              <a:cs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E2F362-71A9-39D9-FF86-33BDF28E0838}"/>
              </a:ext>
            </a:extLst>
          </p:cNvPr>
          <p:cNvGrpSpPr/>
          <p:nvPr/>
        </p:nvGrpSpPr>
        <p:grpSpPr>
          <a:xfrm>
            <a:off x="3580788" y="6043276"/>
            <a:ext cx="1327214" cy="1398210"/>
            <a:chOff x="3580788" y="5997916"/>
            <a:chExt cx="1327214" cy="139821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580788" y="6959853"/>
              <a:ext cx="1327214" cy="4362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Kontinye</a:t>
              </a:r>
              <a:r>
                <a:rPr lang="en-US" sz="1050" b="1"/>
                <a:t> mete mask nan </a:t>
              </a:r>
              <a:r>
                <a:rPr lang="en-US" sz="1050" b="1" err="1"/>
                <a:t>espas</a:t>
              </a:r>
              <a:r>
                <a:rPr lang="en-US" sz="1050" b="1"/>
                <a:t> </a:t>
              </a:r>
              <a:r>
                <a:rPr lang="en-US" sz="1050" b="1" err="1"/>
                <a:t>kote</a:t>
              </a:r>
              <a:r>
                <a:rPr lang="en-US" sz="1050" b="1"/>
                <a:t> ki </a:t>
              </a:r>
              <a:r>
                <a:rPr lang="en-US" sz="1050" b="1" err="1"/>
                <a:t>chaje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epi lave men </a:t>
              </a:r>
              <a:r>
                <a:rPr lang="en-US" sz="1050" b="1" err="1"/>
                <a:t>ou</a:t>
              </a:r>
              <a:r>
                <a:rPr lang="en-US" sz="1050" b="1"/>
                <a:t>.</a:t>
              </a:r>
              <a:endParaRPr lang="en-US" sz="1050" b="1">
                <a:cs typeface="Calibri"/>
              </a:endParaRPr>
            </a:p>
          </p:txBody>
        </p:sp>
        <p:pic>
          <p:nvPicPr>
            <p:cNvPr id="73" name="Picture 7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9FA7CD6-E043-05E2-6824-57DB17DE8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47582" y="6052870"/>
              <a:ext cx="818281" cy="84549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C5E56-3641-737A-ABE8-1497F7032CEA}"/>
              </a:ext>
            </a:extLst>
          </p:cNvPr>
          <p:cNvGrpSpPr/>
          <p:nvPr/>
        </p:nvGrpSpPr>
        <p:grpSpPr>
          <a:xfrm>
            <a:off x="3581183" y="2494982"/>
            <a:ext cx="1370510" cy="1675272"/>
            <a:chOff x="5152251" y="1007155"/>
            <a:chExt cx="1370510" cy="167527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84196" y="1007155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52251" y="1955305"/>
              <a:ext cx="1370510" cy="7271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dirty="0" err="1">
                  <a:cs typeface="Calibri"/>
                </a:rPr>
                <a:t>Chèche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konnen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kote</a:t>
              </a:r>
              <a:r>
                <a:rPr lang="en-US" sz="1050" b="1" dirty="0">
                  <a:cs typeface="Calibri"/>
                </a:rPr>
                <a:t> ki </a:t>
              </a:r>
              <a:r>
                <a:rPr lang="en-US" sz="1050" b="1" dirty="0" err="1">
                  <a:cs typeface="Calibri"/>
                </a:rPr>
                <a:t>ofri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vaksen</a:t>
              </a:r>
              <a:r>
                <a:rPr lang="en-US" sz="1050" b="1" dirty="0">
                  <a:cs typeface="Calibri"/>
                </a:rPr>
                <a:t> gratis nan eta w la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depatman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, </a:t>
              </a:r>
              <a:r>
                <a:rPr lang="en-US" sz="1050" b="1" dirty="0" err="1">
                  <a:cs typeface="Calibri"/>
                </a:rPr>
                <a:t>famasi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oswa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</a:t>
              </a:r>
              <a:r>
                <a:rPr lang="en-US" sz="1050" b="1" dirty="0">
                  <a:cs typeface="Calibri"/>
                </a:rPr>
                <a:t> </a:t>
              </a:r>
              <a:r>
                <a:rPr lang="en-US" sz="1050" b="1" dirty="0" err="1">
                  <a:cs typeface="Calibri"/>
                </a:rPr>
                <a:t>sante</a:t>
              </a:r>
              <a:r>
                <a:rPr lang="en-US" sz="1050" b="1" dirty="0">
                  <a:cs typeface="Calibri"/>
                </a:rPr>
                <a:t> nan </a:t>
              </a:r>
              <a:r>
                <a:rPr lang="en-US" sz="1050" b="1" dirty="0" err="1">
                  <a:cs typeface="Calibri"/>
                </a:rPr>
                <a:t>zòn</a:t>
              </a:r>
              <a:r>
                <a:rPr lang="en-US" sz="1050" b="1" dirty="0">
                  <a:cs typeface="Calibri"/>
                </a:rPr>
                <a:t> pa w la.</a:t>
              </a:r>
            </a:p>
          </p:txBody>
        </p:sp>
        <p:pic>
          <p:nvPicPr>
            <p:cNvPr id="9" name="Picture 8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DB8B3E48-2575-B509-DA2F-5AF5D4585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67205" y="1041310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2D00A7A6-14EB-4601-AC86-7118E79DA7BF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1228</Words>
  <Application>Microsoft Office PowerPoint</Application>
  <PresentationFormat>Custom</PresentationFormat>
  <Paragraphs>77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Calibri,Sans-Serif</vt:lpstr>
      <vt:lpstr>Lato Black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2023-09-19 Modèl depliyan sou vaksen COVID pou Timoun</dc:title>
  <dc:creator>Migrant Clinicians Network</dc:creator>
  <cp:lastModifiedBy>Giovanni Lopez-Quezada</cp:lastModifiedBy>
  <cp:revision>2</cp:revision>
  <dcterms:created xsi:type="dcterms:W3CDTF">2021-06-09T15:49:13Z</dcterms:created>
  <dcterms:modified xsi:type="dcterms:W3CDTF">2023-09-27T15:40:40Z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