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51" r:id="rId6"/>
    <p:sldMasterId id="2147483763" r:id="rId7"/>
  </p:sldMasterIdLst>
  <p:notesMasterIdLst>
    <p:notesMasterId r:id="rId22"/>
  </p:notesMasterIdLst>
  <p:sldIdLst>
    <p:sldId id="763" r:id="rId8"/>
    <p:sldId id="314" r:id="rId9"/>
    <p:sldId id="768" r:id="rId10"/>
    <p:sldId id="755" r:id="rId11"/>
    <p:sldId id="764" r:id="rId12"/>
    <p:sldId id="765" r:id="rId13"/>
    <p:sldId id="752" r:id="rId14"/>
    <p:sldId id="761" r:id="rId15"/>
    <p:sldId id="756" r:id="rId16"/>
    <p:sldId id="757" r:id="rId17"/>
    <p:sldId id="754" r:id="rId18"/>
    <p:sldId id="766" r:id="rId19"/>
    <p:sldId id="767"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4D703-E936-D766-C597-50CA547A6111}" name="Giovanni Lopez-Quezada" initials="GL" userId="S::glopez-quezada@migrantclinician.org::d444c8ac-3606-446b-ab90-a96ed9b696ec" providerId="AD"/>
  <p188:author id="{AD21D23F-2191-2AE5-B864-8F1B32CCBC7E}" name="Mónica Fossi" initials="MF" userId="S::mfossi@migrantclinician.org::01634185-630a-4a37-8c7e-5559376f41ab" providerId="AD"/>
  <p188:author id="{67B99792-8BE8-A8EB-BE8D-E41AC500DBBB}" name="Noel Dufrene" initials="ND" userId="S::ndufrene@migrantclinician.org::131c83a1-d70b-4f56-8487-a9b39281de7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6422F"/>
    <a:srgbClr val="B73C2B"/>
    <a:srgbClr val="B9D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FC4E1-0A6E-C505-F73F-58758BD11EBD}" v="53" dt="2023-10-31T03:31:42.797"/>
    <p1510:client id="{E280F989-1390-5285-B299-94527E12AC45}" v="16" dt="2023-11-07T15:07:58.644"/>
    <p1510:client id="{EDF46B93-0577-4762-88E7-F8FDE530D9A7}" v="90" dt="2023-10-31T23:35:00.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93" autoAdjust="0"/>
    <p:restoredTop sz="94660"/>
  </p:normalViewPr>
  <p:slideViewPr>
    <p:cSldViewPr snapToGrid="0">
      <p:cViewPr>
        <p:scale>
          <a:sx n="66" d="100"/>
          <a:sy n="66" d="100"/>
        </p:scale>
        <p:origin x="1434"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Dufrene" userId="S::ndufrene@migrantclinician.org::131c83a1-d70b-4f56-8487-a9b39281de7c" providerId="AD" clId="Web-{7EC2702F-91CD-F081-FE5D-D81026559754}"/>
    <pc:docChg chg="modSld">
      <pc:chgData name="Noel Dufrene" userId="S::ndufrene@migrantclinician.org::131c83a1-d70b-4f56-8487-a9b39281de7c" providerId="AD" clId="Web-{7EC2702F-91CD-F081-FE5D-D81026559754}" dt="2023-07-19T15:01:43.949" v="86"/>
      <pc:docMkLst>
        <pc:docMk/>
      </pc:docMkLst>
      <pc:sldChg chg="modSp addCm modCm modNotes">
        <pc:chgData name="Noel Dufrene" userId="S::ndufrene@migrantclinician.org::131c83a1-d70b-4f56-8487-a9b39281de7c" providerId="AD" clId="Web-{7EC2702F-91CD-F081-FE5D-D81026559754}" dt="2023-07-19T13:11:26.111" v="41"/>
        <pc:sldMkLst>
          <pc:docMk/>
          <pc:sldMk cId="2020913631" sldId="752"/>
        </pc:sldMkLst>
        <pc:spChg chg="mod">
          <ac:chgData name="Noel Dufrene" userId="S::ndufrene@migrantclinician.org::131c83a1-d70b-4f56-8487-a9b39281de7c" providerId="AD" clId="Web-{7EC2702F-91CD-F081-FE5D-D81026559754}" dt="2023-07-19T13:01:23.110" v="11" actId="20577"/>
          <ac:spMkLst>
            <pc:docMk/>
            <pc:sldMk cId="2020913631" sldId="752"/>
            <ac:spMk id="3" creationId="{4FA004E6-B74F-0D85-F7B7-5F55CAF43FF9}"/>
          </ac:spMkLst>
        </pc:spChg>
        <pc:spChg chg="mod">
          <ac:chgData name="Noel Dufrene" userId="S::ndufrene@migrantclinician.org::131c83a1-d70b-4f56-8487-a9b39281de7c" providerId="AD" clId="Web-{7EC2702F-91CD-F081-FE5D-D81026559754}" dt="2023-07-19T13:04:22.146" v="35" actId="20577"/>
          <ac:spMkLst>
            <pc:docMk/>
            <pc:sldMk cId="2020913631" sldId="752"/>
            <ac:spMk id="5" creationId="{0AFE7A2A-60C1-C63F-0719-FC74C8B0F2B0}"/>
          </ac:spMkLst>
        </pc:spChg>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7EC2702F-91CD-F081-FE5D-D81026559754}" dt="2023-07-19T13:02:19.893" v="12"/>
              <pc2:cmMkLst xmlns:pc2="http://schemas.microsoft.com/office/powerpoint/2019/9/main/command">
                <pc:docMk/>
                <pc:sldMk cId="2020913631" sldId="752"/>
                <pc2:cmMk id="{875EED5C-4577-48B8-9A7E-28F5EA87EB2F}"/>
              </pc2:cmMkLst>
            </pc226:cmChg>
            <pc226:cmChg xmlns:pc226="http://schemas.microsoft.com/office/powerpoint/2022/06/main/command" chg="">
              <pc226:chgData name="Noel Dufrene" userId="S::ndufrene@migrantclinician.org::131c83a1-d70b-4f56-8487-a9b39281de7c" providerId="AD" clId="Web-{7EC2702F-91CD-F081-FE5D-D81026559754}" dt="2023-07-19T13:00:49.734" v="2"/>
              <pc2:cmMkLst xmlns:pc2="http://schemas.microsoft.com/office/powerpoint/2019/9/main/command">
                <pc:docMk/>
                <pc:sldMk cId="2020913631" sldId="752"/>
                <pc2:cmMk id="{0B7ECEF8-CAAB-476C-8275-F9EDDA28F678}"/>
              </pc2:cmMkLst>
              <pc226:cmRplyChg chg="add mod">
                <pc226:chgData name="Noel Dufrene" userId="S::ndufrene@migrantclinician.org::131c83a1-d70b-4f56-8487-a9b39281de7c" providerId="AD" clId="Web-{7EC2702F-91CD-F081-FE5D-D81026559754}" dt="2023-07-19T13:00:49.734" v="2"/>
                <pc2:cmRplyMkLst xmlns:pc2="http://schemas.microsoft.com/office/powerpoint/2019/9/main/command">
                  <pc:docMk/>
                  <pc:sldMk cId="2020913631" sldId="752"/>
                  <pc2:cmMk id="{0B7ECEF8-CAAB-476C-8275-F9EDDA28F678}"/>
                  <pc2:cmRplyMk id="{539F3B0E-EDC9-4ED6-B0C1-C09C13937933}"/>
                </pc2:cmRplyMkLst>
              </pc226:cmRplyChg>
            </pc226:cmChg>
          </p:ext>
        </pc:extLst>
      </pc:sldChg>
      <pc:sldChg chg="addCm delCm">
        <pc:chgData name="Noel Dufrene" userId="S::ndufrene@migrantclinician.org::131c83a1-d70b-4f56-8487-a9b39281de7c" providerId="AD" clId="Web-{7EC2702F-91CD-F081-FE5D-D81026559754}" dt="2023-07-19T14:02:45.636" v="53"/>
        <pc:sldMkLst>
          <pc:docMk/>
          <pc:sldMk cId="105279544" sldId="754"/>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7EC2702F-91CD-F081-FE5D-D81026559754}" dt="2023-07-19T14:02:45.636" v="53"/>
              <pc2:cmMkLst xmlns:pc2="http://schemas.microsoft.com/office/powerpoint/2019/9/main/command">
                <pc:docMk/>
                <pc:sldMk cId="105279544" sldId="754"/>
                <pc2:cmMk id="{F591F5A2-4523-45C5-A41D-180C382E0D6C}"/>
              </pc2:cmMkLst>
            </pc226:cmChg>
            <pc226:cmChg xmlns:pc226="http://schemas.microsoft.com/office/powerpoint/2022/06/main/command" chg="del">
              <pc226:chgData name="Noel Dufrene" userId="S::ndufrene@migrantclinician.org::131c83a1-d70b-4f56-8487-a9b39281de7c" providerId="AD" clId="Web-{7EC2702F-91CD-F081-FE5D-D81026559754}" dt="2023-07-19T14:02:27.807" v="52"/>
              <pc2:cmMkLst xmlns:pc2="http://schemas.microsoft.com/office/powerpoint/2019/9/main/command">
                <pc:docMk/>
                <pc:sldMk cId="105279544" sldId="754"/>
                <pc2:cmMk id="{913094EF-6A54-45F3-BEAC-04D988F95E0D}"/>
              </pc2:cmMkLst>
            </pc226:cmChg>
          </p:ext>
        </pc:extLst>
      </pc:sldChg>
      <pc:sldChg chg="modNotes">
        <pc:chgData name="Noel Dufrene" userId="S::ndufrene@migrantclinician.org::131c83a1-d70b-4f56-8487-a9b39281de7c" providerId="AD" clId="Web-{7EC2702F-91CD-F081-FE5D-D81026559754}" dt="2023-07-18T20:49:54.004" v="0"/>
        <pc:sldMkLst>
          <pc:docMk/>
          <pc:sldMk cId="3072671350" sldId="755"/>
        </pc:sldMkLst>
      </pc:sldChg>
      <pc:sldChg chg="modNotes">
        <pc:chgData name="Noel Dufrene" userId="S::ndufrene@migrantclinician.org::131c83a1-d70b-4f56-8487-a9b39281de7c" providerId="AD" clId="Web-{7EC2702F-91CD-F081-FE5D-D81026559754}" dt="2023-07-19T13:41:00.849" v="49"/>
        <pc:sldMkLst>
          <pc:docMk/>
          <pc:sldMk cId="3030035963" sldId="756"/>
        </pc:sldMkLst>
      </pc:sldChg>
      <pc:sldChg chg="modNotes">
        <pc:chgData name="Noel Dufrene" userId="S::ndufrene@migrantclinician.org::131c83a1-d70b-4f56-8487-a9b39281de7c" providerId="AD" clId="Web-{7EC2702F-91CD-F081-FE5D-D81026559754}" dt="2023-07-19T14:02:22.245" v="51"/>
        <pc:sldMkLst>
          <pc:docMk/>
          <pc:sldMk cId="3711492236" sldId="757"/>
        </pc:sldMkLst>
      </pc:sldChg>
      <pc:sldChg chg="modNotes">
        <pc:chgData name="Noel Dufrene" userId="S::ndufrene@migrantclinician.org::131c83a1-d70b-4f56-8487-a9b39281de7c" providerId="AD" clId="Web-{7EC2702F-91CD-F081-FE5D-D81026559754}" dt="2023-07-19T13:39:12.658" v="47"/>
        <pc:sldMkLst>
          <pc:docMk/>
          <pc:sldMk cId="3546062578" sldId="761"/>
        </pc:sldMkLst>
      </pc:sldChg>
      <pc:sldChg chg="modSp modNotes">
        <pc:chgData name="Noel Dufrene" userId="S::ndufrene@migrantclinician.org::131c83a1-d70b-4f56-8487-a9b39281de7c" providerId="AD" clId="Web-{7EC2702F-91CD-F081-FE5D-D81026559754}" dt="2023-07-19T14:38:47.614" v="73"/>
        <pc:sldMkLst>
          <pc:docMk/>
          <pc:sldMk cId="3196525035" sldId="766"/>
        </pc:sldMkLst>
        <pc:spChg chg="mod">
          <ac:chgData name="Noel Dufrene" userId="S::ndufrene@migrantclinician.org::131c83a1-d70b-4f56-8487-a9b39281de7c" providerId="AD" clId="Web-{7EC2702F-91CD-F081-FE5D-D81026559754}" dt="2023-07-19T14:34:21.010" v="62" actId="20577"/>
          <ac:spMkLst>
            <pc:docMk/>
            <pc:sldMk cId="3196525035" sldId="766"/>
            <ac:spMk id="4" creationId="{1B2BCCF8-80D6-5ADC-17E7-BBA36ED29105}"/>
          </ac:spMkLst>
        </pc:spChg>
        <pc:spChg chg="mod">
          <ac:chgData name="Noel Dufrene" userId="S::ndufrene@migrantclinician.org::131c83a1-d70b-4f56-8487-a9b39281de7c" providerId="AD" clId="Web-{7EC2702F-91CD-F081-FE5D-D81026559754}" dt="2023-07-19T14:23:28.734" v="55" actId="20577"/>
          <ac:spMkLst>
            <pc:docMk/>
            <pc:sldMk cId="3196525035" sldId="766"/>
            <ac:spMk id="13" creationId="{DE4DA334-F46A-138B-E2E8-BAC5405C69E9}"/>
          </ac:spMkLst>
        </pc:spChg>
        <pc:graphicFrameChg chg="modGraphic">
          <ac:chgData name="Noel Dufrene" userId="S::ndufrene@migrantclinician.org::131c83a1-d70b-4f56-8487-a9b39281de7c" providerId="AD" clId="Web-{7EC2702F-91CD-F081-FE5D-D81026559754}" dt="2023-07-19T14:34:26.838" v="65" actId="20577"/>
          <ac:graphicFrameMkLst>
            <pc:docMk/>
            <pc:sldMk cId="3196525035" sldId="766"/>
            <ac:graphicFrameMk id="10" creationId="{7910D300-A4D5-1203-6DC7-A81FC5CB5BDB}"/>
          </ac:graphicFrameMkLst>
        </pc:graphicFrameChg>
      </pc:sldChg>
      <pc:sldChg chg="modSp modNotes">
        <pc:chgData name="Noel Dufrene" userId="S::ndufrene@migrantclinician.org::131c83a1-d70b-4f56-8487-a9b39281de7c" providerId="AD" clId="Web-{7EC2702F-91CD-F081-FE5D-D81026559754}" dt="2023-07-19T15:01:43.949" v="86"/>
        <pc:sldMkLst>
          <pc:docMk/>
          <pc:sldMk cId="1989508520" sldId="767"/>
        </pc:sldMkLst>
        <pc:spChg chg="mod">
          <ac:chgData name="Noel Dufrene" userId="S::ndufrene@migrantclinician.org::131c83a1-d70b-4f56-8487-a9b39281de7c" providerId="AD" clId="Web-{7EC2702F-91CD-F081-FE5D-D81026559754}" dt="2023-07-19T14:53:26.195" v="75" actId="20577"/>
          <ac:spMkLst>
            <pc:docMk/>
            <pc:sldMk cId="1989508520" sldId="767"/>
            <ac:spMk id="10" creationId="{AC60D104-A7AE-614F-8F3E-4E22B7E15E7D}"/>
          </ac:spMkLst>
        </pc:spChg>
        <pc:spChg chg="mod">
          <ac:chgData name="Noel Dufrene" userId="S::ndufrene@migrantclinician.org::131c83a1-d70b-4f56-8487-a9b39281de7c" providerId="AD" clId="Web-{7EC2702F-91CD-F081-FE5D-D81026559754}" dt="2023-07-19T14:53:45.821" v="84" actId="20577"/>
          <ac:spMkLst>
            <pc:docMk/>
            <pc:sldMk cId="1989508520" sldId="767"/>
            <ac:spMk id="12" creationId="{B6989B5A-4835-A2F7-F62C-2B1D7ECC0B21}"/>
          </ac:spMkLst>
        </pc:spChg>
      </pc:sldChg>
    </pc:docChg>
  </pc:docChgLst>
  <pc:docChgLst>
    <pc:chgData name="Noel Dufrene" userId="S::ndufrene@migrantclinician.org::131c83a1-d70b-4f56-8487-a9b39281de7c" providerId="AD" clId="Web-{BF9712EC-33B1-5233-9A9E-9C7E8629E755}"/>
    <pc:docChg chg="modSld">
      <pc:chgData name="Noel Dufrene" userId="S::ndufrene@migrantclinician.org::131c83a1-d70b-4f56-8487-a9b39281de7c" providerId="AD" clId="Web-{BF9712EC-33B1-5233-9A9E-9C7E8629E755}" dt="2023-07-13T19:15:07.701" v="22" actId="20577"/>
      <pc:docMkLst>
        <pc:docMk/>
      </pc:docMkLst>
      <pc:sldChg chg="modNotes">
        <pc:chgData name="Noel Dufrene" userId="S::ndufrene@migrantclinician.org::131c83a1-d70b-4f56-8487-a9b39281de7c" providerId="AD" clId="Web-{BF9712EC-33B1-5233-9A9E-9C7E8629E755}" dt="2023-07-13T18:56:26.808" v="5"/>
        <pc:sldMkLst>
          <pc:docMk/>
          <pc:sldMk cId="2456986541" sldId="314"/>
        </pc:sldMkLst>
      </pc:sldChg>
      <pc:sldChg chg="modSp">
        <pc:chgData name="Noel Dufrene" userId="S::ndufrene@migrantclinician.org::131c83a1-d70b-4f56-8487-a9b39281de7c" providerId="AD" clId="Web-{BF9712EC-33B1-5233-9A9E-9C7E8629E755}" dt="2023-07-13T19:15:07.701" v="22" actId="20577"/>
        <pc:sldMkLst>
          <pc:docMk/>
          <pc:sldMk cId="2020913631" sldId="752"/>
        </pc:sldMkLst>
        <pc:spChg chg="mod">
          <ac:chgData name="Noel Dufrene" userId="S::ndufrene@migrantclinician.org::131c83a1-d70b-4f56-8487-a9b39281de7c" providerId="AD" clId="Web-{BF9712EC-33B1-5233-9A9E-9C7E8629E755}" dt="2023-07-13T19:15:07.701" v="22" actId="20577"/>
          <ac:spMkLst>
            <pc:docMk/>
            <pc:sldMk cId="2020913631" sldId="752"/>
            <ac:spMk id="5" creationId="{0AFE7A2A-60C1-C63F-0719-FC74C8B0F2B0}"/>
          </ac:spMkLst>
        </pc:spChg>
      </pc:sldChg>
      <pc:sldChg chg="addSp delSp modSp modNotes">
        <pc:chgData name="Noel Dufrene" userId="S::ndufrene@migrantclinician.org::131c83a1-d70b-4f56-8487-a9b39281de7c" providerId="AD" clId="Web-{BF9712EC-33B1-5233-9A9E-9C7E8629E755}" dt="2023-07-13T19:01:18.317" v="16"/>
        <pc:sldMkLst>
          <pc:docMk/>
          <pc:sldMk cId="3072671350" sldId="755"/>
        </pc:sldMkLst>
        <pc:spChg chg="del">
          <ac:chgData name="Noel Dufrene" userId="S::ndufrene@migrantclinician.org::131c83a1-d70b-4f56-8487-a9b39281de7c" providerId="AD" clId="Web-{BF9712EC-33B1-5233-9A9E-9C7E8629E755}" dt="2023-07-13T18:58:55.594" v="9"/>
          <ac:spMkLst>
            <pc:docMk/>
            <pc:sldMk cId="3072671350" sldId="755"/>
            <ac:spMk id="4" creationId="{E07A09FB-20D5-4311-B53A-2C165516A68B}"/>
          </ac:spMkLst>
        </pc:spChg>
        <pc:spChg chg="add del mod">
          <ac:chgData name="Noel Dufrene" userId="S::ndufrene@migrantclinician.org::131c83a1-d70b-4f56-8487-a9b39281de7c" providerId="AD" clId="Web-{BF9712EC-33B1-5233-9A9E-9C7E8629E755}" dt="2023-07-13T18:59:04.438" v="10"/>
          <ac:spMkLst>
            <pc:docMk/>
            <pc:sldMk cId="3072671350" sldId="755"/>
            <ac:spMk id="5" creationId="{EE48A4B0-B8AC-EF01-3ADF-C0798CEE6386}"/>
          </ac:spMkLst>
        </pc:spChg>
        <pc:picChg chg="mod">
          <ac:chgData name="Noel Dufrene" userId="S::ndufrene@migrantclinician.org::131c83a1-d70b-4f56-8487-a9b39281de7c" providerId="AD" clId="Web-{BF9712EC-33B1-5233-9A9E-9C7E8629E755}" dt="2023-07-13T18:59:08.375" v="12" actId="1076"/>
          <ac:picMkLst>
            <pc:docMk/>
            <pc:sldMk cId="3072671350" sldId="755"/>
            <ac:picMk id="3" creationId="{7504F7D0-82D7-836F-FA18-D3F61618936C}"/>
          </ac:picMkLst>
        </pc:picChg>
      </pc:sldChg>
      <pc:sldChg chg="modNotes">
        <pc:chgData name="Noel Dufrene" userId="S::ndufrene@migrantclinician.org::131c83a1-d70b-4f56-8487-a9b39281de7c" providerId="AD" clId="Web-{BF9712EC-33B1-5233-9A9E-9C7E8629E755}" dt="2023-07-13T19:08:23.282" v="20"/>
        <pc:sldMkLst>
          <pc:docMk/>
          <pc:sldMk cId="539724401" sldId="764"/>
        </pc:sldMkLst>
      </pc:sldChg>
      <pc:sldChg chg="modNotes">
        <pc:chgData name="Noel Dufrene" userId="S::ndufrene@migrantclinician.org::131c83a1-d70b-4f56-8487-a9b39281de7c" providerId="AD" clId="Web-{BF9712EC-33B1-5233-9A9E-9C7E8629E755}" dt="2023-07-13T18:58:30.609" v="8"/>
        <pc:sldMkLst>
          <pc:docMk/>
          <pc:sldMk cId="2666050334" sldId="768"/>
        </pc:sldMkLst>
      </pc:sldChg>
    </pc:docChg>
  </pc:docChgLst>
  <pc:docChgLst>
    <pc:chgData name="Noel Dufrene" userId="S::ndufrene@migrantclinician.org::131c83a1-d70b-4f56-8487-a9b39281de7c" providerId="AD" clId="Web-{B20A6B75-1D9B-A29E-A39D-3907152B9002}"/>
    <pc:docChg chg="delSld modSld">
      <pc:chgData name="Noel Dufrene" userId="S::ndufrene@migrantclinician.org::131c83a1-d70b-4f56-8487-a9b39281de7c" providerId="AD" clId="Web-{B20A6B75-1D9B-A29E-A39D-3907152B9002}" dt="2023-06-05T13:12:58.875" v="14"/>
      <pc:docMkLst>
        <pc:docMk/>
      </pc:docMkLst>
      <pc:sldChg chg="del">
        <pc:chgData name="Noel Dufrene" userId="S::ndufrene@migrantclinician.org::131c83a1-d70b-4f56-8487-a9b39281de7c" providerId="AD" clId="Web-{B20A6B75-1D9B-A29E-A39D-3907152B9002}" dt="2023-06-05T13:12:44.796" v="11"/>
        <pc:sldMkLst>
          <pc:docMk/>
          <pc:sldMk cId="772951343" sldId="307"/>
        </pc:sldMkLst>
      </pc:sldChg>
      <pc:sldChg chg="del">
        <pc:chgData name="Noel Dufrene" userId="S::ndufrene@migrantclinician.org::131c83a1-d70b-4f56-8487-a9b39281de7c" providerId="AD" clId="Web-{B20A6B75-1D9B-A29E-A39D-3907152B9002}" dt="2023-06-05T13:11:58.623" v="10"/>
        <pc:sldMkLst>
          <pc:docMk/>
          <pc:sldMk cId="4083846445" sldId="311"/>
        </pc:sldMkLst>
      </pc:sldChg>
      <pc:sldChg chg="delSp modSp">
        <pc:chgData name="Noel Dufrene" userId="S::ndufrene@migrantclinician.org::131c83a1-d70b-4f56-8487-a9b39281de7c" providerId="AD" clId="Web-{B20A6B75-1D9B-A29E-A39D-3907152B9002}" dt="2023-06-05T13:12:58.875" v="14"/>
        <pc:sldMkLst>
          <pc:docMk/>
          <pc:sldMk cId="2064791476" sldId="312"/>
        </pc:sldMkLst>
        <pc:spChg chg="del">
          <ac:chgData name="Noel Dufrene" userId="S::ndufrene@migrantclinician.org::131c83a1-d70b-4f56-8487-a9b39281de7c" providerId="AD" clId="Web-{B20A6B75-1D9B-A29E-A39D-3907152B9002}" dt="2023-06-05T13:12:48.843" v="12"/>
          <ac:spMkLst>
            <pc:docMk/>
            <pc:sldMk cId="2064791476" sldId="312"/>
            <ac:spMk id="8" creationId="{391DD88A-A10F-4A73-BEC2-0D651D043E99}"/>
          </ac:spMkLst>
        </pc:spChg>
        <pc:graphicFrameChg chg="modGraphic">
          <ac:chgData name="Noel Dufrene" userId="S::ndufrene@migrantclinician.org::131c83a1-d70b-4f56-8487-a9b39281de7c" providerId="AD" clId="Web-{B20A6B75-1D9B-A29E-A39D-3907152B9002}" dt="2023-06-05T13:12:58.875" v="14"/>
          <ac:graphicFrameMkLst>
            <pc:docMk/>
            <pc:sldMk cId="2064791476" sldId="312"/>
            <ac:graphicFrameMk id="5" creationId="{8B79F96E-7B9E-4ACF-AF64-E5CFE4E25D84}"/>
          </ac:graphicFrameMkLst>
        </pc:graphicFrameChg>
      </pc:sldChg>
      <pc:sldChg chg="delSp modSp">
        <pc:chgData name="Noel Dufrene" userId="S::ndufrene@migrantclinician.org::131c83a1-d70b-4f56-8487-a9b39281de7c" providerId="AD" clId="Web-{B20A6B75-1D9B-A29E-A39D-3907152B9002}" dt="2023-06-05T13:09:17.008" v="4" actId="1076"/>
        <pc:sldMkLst>
          <pc:docMk/>
          <pc:sldMk cId="2456986541" sldId="314"/>
        </pc:sldMkLst>
        <pc:spChg chg="mod">
          <ac:chgData name="Noel Dufrene" userId="S::ndufrene@migrantclinician.org::131c83a1-d70b-4f56-8487-a9b39281de7c" providerId="AD" clId="Web-{B20A6B75-1D9B-A29E-A39D-3907152B9002}" dt="2023-06-05T13:09:17.008" v="4" actId="1076"/>
          <ac:spMkLst>
            <pc:docMk/>
            <pc:sldMk cId="2456986541" sldId="314"/>
            <ac:spMk id="3" creationId="{ECC92226-207E-DD86-E30A-DC113CD74F22}"/>
          </ac:spMkLst>
        </pc:spChg>
        <pc:spChg chg="del">
          <ac:chgData name="Noel Dufrene" userId="S::ndufrene@migrantclinician.org::131c83a1-d70b-4f56-8487-a9b39281de7c" providerId="AD" clId="Web-{B20A6B75-1D9B-A29E-A39D-3907152B9002}" dt="2023-06-05T13:09:05.726" v="0"/>
          <ac:spMkLst>
            <pc:docMk/>
            <pc:sldMk cId="2456986541" sldId="314"/>
            <ac:spMk id="5" creationId="{258BCC7F-C763-5B82-9403-6C9967F4AAF9}"/>
          </ac:spMkLst>
        </pc:spChg>
        <pc:picChg chg="mod">
          <ac:chgData name="Noel Dufrene" userId="S::ndufrene@migrantclinician.org::131c83a1-d70b-4f56-8487-a9b39281de7c" providerId="AD" clId="Web-{B20A6B75-1D9B-A29E-A39D-3907152B9002}" dt="2023-06-05T13:09:12.539" v="3" actId="1076"/>
          <ac:picMkLst>
            <pc:docMk/>
            <pc:sldMk cId="2456986541" sldId="314"/>
            <ac:picMk id="2" creationId="{F44DE56E-962E-4B49-B19D-FA3D9CD4FB9B}"/>
          </ac:picMkLst>
        </pc:picChg>
      </pc:sldChg>
      <pc:sldChg chg="del">
        <pc:chgData name="Noel Dufrene" userId="S::ndufrene@migrantclinician.org::131c83a1-d70b-4f56-8487-a9b39281de7c" providerId="AD" clId="Web-{B20A6B75-1D9B-A29E-A39D-3907152B9002}" dt="2023-06-05T13:10:23.244" v="5"/>
        <pc:sldMkLst>
          <pc:docMk/>
          <pc:sldMk cId="4163105979" sldId="315"/>
        </pc:sldMkLst>
      </pc:sldChg>
      <pc:sldChg chg="del">
        <pc:chgData name="Noel Dufrene" userId="S::ndufrene@migrantclinician.org::131c83a1-d70b-4f56-8487-a9b39281de7c" providerId="AD" clId="Web-{B20A6B75-1D9B-A29E-A39D-3907152B9002}" dt="2023-06-05T13:11:20.606" v="8"/>
        <pc:sldMkLst>
          <pc:docMk/>
          <pc:sldMk cId="1113764623" sldId="317"/>
        </pc:sldMkLst>
      </pc:sldChg>
      <pc:sldChg chg="del">
        <pc:chgData name="Noel Dufrene" userId="S::ndufrene@migrantclinician.org::131c83a1-d70b-4f56-8487-a9b39281de7c" providerId="AD" clId="Web-{B20A6B75-1D9B-A29E-A39D-3907152B9002}" dt="2023-06-05T13:11:17.184" v="7"/>
        <pc:sldMkLst>
          <pc:docMk/>
          <pc:sldMk cId="3813322108" sldId="748"/>
        </pc:sldMkLst>
      </pc:sldChg>
      <pc:sldChg chg="del">
        <pc:chgData name="Noel Dufrene" userId="S::ndufrene@migrantclinician.org::131c83a1-d70b-4f56-8487-a9b39281de7c" providerId="AD" clId="Web-{B20A6B75-1D9B-A29E-A39D-3907152B9002}" dt="2023-06-05T13:10:30.901" v="6"/>
        <pc:sldMkLst>
          <pc:docMk/>
          <pc:sldMk cId="1745268766" sldId="749"/>
        </pc:sldMkLst>
      </pc:sldChg>
      <pc:sldChg chg="del">
        <pc:chgData name="Noel Dufrene" userId="S::ndufrene@migrantclinician.org::131c83a1-d70b-4f56-8487-a9b39281de7c" providerId="AD" clId="Web-{B20A6B75-1D9B-A29E-A39D-3907152B9002}" dt="2023-06-05T13:11:27.715" v="9"/>
        <pc:sldMkLst>
          <pc:docMk/>
          <pc:sldMk cId="3900389547" sldId="751"/>
        </pc:sldMkLst>
      </pc:sldChg>
    </pc:docChg>
  </pc:docChgLst>
  <pc:docChgLst>
    <pc:chgData name="Giovanni Lopez-Quezada" userId="d444c8ac-3606-446b-ab90-a96ed9b696ec" providerId="ADAL" clId="{EDF46B93-0577-4762-88E7-F8FDE530D9A7}"/>
    <pc:docChg chg="undo redo custSel modSld">
      <pc:chgData name="Giovanni Lopez-Quezada" userId="d444c8ac-3606-446b-ab90-a96ed9b696ec" providerId="ADAL" clId="{EDF46B93-0577-4762-88E7-F8FDE530D9A7}" dt="2023-10-31T23:36:34.816" v="827" actId="1076"/>
      <pc:docMkLst>
        <pc:docMk/>
      </pc:docMkLst>
      <pc:sldChg chg="modSp mod">
        <pc:chgData name="Giovanni Lopez-Quezada" userId="d444c8ac-3606-446b-ab90-a96ed9b696ec" providerId="ADAL" clId="{EDF46B93-0577-4762-88E7-F8FDE530D9A7}" dt="2023-10-31T23:27:12.252" v="575" actId="166"/>
        <pc:sldMkLst>
          <pc:docMk/>
          <pc:sldMk cId="2064791476" sldId="312"/>
        </pc:sldMkLst>
        <pc:spChg chg="mod ord">
          <ac:chgData name="Giovanni Lopez-Quezada" userId="d444c8ac-3606-446b-ab90-a96ed9b696ec" providerId="ADAL" clId="{EDF46B93-0577-4762-88E7-F8FDE530D9A7}" dt="2023-10-31T23:27:12.252" v="575" actId="166"/>
          <ac:spMkLst>
            <pc:docMk/>
            <pc:sldMk cId="2064791476" sldId="312"/>
            <ac:spMk id="4" creationId="{84FA0DF4-0CC4-44B6-855B-FB15574127DE}"/>
          </ac:spMkLst>
        </pc:spChg>
        <pc:spChg chg="mod ord">
          <ac:chgData name="Giovanni Lopez-Quezada" userId="d444c8ac-3606-446b-ab90-a96ed9b696ec" providerId="ADAL" clId="{EDF46B93-0577-4762-88E7-F8FDE530D9A7}" dt="2023-10-31T23:27:12.252" v="575" actId="166"/>
          <ac:spMkLst>
            <pc:docMk/>
            <pc:sldMk cId="2064791476" sldId="312"/>
            <ac:spMk id="6" creationId="{A42A31DB-A5C1-4CA2-B72C-9AD8CB442C05}"/>
          </ac:spMkLst>
        </pc:spChg>
        <pc:grpChg chg="mod">
          <ac:chgData name="Giovanni Lopez-Quezada" userId="d444c8ac-3606-446b-ab90-a96ed9b696ec" providerId="ADAL" clId="{EDF46B93-0577-4762-88E7-F8FDE530D9A7}" dt="2023-10-31T23:27:02.460" v="572" actId="1076"/>
          <ac:grpSpMkLst>
            <pc:docMk/>
            <pc:sldMk cId="2064791476" sldId="312"/>
            <ac:grpSpMk id="10" creationId="{C7AAC1B5-9B81-4E6B-B81F-92F3D8216FB0}"/>
          </ac:grpSpMkLst>
        </pc:grpChg>
        <pc:graphicFrameChg chg="mod modGraphic">
          <ac:chgData name="Giovanni Lopez-Quezada" userId="d444c8ac-3606-446b-ab90-a96ed9b696ec" providerId="ADAL" clId="{EDF46B93-0577-4762-88E7-F8FDE530D9A7}" dt="2023-10-31T23:27:02.460" v="572" actId="1076"/>
          <ac:graphicFrameMkLst>
            <pc:docMk/>
            <pc:sldMk cId="2064791476" sldId="312"/>
            <ac:graphicFrameMk id="5" creationId="{8B79F96E-7B9E-4ACF-AF64-E5CFE4E25D84}"/>
          </ac:graphicFrameMkLst>
        </pc:graphicFrameChg>
        <pc:picChg chg="mod">
          <ac:chgData name="Giovanni Lopez-Quezada" userId="d444c8ac-3606-446b-ab90-a96ed9b696ec" providerId="ADAL" clId="{EDF46B93-0577-4762-88E7-F8FDE530D9A7}" dt="2023-10-31T23:27:02.460" v="572" actId="1076"/>
          <ac:picMkLst>
            <pc:docMk/>
            <pc:sldMk cId="2064791476" sldId="312"/>
            <ac:picMk id="2" creationId="{6A4B5F97-646E-46D7-8BF9-1A59D73940B7}"/>
          </ac:picMkLst>
        </pc:picChg>
        <pc:picChg chg="mod">
          <ac:chgData name="Giovanni Lopez-Quezada" userId="d444c8ac-3606-446b-ab90-a96ed9b696ec" providerId="ADAL" clId="{EDF46B93-0577-4762-88E7-F8FDE530D9A7}" dt="2023-10-31T23:27:02.460" v="572" actId="1076"/>
          <ac:picMkLst>
            <pc:docMk/>
            <pc:sldMk cId="2064791476" sldId="312"/>
            <ac:picMk id="3" creationId="{BDB1E569-F331-4091-BC4E-802AE0384BA2}"/>
          </ac:picMkLst>
        </pc:picChg>
        <pc:picChg chg="mod">
          <ac:chgData name="Giovanni Lopez-Quezada" userId="d444c8ac-3606-446b-ab90-a96ed9b696ec" providerId="ADAL" clId="{EDF46B93-0577-4762-88E7-F8FDE530D9A7}" dt="2023-10-31T23:27:02.460" v="572" actId="1076"/>
          <ac:picMkLst>
            <pc:docMk/>
            <pc:sldMk cId="2064791476" sldId="312"/>
            <ac:picMk id="19" creationId="{C7104AF0-8E5F-49D3-A21E-2BB308EEA594}"/>
          </ac:picMkLst>
        </pc:picChg>
        <pc:picChg chg="mod">
          <ac:chgData name="Giovanni Lopez-Quezada" userId="d444c8ac-3606-446b-ab90-a96ed9b696ec" providerId="ADAL" clId="{EDF46B93-0577-4762-88E7-F8FDE530D9A7}" dt="2023-10-31T23:27:02.460" v="572" actId="1076"/>
          <ac:picMkLst>
            <pc:docMk/>
            <pc:sldMk cId="2064791476" sldId="312"/>
            <ac:picMk id="21" creationId="{8003E618-C950-428A-8743-3447C45F829F}"/>
          </ac:picMkLst>
        </pc:picChg>
        <pc:picChg chg="mod">
          <ac:chgData name="Giovanni Lopez-Quezada" userId="d444c8ac-3606-446b-ab90-a96ed9b696ec" providerId="ADAL" clId="{EDF46B93-0577-4762-88E7-F8FDE530D9A7}" dt="2023-10-31T23:27:02.460" v="572" actId="1076"/>
          <ac:picMkLst>
            <pc:docMk/>
            <pc:sldMk cId="2064791476" sldId="312"/>
            <ac:picMk id="23" creationId="{3E5753D5-16C9-4084-BB85-81F065C709F1}"/>
          </ac:picMkLst>
        </pc:picChg>
        <pc:picChg chg="mod">
          <ac:chgData name="Giovanni Lopez-Quezada" userId="d444c8ac-3606-446b-ab90-a96ed9b696ec" providerId="ADAL" clId="{EDF46B93-0577-4762-88E7-F8FDE530D9A7}" dt="2023-10-31T23:27:02.460" v="572" actId="1076"/>
          <ac:picMkLst>
            <pc:docMk/>
            <pc:sldMk cId="2064791476" sldId="312"/>
            <ac:picMk id="1026" creationId="{AE842503-2509-4AA0-9BF9-CED4BE938717}"/>
          </ac:picMkLst>
        </pc:picChg>
        <pc:picChg chg="mod">
          <ac:chgData name="Giovanni Lopez-Quezada" userId="d444c8ac-3606-446b-ab90-a96ed9b696ec" providerId="ADAL" clId="{EDF46B93-0577-4762-88E7-F8FDE530D9A7}" dt="2023-10-31T23:27:02.460" v="572" actId="1076"/>
          <ac:picMkLst>
            <pc:docMk/>
            <pc:sldMk cId="2064791476" sldId="312"/>
            <ac:picMk id="1028" creationId="{7040B606-98A6-4C3F-B4B2-332B4A9683B2}"/>
          </ac:picMkLst>
        </pc:picChg>
      </pc:sldChg>
      <pc:sldChg chg="addSp delSp modSp mod delCm modCm">
        <pc:chgData name="Giovanni Lopez-Quezada" userId="d444c8ac-3606-446b-ab90-a96ed9b696ec" providerId="ADAL" clId="{EDF46B93-0577-4762-88E7-F8FDE530D9A7}" dt="2023-10-31T23:36:34.816" v="827" actId="1076"/>
        <pc:sldMkLst>
          <pc:docMk/>
          <pc:sldMk cId="2456986541" sldId="314"/>
        </pc:sldMkLst>
        <pc:spChg chg="mod">
          <ac:chgData name="Giovanni Lopez-Quezada" userId="d444c8ac-3606-446b-ab90-a96ed9b696ec" providerId="ADAL" clId="{EDF46B93-0577-4762-88E7-F8FDE530D9A7}" dt="2023-10-31T23:36:34.816" v="827" actId="1076"/>
          <ac:spMkLst>
            <pc:docMk/>
            <pc:sldMk cId="2456986541" sldId="314"/>
            <ac:spMk id="3" creationId="{ECC92226-207E-DD86-E30A-DC113CD74F22}"/>
          </ac:spMkLst>
        </pc:spChg>
        <pc:spChg chg="add del mod">
          <ac:chgData name="Giovanni Lopez-Quezada" userId="d444c8ac-3606-446b-ab90-a96ed9b696ec" providerId="ADAL" clId="{EDF46B93-0577-4762-88E7-F8FDE530D9A7}" dt="2023-10-31T18:13:56.242" v="72" actId="478"/>
          <ac:spMkLst>
            <pc:docMk/>
            <pc:sldMk cId="2456986541" sldId="314"/>
            <ac:spMk id="5" creationId="{31A77232-3ACA-1F9D-14EF-8D54E902B879}"/>
          </ac:spMkLst>
        </pc:spChg>
        <pc:spChg chg="add del mod">
          <ac:chgData name="Giovanni Lopez-Quezada" userId="d444c8ac-3606-446b-ab90-a96ed9b696ec" providerId="ADAL" clId="{EDF46B93-0577-4762-88E7-F8FDE530D9A7}" dt="2023-10-31T18:36:14.201" v="170" actId="478"/>
          <ac:spMkLst>
            <pc:docMk/>
            <pc:sldMk cId="2456986541" sldId="314"/>
            <ac:spMk id="7" creationId="{E1A0174F-2674-B5AC-FFD4-5460A8A81B23}"/>
          </ac:spMkLst>
        </pc:spChg>
        <pc:spChg chg="add mod">
          <ac:chgData name="Giovanni Lopez-Quezada" userId="d444c8ac-3606-446b-ab90-a96ed9b696ec" providerId="ADAL" clId="{EDF46B93-0577-4762-88E7-F8FDE530D9A7}" dt="2023-10-31T18:36:14.521" v="171"/>
          <ac:spMkLst>
            <pc:docMk/>
            <pc:sldMk cId="2456986541" sldId="314"/>
            <ac:spMk id="9" creationId="{F41E891D-6C24-A263-57BE-C3748D77CA0B}"/>
          </ac:spMkLst>
        </pc:spChg>
        <pc:picChg chg="del mod">
          <ac:chgData name="Giovanni Lopez-Quezada" userId="d444c8ac-3606-446b-ab90-a96ed9b696ec" providerId="ADAL" clId="{EDF46B93-0577-4762-88E7-F8FDE530D9A7}" dt="2023-10-31T18:13:53.104" v="69" actId="478"/>
          <ac:picMkLst>
            <pc:docMk/>
            <pc:sldMk cId="2456986541" sldId="314"/>
            <ac:picMk id="2" creationId="{F44DE56E-962E-4B49-B19D-FA3D9CD4FB9B}"/>
          </ac:picMkLst>
        </pc:picChg>
        <pc:picChg chg="add del mod">
          <ac:chgData name="Giovanni Lopez-Quezada" userId="d444c8ac-3606-446b-ab90-a96ed9b696ec" providerId="ADAL" clId="{EDF46B93-0577-4762-88E7-F8FDE530D9A7}" dt="2023-10-31T18:36:14.201" v="170" actId="478"/>
          <ac:picMkLst>
            <pc:docMk/>
            <pc:sldMk cId="2456986541" sldId="314"/>
            <ac:picMk id="6" creationId="{A6E4E2BB-ECC7-FCE8-C36A-834787E85ABF}"/>
          </ac:picMkLst>
        </pc:picChg>
        <pc:picChg chg="add mod ord">
          <ac:chgData name="Giovanni Lopez-Quezada" userId="d444c8ac-3606-446b-ab90-a96ed9b696ec" providerId="ADAL" clId="{EDF46B93-0577-4762-88E7-F8FDE530D9A7}" dt="2023-10-31T23:28:58.094" v="597" actId="1076"/>
          <ac:picMkLst>
            <pc:docMk/>
            <pc:sldMk cId="2456986541" sldId="314"/>
            <ac:picMk id="8" creationId="{F016CC26-959D-EDF3-9E0C-3A009874296B}"/>
          </ac:picMkLst>
        </pc:picChg>
        <pc:extLst>
          <p:ext xmlns:p="http://schemas.openxmlformats.org/presentationml/2006/main" uri="{D6D511B9-2390-475A-947B-AFAB55BFBCF1}">
            <pc226:cmChg xmlns:pc226="http://schemas.microsoft.com/office/powerpoint/2022/06/main/command" chg="del mod">
              <pc226:chgData name="Giovanni Lopez-Quezada" userId="d444c8ac-3606-446b-ab90-a96ed9b696ec" providerId="ADAL" clId="{EDF46B93-0577-4762-88E7-F8FDE530D9A7}" dt="2023-10-31T18:35:54.060" v="167"/>
              <pc2:cmMkLst xmlns:pc2="http://schemas.microsoft.com/office/powerpoint/2019/9/main/command">
                <pc:docMk/>
                <pc:sldMk cId="2456986541" sldId="314"/>
                <pc2:cmMk id="{9AF2E69D-42BD-4531-8D4F-185A0A83A7CA}"/>
              </pc2:cmMkLst>
            </pc226:cmChg>
          </p:ext>
        </pc:extLst>
      </pc:sldChg>
      <pc:sldChg chg="modSp mod">
        <pc:chgData name="Giovanni Lopez-Quezada" userId="d444c8ac-3606-446b-ab90-a96ed9b696ec" providerId="ADAL" clId="{EDF46B93-0577-4762-88E7-F8FDE530D9A7}" dt="2023-10-31T23:15:49.157" v="401" actId="14100"/>
        <pc:sldMkLst>
          <pc:docMk/>
          <pc:sldMk cId="2020913631" sldId="752"/>
        </pc:sldMkLst>
        <pc:spChg chg="mod ord">
          <ac:chgData name="Giovanni Lopez-Quezada" userId="d444c8ac-3606-446b-ab90-a96ed9b696ec" providerId="ADAL" clId="{EDF46B93-0577-4762-88E7-F8FDE530D9A7}" dt="2023-10-31T23:14:48.473" v="393" actId="166"/>
          <ac:spMkLst>
            <pc:docMk/>
            <pc:sldMk cId="2020913631" sldId="752"/>
            <ac:spMk id="3" creationId="{4FA004E6-B74F-0D85-F7B7-5F55CAF43FF9}"/>
          </ac:spMkLst>
        </pc:spChg>
        <pc:spChg chg="mod">
          <ac:chgData name="Giovanni Lopez-Quezada" userId="d444c8ac-3606-446b-ab90-a96ed9b696ec" providerId="ADAL" clId="{EDF46B93-0577-4762-88E7-F8FDE530D9A7}" dt="2023-10-31T23:15:37.326" v="398" actId="948"/>
          <ac:spMkLst>
            <pc:docMk/>
            <pc:sldMk cId="2020913631" sldId="752"/>
            <ac:spMk id="5" creationId="{0AFE7A2A-60C1-C63F-0719-FC74C8B0F2B0}"/>
          </ac:spMkLst>
        </pc:spChg>
        <pc:spChg chg="mod">
          <ac:chgData name="Giovanni Lopez-Quezada" userId="d444c8ac-3606-446b-ab90-a96ed9b696ec" providerId="ADAL" clId="{EDF46B93-0577-4762-88E7-F8FDE530D9A7}" dt="2023-10-31T23:15:41.895" v="399" actId="1076"/>
          <ac:spMkLst>
            <pc:docMk/>
            <pc:sldMk cId="2020913631" sldId="752"/>
            <ac:spMk id="14" creationId="{3B03ACEA-F63A-6A5F-5D16-F00B9E6053C4}"/>
          </ac:spMkLst>
        </pc:spChg>
        <pc:picChg chg="mod">
          <ac:chgData name="Giovanni Lopez-Quezada" userId="d444c8ac-3606-446b-ab90-a96ed9b696ec" providerId="ADAL" clId="{EDF46B93-0577-4762-88E7-F8FDE530D9A7}" dt="2023-10-31T23:15:49.157" v="401" actId="14100"/>
          <ac:picMkLst>
            <pc:docMk/>
            <pc:sldMk cId="2020913631" sldId="752"/>
            <ac:picMk id="18" creationId="{C01D1550-629D-A35B-6111-69D82AEB1617}"/>
          </ac:picMkLst>
        </pc:picChg>
      </pc:sldChg>
      <pc:sldChg chg="addSp delSp modSp mod delCm modCm">
        <pc:chgData name="Giovanni Lopez-Quezada" userId="d444c8ac-3606-446b-ab90-a96ed9b696ec" providerId="ADAL" clId="{EDF46B93-0577-4762-88E7-F8FDE530D9A7}" dt="2023-10-31T23:12:47.080" v="363" actId="207"/>
        <pc:sldMkLst>
          <pc:docMk/>
          <pc:sldMk cId="105279544" sldId="754"/>
        </pc:sldMkLst>
        <pc:spChg chg="mod">
          <ac:chgData name="Giovanni Lopez-Quezada" userId="d444c8ac-3606-446b-ab90-a96ed9b696ec" providerId="ADAL" clId="{EDF46B93-0577-4762-88E7-F8FDE530D9A7}" dt="2023-10-31T23:12:47.080" v="363" actId="207"/>
          <ac:spMkLst>
            <pc:docMk/>
            <pc:sldMk cId="105279544" sldId="754"/>
            <ac:spMk id="3" creationId="{4FA004E6-B74F-0D85-F7B7-5F55CAF43FF9}"/>
          </ac:spMkLst>
        </pc:spChg>
        <pc:spChg chg="mod">
          <ac:chgData name="Giovanni Lopez-Quezada" userId="d444c8ac-3606-446b-ab90-a96ed9b696ec" providerId="ADAL" clId="{EDF46B93-0577-4762-88E7-F8FDE530D9A7}" dt="2023-10-31T23:11:40.500" v="346" actId="1076"/>
          <ac:spMkLst>
            <pc:docMk/>
            <pc:sldMk cId="105279544" sldId="754"/>
            <ac:spMk id="12" creationId="{DC4D6066-8D25-6A9B-01E0-02AB2980C2B2}"/>
          </ac:spMkLst>
        </pc:spChg>
        <pc:graphicFrameChg chg="mod">
          <ac:chgData name="Giovanni Lopez-Quezada" userId="d444c8ac-3606-446b-ab90-a96ed9b696ec" providerId="ADAL" clId="{EDF46B93-0577-4762-88E7-F8FDE530D9A7}" dt="2023-10-31T23:12:03.156" v="353"/>
          <ac:graphicFrameMkLst>
            <pc:docMk/>
            <pc:sldMk cId="105279544" sldId="754"/>
            <ac:graphicFrameMk id="6" creationId="{696880CD-46ED-EB0C-1DF4-432CB55AE841}"/>
          </ac:graphicFrameMkLst>
        </pc:graphicFrameChg>
        <pc:picChg chg="del">
          <ac:chgData name="Giovanni Lopez-Quezada" userId="d444c8ac-3606-446b-ab90-a96ed9b696ec" providerId="ADAL" clId="{EDF46B93-0577-4762-88E7-F8FDE530D9A7}" dt="2023-10-31T23:10:08.282" v="303" actId="478"/>
          <ac:picMkLst>
            <pc:docMk/>
            <pc:sldMk cId="105279544" sldId="754"/>
            <ac:picMk id="4" creationId="{44A27799-0790-C16C-5A90-78A2B07AC376}"/>
          </ac:picMkLst>
        </pc:picChg>
        <pc:picChg chg="add mod ord modCrop">
          <ac:chgData name="Giovanni Lopez-Quezada" userId="d444c8ac-3606-446b-ab90-a96ed9b696ec" providerId="ADAL" clId="{EDF46B93-0577-4762-88E7-F8FDE530D9A7}" dt="2023-10-31T23:12:27.903" v="357" actId="1076"/>
          <ac:picMkLst>
            <pc:docMk/>
            <pc:sldMk cId="105279544" sldId="754"/>
            <ac:picMk id="5" creationId="{CEA4DF42-B17D-4498-39BA-C344B75C33C4}"/>
          </ac:picMkLst>
        </pc:picChg>
        <pc:extLst>
          <p:ext xmlns:p="http://schemas.openxmlformats.org/presentationml/2006/main" uri="{D6D511B9-2390-475A-947B-AFAB55BFBCF1}">
            <pc226:cmChg xmlns:pc226="http://schemas.microsoft.com/office/powerpoint/2022/06/main/command" chg="del mod">
              <pc226:chgData name="Giovanni Lopez-Quezada" userId="d444c8ac-3606-446b-ab90-a96ed9b696ec" providerId="ADAL" clId="{EDF46B93-0577-4762-88E7-F8FDE530D9A7}" dt="2023-10-31T23:10:13.708" v="307"/>
              <pc2:cmMkLst xmlns:pc2="http://schemas.microsoft.com/office/powerpoint/2019/9/main/command">
                <pc:docMk/>
                <pc:sldMk cId="105279544" sldId="754"/>
                <pc2:cmMk id="{F591F5A2-4523-45C5-A41D-180C382E0D6C}"/>
              </pc2:cmMkLst>
            </pc226:cmChg>
          </p:ext>
        </pc:extLst>
      </pc:sldChg>
      <pc:sldChg chg="addSp delSp modSp mod">
        <pc:chgData name="Giovanni Lopez-Quezada" userId="d444c8ac-3606-446b-ab90-a96ed9b696ec" providerId="ADAL" clId="{EDF46B93-0577-4762-88E7-F8FDE530D9A7}" dt="2023-10-31T23:03:32.249" v="261" actId="21"/>
        <pc:sldMkLst>
          <pc:docMk/>
          <pc:sldMk cId="3072671350" sldId="755"/>
        </pc:sldMkLst>
        <pc:picChg chg="add mod">
          <ac:chgData name="Giovanni Lopez-Quezada" userId="d444c8ac-3606-446b-ab90-a96ed9b696ec" providerId="ADAL" clId="{EDF46B93-0577-4762-88E7-F8FDE530D9A7}" dt="2023-10-31T18:15:04.158" v="85" actId="571"/>
          <ac:picMkLst>
            <pc:docMk/>
            <pc:sldMk cId="3072671350" sldId="755"/>
            <ac:picMk id="2" creationId="{C5EAB943-1707-7508-9591-0D7D4BB419F6}"/>
          </ac:picMkLst>
        </pc:picChg>
        <pc:picChg chg="del mod">
          <ac:chgData name="Giovanni Lopez-Quezada" userId="d444c8ac-3606-446b-ab90-a96ed9b696ec" providerId="ADAL" clId="{EDF46B93-0577-4762-88E7-F8FDE530D9A7}" dt="2023-10-31T23:00:17.249" v="234" actId="478"/>
          <ac:picMkLst>
            <pc:docMk/>
            <pc:sldMk cId="3072671350" sldId="755"/>
            <ac:picMk id="3" creationId="{7504F7D0-82D7-836F-FA18-D3F61618936C}"/>
          </ac:picMkLst>
        </pc:picChg>
        <pc:picChg chg="add mod">
          <ac:chgData name="Giovanni Lopez-Quezada" userId="d444c8ac-3606-446b-ab90-a96ed9b696ec" providerId="ADAL" clId="{EDF46B93-0577-4762-88E7-F8FDE530D9A7}" dt="2023-10-31T23:00:21.102" v="236" actId="14100"/>
          <ac:picMkLst>
            <pc:docMk/>
            <pc:sldMk cId="3072671350" sldId="755"/>
            <ac:picMk id="5" creationId="{5A2EFC5D-6114-B589-5D8E-9180CF4B7D86}"/>
          </ac:picMkLst>
        </pc:picChg>
        <pc:picChg chg="add mod">
          <ac:chgData name="Giovanni Lopez-Quezada" userId="d444c8ac-3606-446b-ab90-a96ed9b696ec" providerId="ADAL" clId="{EDF46B93-0577-4762-88E7-F8FDE530D9A7}" dt="2023-10-31T23:01:04.403" v="240" actId="1076"/>
          <ac:picMkLst>
            <pc:docMk/>
            <pc:sldMk cId="3072671350" sldId="755"/>
            <ac:picMk id="7" creationId="{7E0E8320-4863-0A4C-D618-401B0A866374}"/>
          </ac:picMkLst>
        </pc:picChg>
        <pc:picChg chg="add del mod">
          <ac:chgData name="Giovanni Lopez-Quezada" userId="d444c8ac-3606-446b-ab90-a96ed9b696ec" providerId="ADAL" clId="{EDF46B93-0577-4762-88E7-F8FDE530D9A7}" dt="2023-10-31T23:03:32.249" v="261" actId="21"/>
          <ac:picMkLst>
            <pc:docMk/>
            <pc:sldMk cId="3072671350" sldId="755"/>
            <ac:picMk id="8" creationId="{2BA07054-9D1F-37AB-1FEE-D2F336746D9B}"/>
          </ac:picMkLst>
        </pc:picChg>
        <pc:picChg chg="add mod">
          <ac:chgData name="Giovanni Lopez-Quezada" userId="d444c8ac-3606-446b-ab90-a96ed9b696ec" providerId="ADAL" clId="{EDF46B93-0577-4762-88E7-F8FDE530D9A7}" dt="2023-10-31T23:03:13.027" v="258" actId="571"/>
          <ac:picMkLst>
            <pc:docMk/>
            <pc:sldMk cId="3072671350" sldId="755"/>
            <ac:picMk id="9" creationId="{1860B2EC-E7F1-4C66-811B-703DD3665AF3}"/>
          </ac:picMkLst>
        </pc:picChg>
      </pc:sldChg>
      <pc:sldChg chg="addSp delSp modSp mod">
        <pc:chgData name="Giovanni Lopez-Quezada" userId="d444c8ac-3606-446b-ab90-a96ed9b696ec" providerId="ADAL" clId="{EDF46B93-0577-4762-88E7-F8FDE530D9A7}" dt="2023-10-31T23:05:54.018" v="281" actId="1076"/>
        <pc:sldMkLst>
          <pc:docMk/>
          <pc:sldMk cId="3030035963" sldId="756"/>
        </pc:sldMkLst>
        <pc:picChg chg="del">
          <ac:chgData name="Giovanni Lopez-Quezada" userId="d444c8ac-3606-446b-ab90-a96ed9b696ec" providerId="ADAL" clId="{EDF46B93-0577-4762-88E7-F8FDE530D9A7}" dt="2023-10-31T23:05:43.151" v="278" actId="478"/>
          <ac:picMkLst>
            <pc:docMk/>
            <pc:sldMk cId="3030035963" sldId="756"/>
            <ac:picMk id="2" creationId="{AD19F5C8-93F9-22D8-163A-C2A1CEAAC26D}"/>
          </ac:picMkLst>
        </pc:picChg>
        <pc:picChg chg="add mod">
          <ac:chgData name="Giovanni Lopez-Quezada" userId="d444c8ac-3606-446b-ab90-a96ed9b696ec" providerId="ADAL" clId="{EDF46B93-0577-4762-88E7-F8FDE530D9A7}" dt="2023-10-31T23:05:54.018" v="281" actId="1076"/>
          <ac:picMkLst>
            <pc:docMk/>
            <pc:sldMk cId="3030035963" sldId="756"/>
            <ac:picMk id="4" creationId="{1F65842C-C4D0-F663-138F-2AC0DBE6C387}"/>
          </ac:picMkLst>
        </pc:picChg>
      </pc:sldChg>
      <pc:sldChg chg="addSp delSp modSp mod">
        <pc:chgData name="Giovanni Lopez-Quezada" userId="d444c8ac-3606-446b-ab90-a96ed9b696ec" providerId="ADAL" clId="{EDF46B93-0577-4762-88E7-F8FDE530D9A7}" dt="2023-10-31T23:08:10.058" v="284" actId="1076"/>
        <pc:sldMkLst>
          <pc:docMk/>
          <pc:sldMk cId="3711492236" sldId="757"/>
        </pc:sldMkLst>
        <pc:picChg chg="del">
          <ac:chgData name="Giovanni Lopez-Quezada" userId="d444c8ac-3606-446b-ab90-a96ed9b696ec" providerId="ADAL" clId="{EDF46B93-0577-4762-88E7-F8FDE530D9A7}" dt="2023-10-31T23:08:07.347" v="282" actId="478"/>
          <ac:picMkLst>
            <pc:docMk/>
            <pc:sldMk cId="3711492236" sldId="757"/>
            <ac:picMk id="2" creationId="{9D269195-8C5A-53D8-95BC-254AD2C584BB}"/>
          </ac:picMkLst>
        </pc:picChg>
        <pc:picChg chg="add mod">
          <ac:chgData name="Giovanni Lopez-Quezada" userId="d444c8ac-3606-446b-ab90-a96ed9b696ec" providerId="ADAL" clId="{EDF46B93-0577-4762-88E7-F8FDE530D9A7}" dt="2023-10-31T23:08:10.058" v="284" actId="1076"/>
          <ac:picMkLst>
            <pc:docMk/>
            <pc:sldMk cId="3711492236" sldId="757"/>
            <ac:picMk id="4" creationId="{DEF22D07-70A6-B1A7-6C4E-1E562381E076}"/>
          </ac:picMkLst>
        </pc:picChg>
      </pc:sldChg>
      <pc:sldChg chg="addSp modSp mod">
        <pc:chgData name="Giovanni Lopez-Quezada" userId="d444c8ac-3606-446b-ab90-a96ed9b696ec" providerId="ADAL" clId="{EDF46B93-0577-4762-88E7-F8FDE530D9A7}" dt="2023-10-31T23:18:24.741" v="443" actId="1076"/>
        <pc:sldMkLst>
          <pc:docMk/>
          <pc:sldMk cId="3546062578" sldId="761"/>
        </pc:sldMkLst>
        <pc:spChg chg="mod">
          <ac:chgData name="Giovanni Lopez-Quezada" userId="d444c8ac-3606-446b-ab90-a96ed9b696ec" providerId="ADAL" clId="{EDF46B93-0577-4762-88E7-F8FDE530D9A7}" dt="2023-10-31T23:18:15.908" v="442" actId="14100"/>
          <ac:spMkLst>
            <pc:docMk/>
            <pc:sldMk cId="3546062578" sldId="761"/>
            <ac:spMk id="2" creationId="{5B88CD6A-6A61-4A54-ED1B-6ADA49FC85D5}"/>
          </ac:spMkLst>
        </pc:spChg>
        <pc:spChg chg="mod">
          <ac:chgData name="Giovanni Lopez-Quezada" userId="d444c8ac-3606-446b-ab90-a96ed9b696ec" providerId="ADAL" clId="{EDF46B93-0577-4762-88E7-F8FDE530D9A7}" dt="2023-10-31T23:17:46" v="432" actId="12788"/>
          <ac:spMkLst>
            <pc:docMk/>
            <pc:sldMk cId="3546062578" sldId="761"/>
            <ac:spMk id="3" creationId="{7DDFACBF-7C47-1771-E076-2E26CE1F9950}"/>
          </ac:spMkLst>
        </pc:spChg>
        <pc:spChg chg="mod">
          <ac:chgData name="Giovanni Lopez-Quezada" userId="d444c8ac-3606-446b-ab90-a96ed9b696ec" providerId="ADAL" clId="{EDF46B93-0577-4762-88E7-F8FDE530D9A7}" dt="2023-10-31T23:17:46" v="432" actId="12788"/>
          <ac:spMkLst>
            <pc:docMk/>
            <pc:sldMk cId="3546062578" sldId="761"/>
            <ac:spMk id="4" creationId="{4878480A-2A72-CD50-811C-C57E255ECBB8}"/>
          </ac:spMkLst>
        </pc:spChg>
        <pc:spChg chg="mod">
          <ac:chgData name="Giovanni Lopez-Quezada" userId="d444c8ac-3606-446b-ab90-a96ed9b696ec" providerId="ADAL" clId="{EDF46B93-0577-4762-88E7-F8FDE530D9A7}" dt="2023-10-31T23:17:19.489" v="421" actId="12788"/>
          <ac:spMkLst>
            <pc:docMk/>
            <pc:sldMk cId="3546062578" sldId="761"/>
            <ac:spMk id="5" creationId="{79DB91C3-E8DB-9563-ADA7-3F2E4655771B}"/>
          </ac:spMkLst>
        </pc:spChg>
        <pc:spChg chg="mod">
          <ac:chgData name="Giovanni Lopez-Quezada" userId="d444c8ac-3606-446b-ab90-a96ed9b696ec" providerId="ADAL" clId="{EDF46B93-0577-4762-88E7-F8FDE530D9A7}" dt="2023-10-31T23:17:14.265" v="420" actId="1076"/>
          <ac:spMkLst>
            <pc:docMk/>
            <pc:sldMk cId="3546062578" sldId="761"/>
            <ac:spMk id="6" creationId="{B750E349-9188-C099-6DEA-3FD74CEC7A79}"/>
          </ac:spMkLst>
        </pc:spChg>
        <pc:spChg chg="mod">
          <ac:chgData name="Giovanni Lopez-Quezada" userId="d444c8ac-3606-446b-ab90-a96ed9b696ec" providerId="ADAL" clId="{EDF46B93-0577-4762-88E7-F8FDE530D9A7}" dt="2023-10-31T23:17:14.265" v="420" actId="1076"/>
          <ac:spMkLst>
            <pc:docMk/>
            <pc:sldMk cId="3546062578" sldId="761"/>
            <ac:spMk id="7" creationId="{F70535F1-DE7A-404C-9532-BCF4D372F3F6}"/>
          </ac:spMkLst>
        </pc:spChg>
        <pc:spChg chg="mod">
          <ac:chgData name="Giovanni Lopez-Quezada" userId="d444c8ac-3606-446b-ab90-a96ed9b696ec" providerId="ADAL" clId="{EDF46B93-0577-4762-88E7-F8FDE530D9A7}" dt="2023-10-31T23:17:14.265" v="420" actId="1076"/>
          <ac:spMkLst>
            <pc:docMk/>
            <pc:sldMk cId="3546062578" sldId="761"/>
            <ac:spMk id="8" creationId="{18576CC9-D57D-AE46-547A-52B85A37CBF7}"/>
          </ac:spMkLst>
        </pc:spChg>
        <pc:spChg chg="mod">
          <ac:chgData name="Giovanni Lopez-Quezada" userId="d444c8ac-3606-446b-ab90-a96ed9b696ec" providerId="ADAL" clId="{EDF46B93-0577-4762-88E7-F8FDE530D9A7}" dt="2023-10-31T23:17:14.265" v="420" actId="1076"/>
          <ac:spMkLst>
            <pc:docMk/>
            <pc:sldMk cId="3546062578" sldId="761"/>
            <ac:spMk id="11" creationId="{094DD419-FC1A-4776-54D7-FB0CF16079FD}"/>
          </ac:spMkLst>
        </pc:spChg>
        <pc:grpChg chg="add mod">
          <ac:chgData name="Giovanni Lopez-Quezada" userId="d444c8ac-3606-446b-ab90-a96ed9b696ec" providerId="ADAL" clId="{EDF46B93-0577-4762-88E7-F8FDE530D9A7}" dt="2023-10-31T23:17:14.265" v="420" actId="1076"/>
          <ac:grpSpMkLst>
            <pc:docMk/>
            <pc:sldMk cId="3546062578" sldId="761"/>
            <ac:grpSpMk id="12" creationId="{F04F7AFF-A55F-8305-0D46-D2E79826F119}"/>
          </ac:grpSpMkLst>
        </pc:grpChg>
        <pc:grpChg chg="add mod">
          <ac:chgData name="Giovanni Lopez-Quezada" userId="d444c8ac-3606-446b-ab90-a96ed9b696ec" providerId="ADAL" clId="{EDF46B93-0577-4762-88E7-F8FDE530D9A7}" dt="2023-10-31T23:18:24.741" v="443" actId="1076"/>
          <ac:grpSpMkLst>
            <pc:docMk/>
            <pc:sldMk cId="3546062578" sldId="761"/>
            <ac:grpSpMk id="13" creationId="{72544E6E-FCCB-EFFD-AE6B-456DA3E43BB6}"/>
          </ac:grpSpMkLst>
        </pc:grpChg>
        <pc:picChg chg="mod">
          <ac:chgData name="Giovanni Lopez-Quezada" userId="d444c8ac-3606-446b-ab90-a96ed9b696ec" providerId="ADAL" clId="{EDF46B93-0577-4762-88E7-F8FDE530D9A7}" dt="2023-10-31T23:18:24.741" v="443" actId="1076"/>
          <ac:picMkLst>
            <pc:docMk/>
            <pc:sldMk cId="3546062578" sldId="761"/>
            <ac:picMk id="9" creationId="{C983D2EB-1E4D-2588-EB04-0977FFFBA6F5}"/>
          </ac:picMkLst>
        </pc:picChg>
        <pc:picChg chg="mod">
          <ac:chgData name="Giovanni Lopez-Quezada" userId="d444c8ac-3606-446b-ab90-a96ed9b696ec" providerId="ADAL" clId="{EDF46B93-0577-4762-88E7-F8FDE530D9A7}" dt="2023-10-31T23:18:24.741" v="443" actId="1076"/>
          <ac:picMkLst>
            <pc:docMk/>
            <pc:sldMk cId="3546062578" sldId="761"/>
            <ac:picMk id="10" creationId="{45A80705-CD0F-111E-BEF9-23A53DC3B1B1}"/>
          </ac:picMkLst>
        </pc:picChg>
      </pc:sldChg>
      <pc:sldChg chg="addSp delSp modSp mod modCm">
        <pc:chgData name="Giovanni Lopez-Quezada" userId="d444c8ac-3606-446b-ab90-a96ed9b696ec" providerId="ADAL" clId="{EDF46B93-0577-4762-88E7-F8FDE530D9A7}" dt="2023-10-31T23:36:26.417" v="826"/>
        <pc:sldMkLst>
          <pc:docMk/>
          <pc:sldMk cId="1121078815" sldId="763"/>
        </pc:sldMkLst>
        <pc:spChg chg="del">
          <ac:chgData name="Giovanni Lopez-Quezada" userId="d444c8ac-3606-446b-ab90-a96ed9b696ec" providerId="ADAL" clId="{EDF46B93-0577-4762-88E7-F8FDE530D9A7}" dt="2023-10-31T18:07:03.855" v="0" actId="478"/>
          <ac:spMkLst>
            <pc:docMk/>
            <pc:sldMk cId="1121078815" sldId="763"/>
            <ac:spMk id="2" creationId="{10ED9878-002D-A705-F30D-3760E04ABACE}"/>
          </ac:spMkLst>
        </pc:spChg>
        <pc:spChg chg="del">
          <ac:chgData name="Giovanni Lopez-Quezada" userId="d444c8ac-3606-446b-ab90-a96ed9b696ec" providerId="ADAL" clId="{EDF46B93-0577-4762-88E7-F8FDE530D9A7}" dt="2023-10-31T18:07:03.855" v="0" actId="478"/>
          <ac:spMkLst>
            <pc:docMk/>
            <pc:sldMk cId="1121078815" sldId="763"/>
            <ac:spMk id="3" creationId="{81678DCB-ADBF-618A-BA46-6F1DCE3B5846}"/>
          </ac:spMkLst>
        </pc:spChg>
        <pc:spChg chg="add mod ord">
          <ac:chgData name="Giovanni Lopez-Quezada" userId="d444c8ac-3606-446b-ab90-a96ed9b696ec" providerId="ADAL" clId="{EDF46B93-0577-4762-88E7-F8FDE530D9A7}" dt="2023-10-31T23:34:45.771" v="815" actId="1076"/>
          <ac:spMkLst>
            <pc:docMk/>
            <pc:sldMk cId="1121078815" sldId="763"/>
            <ac:spMk id="6" creationId="{32A3880E-B888-41E2-9853-582E3D3E344F}"/>
          </ac:spMkLst>
        </pc:spChg>
        <pc:spChg chg="add mod">
          <ac:chgData name="Giovanni Lopez-Quezada" userId="d444c8ac-3606-446b-ab90-a96ed9b696ec" providerId="ADAL" clId="{EDF46B93-0577-4762-88E7-F8FDE530D9A7}" dt="2023-10-31T23:35:11.023" v="822" actId="1076"/>
          <ac:spMkLst>
            <pc:docMk/>
            <pc:sldMk cId="1121078815" sldId="763"/>
            <ac:spMk id="7" creationId="{171A9699-07E1-ABEF-93F6-3A1AC7E79EC4}"/>
          </ac:spMkLst>
        </pc:spChg>
        <pc:spChg chg="add mod">
          <ac:chgData name="Giovanni Lopez-Quezada" userId="d444c8ac-3606-446b-ab90-a96ed9b696ec" providerId="ADAL" clId="{EDF46B93-0577-4762-88E7-F8FDE530D9A7}" dt="2023-10-31T23:35:27.218" v="825" actId="12788"/>
          <ac:spMkLst>
            <pc:docMk/>
            <pc:sldMk cId="1121078815" sldId="763"/>
            <ac:spMk id="8" creationId="{DC82652A-4A9A-829D-C485-5C85D69C0552}"/>
          </ac:spMkLst>
        </pc:spChg>
        <pc:spChg chg="add mod ord">
          <ac:chgData name="Giovanni Lopez-Quezada" userId="d444c8ac-3606-446b-ab90-a96ed9b696ec" providerId="ADAL" clId="{EDF46B93-0577-4762-88E7-F8FDE530D9A7}" dt="2023-10-31T23:34:31.488" v="812" actId="1076"/>
          <ac:spMkLst>
            <pc:docMk/>
            <pc:sldMk cId="1121078815" sldId="763"/>
            <ac:spMk id="11" creationId="{014B4F94-D048-7C08-074A-F564A60B5730}"/>
          </ac:spMkLst>
        </pc:spChg>
        <pc:picChg chg="add mod">
          <ac:chgData name="Giovanni Lopez-Quezada" userId="d444c8ac-3606-446b-ab90-a96ed9b696ec" providerId="ADAL" clId="{EDF46B93-0577-4762-88E7-F8FDE530D9A7}" dt="2023-10-31T23:30:06.123" v="635" actId="1076"/>
          <ac:picMkLst>
            <pc:docMk/>
            <pc:sldMk cId="1121078815" sldId="763"/>
            <ac:picMk id="4" creationId="{8A9D85D2-B000-E731-3B07-6C167970C5EF}"/>
          </ac:picMkLst>
        </pc:picChg>
        <pc:picChg chg="add mod">
          <ac:chgData name="Giovanni Lopez-Quezada" userId="d444c8ac-3606-446b-ab90-a96ed9b696ec" providerId="ADAL" clId="{EDF46B93-0577-4762-88E7-F8FDE530D9A7}" dt="2023-10-31T23:27:40.887" v="582" actId="571"/>
          <ac:picMkLst>
            <pc:docMk/>
            <pc:sldMk cId="1121078815" sldId="763"/>
            <ac:picMk id="5" creationId="{363B12C1-0217-275D-D703-43A28DF89AD2}"/>
          </ac:picMkLst>
        </pc:picChg>
        <pc:picChg chg="add mod">
          <ac:chgData name="Giovanni Lopez-Quezada" userId="d444c8ac-3606-446b-ab90-a96ed9b696ec" providerId="ADAL" clId="{EDF46B93-0577-4762-88E7-F8FDE530D9A7}" dt="2023-10-31T23:35:21.896" v="824" actId="12788"/>
          <ac:picMkLst>
            <pc:docMk/>
            <pc:sldMk cId="1121078815" sldId="763"/>
            <ac:picMk id="10" creationId="{3D4F5307-5F3C-D564-9D9C-AC339104103C}"/>
          </ac:picMkLst>
        </pc:picChg>
        <pc:picChg chg="add mod">
          <ac:chgData name="Giovanni Lopez-Quezada" userId="d444c8ac-3606-446b-ab90-a96ed9b696ec" providerId="ADAL" clId="{EDF46B93-0577-4762-88E7-F8FDE530D9A7}" dt="2023-10-31T23:35:00.364" v="818" actId="571"/>
          <ac:picMkLst>
            <pc:docMk/>
            <pc:sldMk cId="1121078815" sldId="763"/>
            <ac:picMk id="12" creationId="{C2BF6EB4-A7C7-365E-240F-A8E437C3796D}"/>
          </ac:picMkLst>
        </pc:picChg>
        <pc:extLst>
          <p:ext xmlns:p="http://schemas.openxmlformats.org/presentationml/2006/main" uri="{D6D511B9-2390-475A-947B-AFAB55BFBCF1}">
            <pc226:cmChg xmlns:pc226="http://schemas.microsoft.com/office/powerpoint/2022/06/main/command" chg="">
              <pc226:chgData name="Giovanni Lopez-Quezada" userId="d444c8ac-3606-446b-ab90-a96ed9b696ec" providerId="ADAL" clId="{EDF46B93-0577-4762-88E7-F8FDE530D9A7}" dt="2023-10-31T23:36:26.417" v="826"/>
              <pc2:cmMkLst xmlns:pc2="http://schemas.microsoft.com/office/powerpoint/2019/9/main/command">
                <pc:docMk/>
                <pc:sldMk cId="1121078815" sldId="763"/>
                <pc2:cmMk id="{6D1361E3-81BB-4EF0-B148-5616C9102250}"/>
              </pc2:cmMkLst>
              <pc226:cmRplyChg chg="add">
                <pc226:chgData name="Giovanni Lopez-Quezada" userId="d444c8ac-3606-446b-ab90-a96ed9b696ec" providerId="ADAL" clId="{EDF46B93-0577-4762-88E7-F8FDE530D9A7}" dt="2023-10-31T23:36:26.417" v="826"/>
                <pc2:cmRplyMkLst xmlns:pc2="http://schemas.microsoft.com/office/powerpoint/2019/9/main/command">
                  <pc:docMk/>
                  <pc:sldMk cId="1121078815" sldId="763"/>
                  <pc2:cmMk id="{6D1361E3-81BB-4EF0-B148-5616C9102250}"/>
                  <pc2:cmRplyMk id="{0A5F5F4B-B8A3-47FE-B5BF-EF72BC922DCF}"/>
                </pc2:cmRplyMkLst>
              </pc226:cmRplyChg>
            </pc226:cmChg>
          </p:ext>
        </pc:extLst>
      </pc:sldChg>
      <pc:sldChg chg="addSp delSp modSp mod">
        <pc:chgData name="Giovanni Lopez-Quezada" userId="d444c8ac-3606-446b-ab90-a96ed9b696ec" providerId="ADAL" clId="{EDF46B93-0577-4762-88E7-F8FDE530D9A7}" dt="2023-10-31T23:04:02.912" v="273"/>
        <pc:sldMkLst>
          <pc:docMk/>
          <pc:sldMk cId="539724401" sldId="764"/>
        </pc:sldMkLst>
        <pc:spChg chg="mod">
          <ac:chgData name="Giovanni Lopez-Quezada" userId="d444c8ac-3606-446b-ab90-a96ed9b696ec" providerId="ADAL" clId="{EDF46B93-0577-4762-88E7-F8FDE530D9A7}" dt="2023-10-31T23:03:58.857" v="272" actId="14100"/>
          <ac:spMkLst>
            <pc:docMk/>
            <pc:sldMk cId="539724401" sldId="764"/>
            <ac:spMk id="3" creationId="{21B659A3-68A1-F982-1A9F-5747D9CF2CD5}"/>
          </ac:spMkLst>
        </pc:spChg>
        <pc:picChg chg="add del mod ord">
          <ac:chgData name="Giovanni Lopez-Quezada" userId="d444c8ac-3606-446b-ab90-a96ed9b696ec" providerId="ADAL" clId="{EDF46B93-0577-4762-88E7-F8FDE530D9A7}" dt="2023-10-31T23:02:48.892" v="252" actId="21"/>
          <ac:picMkLst>
            <pc:docMk/>
            <pc:sldMk cId="539724401" sldId="764"/>
            <ac:picMk id="4" creationId="{641764CE-AB54-4FC8-748F-CB53E3D7919E}"/>
          </ac:picMkLst>
        </pc:picChg>
        <pc:picChg chg="del mod ord modCrop">
          <ac:chgData name="Giovanni Lopez-Quezada" userId="d444c8ac-3606-446b-ab90-a96ed9b696ec" providerId="ADAL" clId="{EDF46B93-0577-4762-88E7-F8FDE530D9A7}" dt="2023-10-31T23:02:34.351" v="246" actId="478"/>
          <ac:picMkLst>
            <pc:docMk/>
            <pc:sldMk cId="539724401" sldId="764"/>
            <ac:picMk id="5" creationId="{0C40E50C-0A8B-F2C1-27C3-06A78ACE6BF0}"/>
          </ac:picMkLst>
        </pc:picChg>
        <pc:picChg chg="add mod ord">
          <ac:chgData name="Giovanni Lopez-Quezada" userId="d444c8ac-3606-446b-ab90-a96ed9b696ec" providerId="ADAL" clId="{EDF46B93-0577-4762-88E7-F8FDE530D9A7}" dt="2023-10-31T23:03:36.307" v="263" actId="167"/>
          <ac:picMkLst>
            <pc:docMk/>
            <pc:sldMk cId="539724401" sldId="764"/>
            <ac:picMk id="6" creationId="{6A28AE9B-B49E-150A-B94E-44440858E497}"/>
          </ac:picMkLst>
        </pc:picChg>
        <pc:picChg chg="add mod">
          <ac:chgData name="Giovanni Lopez-Quezada" userId="d444c8ac-3606-446b-ab90-a96ed9b696ec" providerId="ADAL" clId="{EDF46B93-0577-4762-88E7-F8FDE530D9A7}" dt="2023-10-31T23:04:02.912" v="273"/>
          <ac:picMkLst>
            <pc:docMk/>
            <pc:sldMk cId="539724401" sldId="764"/>
            <ac:picMk id="7" creationId="{FFC4B3D8-E88F-EBB2-9A09-BC2B79EB6101}"/>
          </ac:picMkLst>
        </pc:picChg>
      </pc:sldChg>
      <pc:sldChg chg="addSp delSp modSp mod">
        <pc:chgData name="Giovanni Lopez-Quezada" userId="d444c8ac-3606-446b-ab90-a96ed9b696ec" providerId="ADAL" clId="{EDF46B93-0577-4762-88E7-F8FDE530D9A7}" dt="2023-10-31T23:04:24.605" v="277" actId="1076"/>
        <pc:sldMkLst>
          <pc:docMk/>
          <pc:sldMk cId="2602511210" sldId="765"/>
        </pc:sldMkLst>
        <pc:picChg chg="add mod">
          <ac:chgData name="Giovanni Lopez-Quezada" userId="d444c8ac-3606-446b-ab90-a96ed9b696ec" providerId="ADAL" clId="{EDF46B93-0577-4762-88E7-F8FDE530D9A7}" dt="2023-10-31T23:04:24.605" v="277" actId="1076"/>
          <ac:picMkLst>
            <pc:docMk/>
            <pc:sldMk cId="2602511210" sldId="765"/>
            <ac:picMk id="3" creationId="{4704C693-52BE-BC1A-E2F2-3793485C717F}"/>
          </ac:picMkLst>
        </pc:picChg>
        <pc:picChg chg="add mod">
          <ac:chgData name="Giovanni Lopez-Quezada" userId="d444c8ac-3606-446b-ab90-a96ed9b696ec" providerId="ADAL" clId="{EDF46B93-0577-4762-88E7-F8FDE530D9A7}" dt="2023-10-31T23:01:36.822" v="245"/>
          <ac:picMkLst>
            <pc:docMk/>
            <pc:sldMk cId="2602511210" sldId="765"/>
            <ac:picMk id="4" creationId="{66D850DD-732A-021E-78F6-8632393F5692}"/>
          </ac:picMkLst>
        </pc:picChg>
        <pc:picChg chg="add mod">
          <ac:chgData name="Giovanni Lopez-Quezada" userId="d444c8ac-3606-446b-ab90-a96ed9b696ec" providerId="ADAL" clId="{EDF46B93-0577-4762-88E7-F8FDE530D9A7}" dt="2023-10-31T23:04:22.235" v="276" actId="571"/>
          <ac:picMkLst>
            <pc:docMk/>
            <pc:sldMk cId="2602511210" sldId="765"/>
            <ac:picMk id="5" creationId="{AA7443B7-F4BF-0F8C-8341-E2D4586346E6}"/>
          </ac:picMkLst>
        </pc:picChg>
        <pc:picChg chg="del mod">
          <ac:chgData name="Giovanni Lopez-Quezada" userId="d444c8ac-3606-446b-ab90-a96ed9b696ec" providerId="ADAL" clId="{EDF46B93-0577-4762-88E7-F8FDE530D9A7}" dt="2023-10-31T23:01:27.074" v="241" actId="478"/>
          <ac:picMkLst>
            <pc:docMk/>
            <pc:sldMk cId="2602511210" sldId="765"/>
            <ac:picMk id="7" creationId="{FADFC6E9-6F86-212B-F151-57CE04C8A040}"/>
          </ac:picMkLst>
        </pc:picChg>
      </pc:sldChg>
      <pc:sldChg chg="addSp delSp modSp mod delAnim modAnim">
        <pc:chgData name="Giovanni Lopez-Quezada" userId="d444c8ac-3606-446b-ab90-a96ed9b696ec" providerId="ADAL" clId="{EDF46B93-0577-4762-88E7-F8FDE530D9A7}" dt="2023-10-31T23:24:08.185" v="523" actId="1076"/>
        <pc:sldMkLst>
          <pc:docMk/>
          <pc:sldMk cId="3196525035" sldId="766"/>
        </pc:sldMkLst>
        <pc:spChg chg="add mod ord">
          <ac:chgData name="Giovanni Lopez-Quezada" userId="d444c8ac-3606-446b-ab90-a96ed9b696ec" providerId="ADAL" clId="{EDF46B93-0577-4762-88E7-F8FDE530D9A7}" dt="2023-10-31T23:22:56.583" v="508" actId="1076"/>
          <ac:spMkLst>
            <pc:docMk/>
            <pc:sldMk cId="3196525035" sldId="766"/>
            <ac:spMk id="2" creationId="{FEC86E2A-05E1-A89E-E43B-598D0B5CCAFC}"/>
          </ac:spMkLst>
        </pc:spChg>
        <pc:spChg chg="add mod">
          <ac:chgData name="Giovanni Lopez-Quezada" userId="d444c8ac-3606-446b-ab90-a96ed9b696ec" providerId="ADAL" clId="{EDF46B93-0577-4762-88E7-F8FDE530D9A7}" dt="2023-10-31T23:21:24.002" v="487" actId="571"/>
          <ac:spMkLst>
            <pc:docMk/>
            <pc:sldMk cId="3196525035" sldId="766"/>
            <ac:spMk id="3" creationId="{437FC5F4-14BF-348E-0D85-5F3095B8FBB1}"/>
          </ac:spMkLst>
        </pc:spChg>
        <pc:spChg chg="mod">
          <ac:chgData name="Giovanni Lopez-Quezada" userId="d444c8ac-3606-446b-ab90-a96ed9b696ec" providerId="ADAL" clId="{EDF46B93-0577-4762-88E7-F8FDE530D9A7}" dt="2023-10-31T23:23:31.865" v="514" actId="1076"/>
          <ac:spMkLst>
            <pc:docMk/>
            <pc:sldMk cId="3196525035" sldId="766"/>
            <ac:spMk id="4" creationId="{1B2BCCF8-80D6-5ADC-17E7-BBA36ED29105}"/>
          </ac:spMkLst>
        </pc:spChg>
        <pc:spChg chg="mod">
          <ac:chgData name="Giovanni Lopez-Quezada" userId="d444c8ac-3606-446b-ab90-a96ed9b696ec" providerId="ADAL" clId="{EDF46B93-0577-4762-88E7-F8FDE530D9A7}" dt="2023-10-31T23:22:56.583" v="508" actId="1076"/>
          <ac:spMkLst>
            <pc:docMk/>
            <pc:sldMk cId="3196525035" sldId="766"/>
            <ac:spMk id="12" creationId="{C339C77E-0A80-C22D-3E28-D552083BF552}"/>
          </ac:spMkLst>
        </pc:spChg>
        <pc:spChg chg="del mod">
          <ac:chgData name="Giovanni Lopez-Quezada" userId="d444c8ac-3606-446b-ab90-a96ed9b696ec" providerId="ADAL" clId="{EDF46B93-0577-4762-88E7-F8FDE530D9A7}" dt="2023-10-31T23:20:45.655" v="478" actId="478"/>
          <ac:spMkLst>
            <pc:docMk/>
            <pc:sldMk cId="3196525035" sldId="766"/>
            <ac:spMk id="13" creationId="{DE4DA334-F46A-138B-E2E8-BAC5405C69E9}"/>
          </ac:spMkLst>
        </pc:spChg>
        <pc:spChg chg="mod">
          <ac:chgData name="Giovanni Lopez-Quezada" userId="d444c8ac-3606-446b-ab90-a96ed9b696ec" providerId="ADAL" clId="{EDF46B93-0577-4762-88E7-F8FDE530D9A7}" dt="2023-10-31T23:22:56.583" v="508" actId="1076"/>
          <ac:spMkLst>
            <pc:docMk/>
            <pc:sldMk cId="3196525035" sldId="766"/>
            <ac:spMk id="14" creationId="{665C8D15-EBF5-E3F3-0314-456C3D2C06BF}"/>
          </ac:spMkLst>
        </pc:spChg>
        <pc:graphicFrameChg chg="mod modGraphic">
          <ac:chgData name="Giovanni Lopez-Quezada" userId="d444c8ac-3606-446b-ab90-a96ed9b696ec" providerId="ADAL" clId="{EDF46B93-0577-4762-88E7-F8FDE530D9A7}" dt="2023-10-31T23:24:08.185" v="523" actId="1076"/>
          <ac:graphicFrameMkLst>
            <pc:docMk/>
            <pc:sldMk cId="3196525035" sldId="766"/>
            <ac:graphicFrameMk id="10" creationId="{7910D300-A4D5-1203-6DC7-A81FC5CB5BDB}"/>
          </ac:graphicFrameMkLst>
        </pc:graphicFrameChg>
      </pc:sldChg>
      <pc:sldChg chg="modSp mod">
        <pc:chgData name="Giovanni Lopez-Quezada" userId="d444c8ac-3606-446b-ab90-a96ed9b696ec" providerId="ADAL" clId="{EDF46B93-0577-4762-88E7-F8FDE530D9A7}" dt="2023-10-31T23:25:11.455" v="541" actId="207"/>
        <pc:sldMkLst>
          <pc:docMk/>
          <pc:sldMk cId="1989508520" sldId="767"/>
        </pc:sldMkLst>
        <pc:spChg chg="mod">
          <ac:chgData name="Giovanni Lopez-Quezada" userId="d444c8ac-3606-446b-ab90-a96ed9b696ec" providerId="ADAL" clId="{EDF46B93-0577-4762-88E7-F8FDE530D9A7}" dt="2023-10-31T23:25:06.507" v="540" actId="1076"/>
          <ac:spMkLst>
            <pc:docMk/>
            <pc:sldMk cId="1989508520" sldId="767"/>
            <ac:spMk id="3" creationId="{5D625BC3-3221-0706-E3FE-66C478E1E8D2}"/>
          </ac:spMkLst>
        </pc:spChg>
        <pc:spChg chg="mod">
          <ac:chgData name="Giovanni Lopez-Quezada" userId="d444c8ac-3606-446b-ab90-a96ed9b696ec" providerId="ADAL" clId="{EDF46B93-0577-4762-88E7-F8FDE530D9A7}" dt="2023-10-31T23:24:48.746" v="537" actId="207"/>
          <ac:spMkLst>
            <pc:docMk/>
            <pc:sldMk cId="1989508520" sldId="767"/>
            <ac:spMk id="5" creationId="{70E7545D-3706-2922-3628-1F921E448ACA}"/>
          </ac:spMkLst>
        </pc:spChg>
        <pc:spChg chg="mod">
          <ac:chgData name="Giovanni Lopez-Quezada" userId="d444c8ac-3606-446b-ab90-a96ed9b696ec" providerId="ADAL" clId="{EDF46B93-0577-4762-88E7-F8FDE530D9A7}" dt="2023-10-31T23:25:06.507" v="540" actId="1076"/>
          <ac:spMkLst>
            <pc:docMk/>
            <pc:sldMk cId="1989508520" sldId="767"/>
            <ac:spMk id="10" creationId="{AC60D104-A7AE-614F-8F3E-4E22B7E15E7D}"/>
          </ac:spMkLst>
        </pc:spChg>
        <pc:spChg chg="mod">
          <ac:chgData name="Giovanni Lopez-Quezada" userId="d444c8ac-3606-446b-ab90-a96ed9b696ec" providerId="ADAL" clId="{EDF46B93-0577-4762-88E7-F8FDE530D9A7}" dt="2023-10-31T23:25:06.507" v="540" actId="1076"/>
          <ac:spMkLst>
            <pc:docMk/>
            <pc:sldMk cId="1989508520" sldId="767"/>
            <ac:spMk id="11" creationId="{2F61C7BF-2628-E128-59A3-B9DD63F9F14C}"/>
          </ac:spMkLst>
        </pc:spChg>
        <pc:spChg chg="mod">
          <ac:chgData name="Giovanni Lopez-Quezada" userId="d444c8ac-3606-446b-ab90-a96ed9b696ec" providerId="ADAL" clId="{EDF46B93-0577-4762-88E7-F8FDE530D9A7}" dt="2023-10-31T23:25:06.507" v="540" actId="1076"/>
          <ac:spMkLst>
            <pc:docMk/>
            <pc:sldMk cId="1989508520" sldId="767"/>
            <ac:spMk id="12" creationId="{B6989B5A-4835-A2F7-F62C-2B1D7ECC0B21}"/>
          </ac:spMkLst>
        </pc:spChg>
        <pc:graphicFrameChg chg="mod modGraphic">
          <ac:chgData name="Giovanni Lopez-Quezada" userId="d444c8ac-3606-446b-ab90-a96ed9b696ec" providerId="ADAL" clId="{EDF46B93-0577-4762-88E7-F8FDE530D9A7}" dt="2023-10-31T23:25:11.455" v="541" actId="207"/>
          <ac:graphicFrameMkLst>
            <pc:docMk/>
            <pc:sldMk cId="1989508520" sldId="767"/>
            <ac:graphicFrameMk id="2" creationId="{00000000-0000-0000-0000-000000000000}"/>
          </ac:graphicFrameMkLst>
        </pc:graphicFrameChg>
      </pc:sldChg>
      <pc:sldChg chg="addSp delSp modSp mod">
        <pc:chgData name="Giovanni Lopez-Quezada" userId="d444c8ac-3606-446b-ab90-a96ed9b696ec" providerId="ADAL" clId="{EDF46B93-0577-4762-88E7-F8FDE530D9A7}" dt="2023-10-31T23:32:35.191" v="753" actId="207"/>
        <pc:sldMkLst>
          <pc:docMk/>
          <pc:sldMk cId="2666050334" sldId="768"/>
        </pc:sldMkLst>
        <pc:spChg chg="mod">
          <ac:chgData name="Giovanni Lopez-Quezada" userId="d444c8ac-3606-446b-ab90-a96ed9b696ec" providerId="ADAL" clId="{EDF46B93-0577-4762-88E7-F8FDE530D9A7}" dt="2023-10-31T23:32:35.191" v="753" actId="207"/>
          <ac:spMkLst>
            <pc:docMk/>
            <pc:sldMk cId="2666050334" sldId="768"/>
            <ac:spMk id="3" creationId="{ECC92226-207E-DD86-E30A-DC113CD74F22}"/>
          </ac:spMkLst>
        </pc:spChg>
        <pc:spChg chg="mod">
          <ac:chgData name="Giovanni Lopez-Quezada" userId="d444c8ac-3606-446b-ab90-a96ed9b696ec" providerId="ADAL" clId="{EDF46B93-0577-4762-88E7-F8FDE530D9A7}" dt="2023-10-31T18:48:50.464" v="209" actId="1076"/>
          <ac:spMkLst>
            <pc:docMk/>
            <pc:sldMk cId="2666050334" sldId="768"/>
            <ac:spMk id="5" creationId="{0FC40881-F2AF-4A9A-F2F6-EC13D147917C}"/>
          </ac:spMkLst>
        </pc:spChg>
        <pc:spChg chg="add del mod">
          <ac:chgData name="Giovanni Lopez-Quezada" userId="d444c8ac-3606-446b-ab90-a96ed9b696ec" providerId="ADAL" clId="{EDF46B93-0577-4762-88E7-F8FDE530D9A7}" dt="2023-10-31T18:13:40.193" v="66" actId="478"/>
          <ac:spMkLst>
            <pc:docMk/>
            <pc:sldMk cId="2666050334" sldId="768"/>
            <ac:spMk id="6" creationId="{A1C9F120-9D1A-DD34-A85B-6A1562C87419}"/>
          </ac:spMkLst>
        </pc:spChg>
        <pc:spChg chg="add mod ord">
          <ac:chgData name="Giovanni Lopez-Quezada" userId="d444c8ac-3606-446b-ab90-a96ed9b696ec" providerId="ADAL" clId="{EDF46B93-0577-4762-88E7-F8FDE530D9A7}" dt="2023-10-31T18:50:00.492" v="225" actId="1076"/>
          <ac:spMkLst>
            <pc:docMk/>
            <pc:sldMk cId="2666050334" sldId="768"/>
            <ac:spMk id="9" creationId="{19F16455-ABE2-6FB7-22FB-730DDDABB40C}"/>
          </ac:spMkLst>
        </pc:spChg>
        <pc:picChg chg="del mod">
          <ac:chgData name="Giovanni Lopez-Quezada" userId="d444c8ac-3606-446b-ab90-a96ed9b696ec" providerId="ADAL" clId="{EDF46B93-0577-4762-88E7-F8FDE530D9A7}" dt="2023-10-31T18:13:34.140" v="63" actId="478"/>
          <ac:picMkLst>
            <pc:docMk/>
            <pc:sldMk cId="2666050334" sldId="768"/>
            <ac:picMk id="2" creationId="{F44DE56E-962E-4B49-B19D-FA3D9CD4FB9B}"/>
          </ac:picMkLst>
        </pc:picChg>
        <pc:picChg chg="add del mod ord">
          <ac:chgData name="Giovanni Lopez-Quezada" userId="d444c8ac-3606-446b-ab90-a96ed9b696ec" providerId="ADAL" clId="{EDF46B93-0577-4762-88E7-F8FDE530D9A7}" dt="2023-10-31T18:35:42.437" v="164" actId="478"/>
          <ac:picMkLst>
            <pc:docMk/>
            <pc:sldMk cId="2666050334" sldId="768"/>
            <ac:picMk id="7" creationId="{E8BE3497-11C9-4AF4-E21E-DC157E98A80B}"/>
          </ac:picMkLst>
        </pc:picChg>
        <pc:picChg chg="add del mod ord">
          <ac:chgData name="Giovanni Lopez-Quezada" userId="d444c8ac-3606-446b-ab90-a96ed9b696ec" providerId="ADAL" clId="{EDF46B93-0577-4762-88E7-F8FDE530D9A7}" dt="2023-10-31T18:47:34.418" v="172" actId="478"/>
          <ac:picMkLst>
            <pc:docMk/>
            <pc:sldMk cId="2666050334" sldId="768"/>
            <ac:picMk id="8" creationId="{10B742B9-0D79-41D1-73C4-70593E86E657}"/>
          </ac:picMkLst>
        </pc:picChg>
        <pc:picChg chg="add mod ord">
          <ac:chgData name="Giovanni Lopez-Quezada" userId="d444c8ac-3606-446b-ab90-a96ed9b696ec" providerId="ADAL" clId="{EDF46B93-0577-4762-88E7-F8FDE530D9A7}" dt="2023-10-31T18:50:07.968" v="226" actId="1076"/>
          <ac:picMkLst>
            <pc:docMk/>
            <pc:sldMk cId="2666050334" sldId="768"/>
            <ac:picMk id="11" creationId="{3E43339E-8543-0AA9-783D-3FC3F8703074}"/>
          </ac:picMkLst>
        </pc:picChg>
      </pc:sldChg>
    </pc:docChg>
  </pc:docChgLst>
  <pc:docChgLst>
    <pc:chgData name="Noel Dufrene" userId="S::ndufrene@migrantclinician.org::131c83a1-d70b-4f56-8487-a9b39281de7c" providerId="AD" clId="Web-{BED90E08-D949-CCB6-0295-7DB99B01DEA9}"/>
    <pc:docChg chg="addSld delSld modSld">
      <pc:chgData name="Noel Dufrene" userId="S::ndufrene@migrantclinician.org::131c83a1-d70b-4f56-8487-a9b39281de7c" providerId="AD" clId="Web-{BED90E08-D949-CCB6-0295-7DB99B01DEA9}" dt="2023-06-08T15:39:24.212" v="62"/>
      <pc:docMkLst>
        <pc:docMk/>
      </pc:docMkLst>
      <pc:sldChg chg="addSp delSp modSp">
        <pc:chgData name="Noel Dufrene" userId="S::ndufrene@migrantclinician.org::131c83a1-d70b-4f56-8487-a9b39281de7c" providerId="AD" clId="Web-{BED90E08-D949-CCB6-0295-7DB99B01DEA9}" dt="2023-06-08T15:30:34.101" v="31" actId="20577"/>
        <pc:sldMkLst>
          <pc:docMk/>
          <pc:sldMk cId="3072671350" sldId="755"/>
        </pc:sldMkLst>
        <pc:spChg chg="add del">
          <ac:chgData name="Noel Dufrene" userId="S::ndufrene@migrantclinician.org::131c83a1-d70b-4f56-8487-a9b39281de7c" providerId="AD" clId="Web-{BED90E08-D949-CCB6-0295-7DB99B01DEA9}" dt="2023-06-08T15:29:37.849" v="9"/>
          <ac:spMkLst>
            <pc:docMk/>
            <pc:sldMk cId="3072671350" sldId="755"/>
            <ac:spMk id="3" creationId="{21B659A3-68A1-F982-1A9F-5747D9CF2CD5}"/>
          </ac:spMkLst>
        </pc:spChg>
        <pc:spChg chg="add del mod">
          <ac:chgData name="Noel Dufrene" userId="S::ndufrene@migrantclinician.org::131c83a1-d70b-4f56-8487-a9b39281de7c" providerId="AD" clId="Web-{BED90E08-D949-CCB6-0295-7DB99B01DEA9}" dt="2023-06-08T15:30:34.101" v="31" actId="20577"/>
          <ac:spMkLst>
            <pc:docMk/>
            <pc:sldMk cId="3072671350" sldId="755"/>
            <ac:spMk id="4" creationId="{E07A09FB-20D5-4311-B53A-2C165516A68B}"/>
          </ac:spMkLst>
        </pc:spChg>
        <pc:spChg chg="add del mod">
          <ac:chgData name="Noel Dufrene" userId="S::ndufrene@migrantclinician.org::131c83a1-d70b-4f56-8487-a9b39281de7c" providerId="AD" clId="Web-{BED90E08-D949-CCB6-0295-7DB99B01DEA9}" dt="2023-06-08T15:29:29.880" v="5"/>
          <ac:spMkLst>
            <pc:docMk/>
            <pc:sldMk cId="3072671350" sldId="755"/>
            <ac:spMk id="8" creationId="{E6E820EC-BFD6-F057-871C-114B32D2F517}"/>
          </ac:spMkLst>
        </pc:spChg>
        <pc:picChg chg="del">
          <ac:chgData name="Noel Dufrene" userId="S::ndufrene@migrantclinician.org::131c83a1-d70b-4f56-8487-a9b39281de7c" providerId="AD" clId="Web-{BED90E08-D949-CCB6-0295-7DB99B01DEA9}" dt="2023-06-08T15:29:34.599" v="8"/>
          <ac:picMkLst>
            <pc:docMk/>
            <pc:sldMk cId="3072671350" sldId="755"/>
            <ac:picMk id="2" creationId="{49D58CB4-C593-A02C-03A7-2B28B2C5CB44}"/>
          </ac:picMkLst>
        </pc:picChg>
        <pc:picChg chg="mod">
          <ac:chgData name="Noel Dufrene" userId="S::ndufrene@migrantclinician.org::131c83a1-d70b-4f56-8487-a9b39281de7c" providerId="AD" clId="Web-{BED90E08-D949-CCB6-0295-7DB99B01DEA9}" dt="2023-06-08T15:29:54.412" v="16" actId="14100"/>
          <ac:picMkLst>
            <pc:docMk/>
            <pc:sldMk cId="3072671350" sldId="755"/>
            <ac:picMk id="5" creationId="{2627155E-927F-482D-9F9C-CBB7A0632F4C}"/>
          </ac:picMkLst>
        </pc:picChg>
        <pc:picChg chg="add del">
          <ac:chgData name="Noel Dufrene" userId="S::ndufrene@migrantclinician.org::131c83a1-d70b-4f56-8487-a9b39281de7c" providerId="AD" clId="Web-{BED90E08-D949-CCB6-0295-7DB99B01DEA9}" dt="2023-06-08T15:29:33.255" v="7"/>
          <ac:picMkLst>
            <pc:docMk/>
            <pc:sldMk cId="3072671350" sldId="755"/>
            <ac:picMk id="7" creationId="{FADFC6E9-6F86-212B-F151-57CE04C8A040}"/>
          </ac:picMkLst>
        </pc:picChg>
      </pc:sldChg>
      <pc:sldChg chg="addSp modSp">
        <pc:chgData name="Noel Dufrene" userId="S::ndufrene@migrantclinician.org::131c83a1-d70b-4f56-8487-a9b39281de7c" providerId="AD" clId="Web-{BED90E08-D949-CCB6-0295-7DB99B01DEA9}" dt="2023-06-08T15:37:46.318" v="61" actId="1076"/>
        <pc:sldMkLst>
          <pc:docMk/>
          <pc:sldMk cId="3546062578" sldId="761"/>
        </pc:sldMkLst>
        <pc:spChg chg="mod">
          <ac:chgData name="Noel Dufrene" userId="S::ndufrene@migrantclinician.org::131c83a1-d70b-4f56-8487-a9b39281de7c" providerId="AD" clId="Web-{BED90E08-D949-CCB6-0295-7DB99B01DEA9}" dt="2023-06-08T15:36:55.723" v="43" actId="1076"/>
          <ac:spMkLst>
            <pc:docMk/>
            <pc:sldMk cId="3546062578" sldId="761"/>
            <ac:spMk id="6" creationId="{B750E349-9188-C099-6DEA-3FD74CEC7A79}"/>
          </ac:spMkLst>
        </pc:spChg>
        <pc:spChg chg="mod">
          <ac:chgData name="Noel Dufrene" userId="S::ndufrene@migrantclinician.org::131c83a1-d70b-4f56-8487-a9b39281de7c" providerId="AD" clId="Web-{BED90E08-D949-CCB6-0295-7DB99B01DEA9}" dt="2023-06-08T15:36:57.551" v="44" actId="1076"/>
          <ac:spMkLst>
            <pc:docMk/>
            <pc:sldMk cId="3546062578" sldId="761"/>
            <ac:spMk id="7" creationId="{F70535F1-DE7A-404C-9532-BCF4D372F3F6}"/>
          </ac:spMkLst>
        </pc:spChg>
        <pc:spChg chg="mod">
          <ac:chgData name="Noel Dufrene" userId="S::ndufrene@migrantclinician.org::131c83a1-d70b-4f56-8487-a9b39281de7c" providerId="AD" clId="Web-{BED90E08-D949-CCB6-0295-7DB99B01DEA9}" dt="2023-06-08T15:37:10.551" v="49" actId="1076"/>
          <ac:spMkLst>
            <pc:docMk/>
            <pc:sldMk cId="3546062578" sldId="761"/>
            <ac:spMk id="8" creationId="{18576CC9-D57D-AE46-547A-52B85A37CBF7}"/>
          </ac:spMkLst>
        </pc:spChg>
        <pc:spChg chg="add mod">
          <ac:chgData name="Noel Dufrene" userId="S::ndufrene@migrantclinician.org::131c83a1-d70b-4f56-8487-a9b39281de7c" providerId="AD" clId="Web-{BED90E08-D949-CCB6-0295-7DB99B01DEA9}" dt="2023-06-08T15:37:46.318" v="61" actId="1076"/>
          <ac:spMkLst>
            <pc:docMk/>
            <pc:sldMk cId="3546062578" sldId="761"/>
            <ac:spMk id="11" creationId="{094DD419-FC1A-4776-54D7-FB0CF16079FD}"/>
          </ac:spMkLst>
        </pc:spChg>
      </pc:sldChg>
      <pc:sldChg chg="addCm">
        <pc:chgData name="Noel Dufrene" userId="S::ndufrene@migrantclinician.org::131c83a1-d70b-4f56-8487-a9b39281de7c" providerId="AD" clId="Web-{BED90E08-D949-CCB6-0295-7DB99B01DEA9}" dt="2023-06-08T15:39:24.212" v="62"/>
        <pc:sldMkLst>
          <pc:docMk/>
          <pc:sldMk cId="1121078815" sldId="763"/>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BED90E08-D949-CCB6-0295-7DB99B01DEA9}" dt="2023-06-08T15:39:24.212" v="62"/>
              <pc2:cmMkLst xmlns:pc2="http://schemas.microsoft.com/office/powerpoint/2019/9/main/command">
                <pc:docMk/>
                <pc:sldMk cId="1121078815" sldId="763"/>
                <pc2:cmMk id="{6D1361E3-81BB-4EF0-B148-5616C9102250}"/>
              </pc2:cmMkLst>
            </pc226:cmChg>
          </p:ext>
        </pc:extLst>
      </pc:sldChg>
      <pc:sldChg chg="addSp delSp modSp add replId">
        <pc:chgData name="Noel Dufrene" userId="S::ndufrene@migrantclinician.org::131c83a1-d70b-4f56-8487-a9b39281de7c" providerId="AD" clId="Web-{BED90E08-D949-CCB6-0295-7DB99B01DEA9}" dt="2023-06-08T15:30:23.741" v="27" actId="1076"/>
        <pc:sldMkLst>
          <pc:docMk/>
          <pc:sldMk cId="539724401" sldId="764"/>
        </pc:sldMkLst>
        <pc:spChg chg="mod">
          <ac:chgData name="Noel Dufrene" userId="S::ndufrene@migrantclinician.org::131c83a1-d70b-4f56-8487-a9b39281de7c" providerId="AD" clId="Web-{BED90E08-D949-CCB6-0295-7DB99B01DEA9}" dt="2023-06-08T15:30:15.131" v="23" actId="20577"/>
          <ac:spMkLst>
            <pc:docMk/>
            <pc:sldMk cId="539724401" sldId="764"/>
            <ac:spMk id="3" creationId="{21B659A3-68A1-F982-1A9F-5747D9CF2CD5}"/>
          </ac:spMkLst>
        </pc:spChg>
        <pc:spChg chg="del">
          <ac:chgData name="Noel Dufrene" userId="S::ndufrene@migrantclinician.org::131c83a1-d70b-4f56-8487-a9b39281de7c" providerId="AD" clId="Web-{BED90E08-D949-CCB6-0295-7DB99B01DEA9}" dt="2023-06-08T15:30:03.897" v="19"/>
          <ac:spMkLst>
            <pc:docMk/>
            <pc:sldMk cId="539724401" sldId="764"/>
            <ac:spMk id="4" creationId="{E07A09FB-20D5-4311-B53A-2C165516A68B}"/>
          </ac:spMkLst>
        </pc:spChg>
        <pc:spChg chg="add del mod">
          <ac:chgData name="Noel Dufrene" userId="S::ndufrene@migrantclinician.org::131c83a1-d70b-4f56-8487-a9b39281de7c" providerId="AD" clId="Web-{BED90E08-D949-CCB6-0295-7DB99B01DEA9}" dt="2023-06-08T15:30:09.319" v="21"/>
          <ac:spMkLst>
            <pc:docMk/>
            <pc:sldMk cId="539724401" sldId="764"/>
            <ac:spMk id="8" creationId="{E4765C96-33E3-C3E8-8BBC-4ED2B16ADB95}"/>
          </ac:spMkLst>
        </pc:spChg>
        <pc:picChg chg="mod">
          <ac:chgData name="Noel Dufrene" userId="S::ndufrene@migrantclinician.org::131c83a1-d70b-4f56-8487-a9b39281de7c" providerId="AD" clId="Web-{BED90E08-D949-CCB6-0295-7DB99B01DEA9}" dt="2023-06-08T15:30:23.741" v="27" actId="1076"/>
          <ac:picMkLst>
            <pc:docMk/>
            <pc:sldMk cId="539724401" sldId="764"/>
            <ac:picMk id="2" creationId="{49D58CB4-C593-A02C-03A7-2B28B2C5CB44}"/>
          </ac:picMkLst>
        </pc:picChg>
        <pc:picChg chg="del">
          <ac:chgData name="Noel Dufrene" userId="S::ndufrene@migrantclinician.org::131c83a1-d70b-4f56-8487-a9b39281de7c" providerId="AD" clId="Web-{BED90E08-D949-CCB6-0295-7DB99B01DEA9}" dt="2023-06-08T15:30:01.521" v="18"/>
          <ac:picMkLst>
            <pc:docMk/>
            <pc:sldMk cId="539724401" sldId="764"/>
            <ac:picMk id="5" creationId="{2627155E-927F-482D-9F9C-CBB7A0632F4C}"/>
          </ac:picMkLst>
        </pc:picChg>
        <pc:picChg chg="del">
          <ac:chgData name="Noel Dufrene" userId="S::ndufrene@migrantclinician.org::131c83a1-d70b-4f56-8487-a9b39281de7c" providerId="AD" clId="Web-{BED90E08-D949-CCB6-0295-7DB99B01DEA9}" dt="2023-06-08T15:30:05.115" v="20"/>
          <ac:picMkLst>
            <pc:docMk/>
            <pc:sldMk cId="539724401" sldId="764"/>
            <ac:picMk id="7" creationId="{FADFC6E9-6F86-212B-F151-57CE04C8A040}"/>
          </ac:picMkLst>
        </pc:picChg>
      </pc:sldChg>
      <pc:sldChg chg="addSp delSp modSp add replId">
        <pc:chgData name="Noel Dufrene" userId="S::ndufrene@migrantclinician.org::131c83a1-d70b-4f56-8487-a9b39281de7c" providerId="AD" clId="Web-{BED90E08-D949-CCB6-0295-7DB99B01DEA9}" dt="2023-06-08T15:33:50.232" v="42" actId="1076"/>
        <pc:sldMkLst>
          <pc:docMk/>
          <pc:sldMk cId="2602511210" sldId="765"/>
        </pc:sldMkLst>
        <pc:spChg chg="del">
          <ac:chgData name="Noel Dufrene" userId="S::ndufrene@migrantclinician.org::131c83a1-d70b-4f56-8487-a9b39281de7c" providerId="AD" clId="Web-{BED90E08-D949-CCB6-0295-7DB99B01DEA9}" dt="2023-06-08T15:30:42.038" v="35"/>
          <ac:spMkLst>
            <pc:docMk/>
            <pc:sldMk cId="2602511210" sldId="765"/>
            <ac:spMk id="3" creationId="{21B659A3-68A1-F982-1A9F-5747D9CF2CD5}"/>
          </ac:spMkLst>
        </pc:spChg>
        <pc:spChg chg="del">
          <ac:chgData name="Noel Dufrene" userId="S::ndufrene@migrantclinician.org::131c83a1-d70b-4f56-8487-a9b39281de7c" providerId="AD" clId="Web-{BED90E08-D949-CCB6-0295-7DB99B01DEA9}" dt="2023-06-08T15:30:39.616" v="34"/>
          <ac:spMkLst>
            <pc:docMk/>
            <pc:sldMk cId="2602511210" sldId="765"/>
            <ac:spMk id="4" creationId="{E07A09FB-20D5-4311-B53A-2C165516A68B}"/>
          </ac:spMkLst>
        </pc:spChg>
        <pc:spChg chg="add del mod">
          <ac:chgData name="Noel Dufrene" userId="S::ndufrene@migrantclinician.org::131c83a1-d70b-4f56-8487-a9b39281de7c" providerId="AD" clId="Web-{BED90E08-D949-CCB6-0295-7DB99B01DEA9}" dt="2023-06-08T15:30:46.664" v="36"/>
          <ac:spMkLst>
            <pc:docMk/>
            <pc:sldMk cId="2602511210" sldId="765"/>
            <ac:spMk id="8" creationId="{405583F5-B392-8EB4-3BE8-DF570AE451A4}"/>
          </ac:spMkLst>
        </pc:spChg>
        <pc:picChg chg="del">
          <ac:chgData name="Noel Dufrene" userId="S::ndufrene@migrantclinician.org::131c83a1-d70b-4f56-8487-a9b39281de7c" providerId="AD" clId="Web-{BED90E08-D949-CCB6-0295-7DB99B01DEA9}" dt="2023-06-08T15:30:37.398" v="33"/>
          <ac:picMkLst>
            <pc:docMk/>
            <pc:sldMk cId="2602511210" sldId="765"/>
            <ac:picMk id="2" creationId="{49D58CB4-C593-A02C-03A7-2B28B2C5CB44}"/>
          </ac:picMkLst>
        </pc:picChg>
        <pc:picChg chg="del">
          <ac:chgData name="Noel Dufrene" userId="S::ndufrene@migrantclinician.org::131c83a1-d70b-4f56-8487-a9b39281de7c" providerId="AD" clId="Web-{BED90E08-D949-CCB6-0295-7DB99B01DEA9}" dt="2023-06-08T15:30:36.007" v="32"/>
          <ac:picMkLst>
            <pc:docMk/>
            <pc:sldMk cId="2602511210" sldId="765"/>
            <ac:picMk id="5" creationId="{2627155E-927F-482D-9F9C-CBB7A0632F4C}"/>
          </ac:picMkLst>
        </pc:picChg>
        <pc:picChg chg="mod">
          <ac:chgData name="Noel Dufrene" userId="S::ndufrene@migrantclinician.org::131c83a1-d70b-4f56-8487-a9b39281de7c" providerId="AD" clId="Web-{BED90E08-D949-CCB6-0295-7DB99B01DEA9}" dt="2023-06-08T15:33:50.232" v="42" actId="1076"/>
          <ac:picMkLst>
            <pc:docMk/>
            <pc:sldMk cId="2602511210" sldId="765"/>
            <ac:picMk id="7" creationId="{FADFC6E9-6F86-212B-F151-57CE04C8A040}"/>
          </ac:picMkLst>
        </pc:picChg>
      </pc:sldChg>
      <pc:sldChg chg="add del replId">
        <pc:chgData name="Noel Dufrene" userId="S::ndufrene@migrantclinician.org::131c83a1-d70b-4f56-8487-a9b39281de7c" providerId="AD" clId="Web-{BED90E08-D949-CCB6-0295-7DB99B01DEA9}" dt="2023-06-08T15:37:20.927" v="51"/>
        <pc:sldMkLst>
          <pc:docMk/>
          <pc:sldMk cId="2636495779" sldId="766"/>
        </pc:sldMkLst>
      </pc:sldChg>
    </pc:docChg>
  </pc:docChgLst>
  <pc:docChgLst>
    <pc:chgData name="Noel Dufrene" userId="S::ndufrene@migrantclinician.org::131c83a1-d70b-4f56-8487-a9b39281de7c" providerId="AD" clId="Web-{FBAA81DE-BB3F-6B77-325A-F53B2AC787B8}"/>
    <pc:docChg chg="addSld delSld modSld">
      <pc:chgData name="Noel Dufrene" userId="S::ndufrene@migrantclinician.org::131c83a1-d70b-4f56-8487-a9b39281de7c" providerId="AD" clId="Web-{FBAA81DE-BB3F-6B77-325A-F53B2AC787B8}" dt="2023-06-22T20:33:11.204" v="188" actId="20577"/>
      <pc:docMkLst>
        <pc:docMk/>
      </pc:docMkLst>
      <pc:sldChg chg="modSp addCm delCm modCm">
        <pc:chgData name="Noel Dufrene" userId="S::ndufrene@migrantclinician.org::131c83a1-d70b-4f56-8487-a9b39281de7c" providerId="AD" clId="Web-{FBAA81DE-BB3F-6B77-325A-F53B2AC787B8}" dt="2023-06-22T20:33:11.204" v="188" actId="20577"/>
        <pc:sldMkLst>
          <pc:docMk/>
          <pc:sldMk cId="2456986541" sldId="314"/>
        </pc:sldMkLst>
        <pc:spChg chg="mod">
          <ac:chgData name="Noel Dufrene" userId="S::ndufrene@migrantclinician.org::131c83a1-d70b-4f56-8487-a9b39281de7c" providerId="AD" clId="Web-{FBAA81DE-BB3F-6B77-325A-F53B2AC787B8}" dt="2023-06-22T20:33:11.204" v="188" actId="20577"/>
          <ac:spMkLst>
            <pc:docMk/>
            <pc:sldMk cId="2456986541" sldId="314"/>
            <ac:spMk id="3" creationId="{ECC92226-207E-DD86-E30A-DC113CD74F22}"/>
          </ac:spMkLst>
        </pc:spChg>
        <pc:extLst>
          <p:ext xmlns:p="http://schemas.openxmlformats.org/presentationml/2006/main" uri="{D6D511B9-2390-475A-947B-AFAB55BFBCF1}">
            <pc226:cmChg xmlns:pc226="http://schemas.microsoft.com/office/powerpoint/2022/06/main/command" chg="del">
              <pc226:chgData name="Noel Dufrene" userId="S::ndufrene@migrantclinician.org::131c83a1-d70b-4f56-8487-a9b39281de7c" providerId="AD" clId="Web-{FBAA81DE-BB3F-6B77-325A-F53B2AC787B8}" dt="2023-06-22T18:30:28.988" v="29"/>
              <pc2:cmMkLst xmlns:pc2="http://schemas.microsoft.com/office/powerpoint/2019/9/main/command">
                <pc:docMk/>
                <pc:sldMk cId="2456986541" sldId="314"/>
                <pc2:cmMk id="{E940FC74-2E3A-455C-9B6A-391333A635BE}"/>
              </pc2:cmMkLst>
            </pc226:cmChg>
            <pc226:cmChg xmlns:pc226="http://schemas.microsoft.com/office/powerpoint/2022/06/main/command" chg="add mod">
              <pc226:chgData name="Noel Dufrene" userId="S::ndufrene@migrantclinician.org::131c83a1-d70b-4f56-8487-a9b39281de7c" providerId="AD" clId="Web-{FBAA81DE-BB3F-6B77-325A-F53B2AC787B8}" dt="2023-06-22T16:28:43.483" v="26"/>
              <pc2:cmMkLst xmlns:pc2="http://schemas.microsoft.com/office/powerpoint/2019/9/main/command">
                <pc:docMk/>
                <pc:sldMk cId="2456986541" sldId="314"/>
                <pc2:cmMk id="{9AF2E69D-42BD-4531-8D4F-185A0A83A7CA}"/>
              </pc2:cmMkLst>
            </pc226:cmChg>
            <pc226:cmChg xmlns:pc226="http://schemas.microsoft.com/office/powerpoint/2022/06/main/command" chg="del">
              <pc226:chgData name="Noel Dufrene" userId="S::ndufrene@migrantclinician.org::131c83a1-d70b-4f56-8487-a9b39281de7c" providerId="AD" clId="Web-{FBAA81DE-BB3F-6B77-325A-F53B2AC787B8}" dt="2023-06-22T20:33:06.907" v="185"/>
              <pc2:cmMkLst xmlns:pc2="http://schemas.microsoft.com/office/powerpoint/2019/9/main/command">
                <pc:docMk/>
                <pc:sldMk cId="2456986541" sldId="314"/>
                <pc2:cmMk id="{7401FCD5-55DC-48F1-A03A-94B0314FC67F}"/>
              </pc2:cmMkLst>
            </pc226:cmChg>
          </p:ext>
        </pc:extLst>
      </pc:sldChg>
      <pc:sldChg chg="del">
        <pc:chgData name="Noel Dufrene" userId="S::ndufrene@migrantclinician.org::131c83a1-d70b-4f56-8487-a9b39281de7c" providerId="AD" clId="Web-{FBAA81DE-BB3F-6B77-325A-F53B2AC787B8}" dt="2023-06-22T16:02:12.066" v="22"/>
        <pc:sldMkLst>
          <pc:docMk/>
          <pc:sldMk cId="2177766494" sldId="664"/>
        </pc:sldMkLst>
      </pc:sldChg>
      <pc:sldChg chg="modCm">
        <pc:chgData name="Noel Dufrene" userId="S::ndufrene@migrantclinician.org::131c83a1-d70b-4f56-8487-a9b39281de7c" providerId="AD" clId="Web-{FBAA81DE-BB3F-6B77-325A-F53B2AC787B8}" dt="2023-06-22T18:10:14.170" v="28"/>
        <pc:sldMkLst>
          <pc:docMk/>
          <pc:sldMk cId="2020913631" sldId="752"/>
        </pc:sldMkLst>
        <pc:extLst>
          <p:ext xmlns:p="http://schemas.openxmlformats.org/presentationml/2006/main" uri="{D6D511B9-2390-475A-947B-AFAB55BFBCF1}">
            <pc226:cmChg xmlns:pc226="http://schemas.microsoft.com/office/powerpoint/2022/06/main/command" chg="mod">
              <pc226:chgData name="Noel Dufrene" userId="S::ndufrene@migrantclinician.org::131c83a1-d70b-4f56-8487-a9b39281de7c" providerId="AD" clId="Web-{FBAA81DE-BB3F-6B77-325A-F53B2AC787B8}" dt="2023-06-22T18:10:14.170" v="28"/>
              <pc2:cmMkLst xmlns:pc2="http://schemas.microsoft.com/office/powerpoint/2019/9/main/command">
                <pc:docMk/>
                <pc:sldMk cId="2020913631" sldId="752"/>
                <pc2:cmMk id="{0B7ECEF8-CAAB-476C-8275-F9EDDA28F678}"/>
              </pc2:cmMkLst>
            </pc226:cmChg>
          </p:ext>
        </pc:extLst>
      </pc:sldChg>
      <pc:sldChg chg="modCm">
        <pc:chgData name="Noel Dufrene" userId="S::ndufrene@migrantclinician.org::131c83a1-d70b-4f56-8487-a9b39281de7c" providerId="AD" clId="Web-{FBAA81DE-BB3F-6B77-325A-F53B2AC787B8}" dt="2023-06-22T18:10:03.295" v="27"/>
        <pc:sldMkLst>
          <pc:docMk/>
          <pc:sldMk cId="105279544" sldId="754"/>
        </pc:sldMkLst>
        <pc:extLst>
          <p:ext xmlns:p="http://schemas.openxmlformats.org/presentationml/2006/main" uri="{D6D511B9-2390-475A-947B-AFAB55BFBCF1}">
            <pc226:cmChg xmlns:pc226="http://schemas.microsoft.com/office/powerpoint/2022/06/main/command" chg="mod">
              <pc226:chgData name="Noel Dufrene" userId="S::ndufrene@migrantclinician.org::131c83a1-d70b-4f56-8487-a9b39281de7c" providerId="AD" clId="Web-{FBAA81DE-BB3F-6B77-325A-F53B2AC787B8}" dt="2023-06-22T18:10:03.295" v="27"/>
              <pc2:cmMkLst xmlns:pc2="http://schemas.microsoft.com/office/powerpoint/2019/9/main/command">
                <pc:docMk/>
                <pc:sldMk cId="105279544" sldId="754"/>
                <pc2:cmMk id="{913094EF-6A54-45F3-BEAC-04D988F95E0D}"/>
              </pc2:cmMkLst>
            </pc226:cmChg>
          </p:ext>
        </pc:extLst>
      </pc:sldChg>
      <pc:sldChg chg="addSp delSp modSp delCm">
        <pc:chgData name="Noel Dufrene" userId="S::ndufrene@migrantclinician.org::131c83a1-d70b-4f56-8487-a9b39281de7c" providerId="AD" clId="Web-{FBAA81DE-BB3F-6B77-325A-F53B2AC787B8}" dt="2023-06-22T16:00:24.735" v="15"/>
        <pc:sldMkLst>
          <pc:docMk/>
          <pc:sldMk cId="3072671350" sldId="755"/>
        </pc:sldMkLst>
        <pc:spChg chg="mod">
          <ac:chgData name="Noel Dufrene" userId="S::ndufrene@migrantclinician.org::131c83a1-d70b-4f56-8487-a9b39281de7c" providerId="AD" clId="Web-{FBAA81DE-BB3F-6B77-325A-F53B2AC787B8}" dt="2023-06-22T15:59:59.719" v="9" actId="20577"/>
          <ac:spMkLst>
            <pc:docMk/>
            <pc:sldMk cId="3072671350" sldId="755"/>
            <ac:spMk id="4" creationId="{E07A09FB-20D5-4311-B53A-2C165516A68B}"/>
          </ac:spMkLst>
        </pc:spChg>
        <pc:picChg chg="add mod">
          <ac:chgData name="Noel Dufrene" userId="S::ndufrene@migrantclinician.org::131c83a1-d70b-4f56-8487-a9b39281de7c" providerId="AD" clId="Web-{FBAA81DE-BB3F-6B77-325A-F53B2AC787B8}" dt="2023-06-22T15:59:46.843" v="6" actId="14100"/>
          <ac:picMkLst>
            <pc:docMk/>
            <pc:sldMk cId="3072671350" sldId="755"/>
            <ac:picMk id="3" creationId="{7504F7D0-82D7-836F-FA18-D3F61618936C}"/>
          </ac:picMkLst>
        </pc:picChg>
        <pc:picChg chg="del">
          <ac:chgData name="Noel Dufrene" userId="S::ndufrene@migrantclinician.org::131c83a1-d70b-4f56-8487-a9b39281de7c" providerId="AD" clId="Web-{FBAA81DE-BB3F-6B77-325A-F53B2AC787B8}" dt="2023-06-22T15:59:38.874" v="2"/>
          <ac:picMkLst>
            <pc:docMk/>
            <pc:sldMk cId="3072671350" sldId="755"/>
            <ac:picMk id="5" creationId="{2627155E-927F-482D-9F9C-CBB7A0632F4C}"/>
          </ac:picMkLst>
        </pc:picChg>
        <pc:extLst>
          <p:ext xmlns:p="http://schemas.openxmlformats.org/presentationml/2006/main" uri="{D6D511B9-2390-475A-947B-AFAB55BFBCF1}">
            <pc226:cmChg xmlns:pc226="http://schemas.microsoft.com/office/powerpoint/2022/06/main/command" chg="del">
              <pc226:chgData name="Noel Dufrene" userId="S::ndufrene@migrantclinician.org::131c83a1-d70b-4f56-8487-a9b39281de7c" providerId="AD" clId="Web-{FBAA81DE-BB3F-6B77-325A-F53B2AC787B8}" dt="2023-06-22T16:00:24.735" v="15"/>
              <pc2:cmMkLst xmlns:pc2="http://schemas.microsoft.com/office/powerpoint/2019/9/main/command">
                <pc:docMk/>
                <pc:sldMk cId="3072671350" sldId="755"/>
                <pc2:cmMk id="{1DDB84F6-834A-463A-A08A-1C1AAA10CC5A}"/>
              </pc2:cmMkLst>
            </pc226:cmChg>
          </p:ext>
        </pc:extLst>
      </pc:sldChg>
      <pc:sldChg chg="del">
        <pc:chgData name="Noel Dufrene" userId="S::ndufrene@migrantclinician.org::131c83a1-d70b-4f56-8487-a9b39281de7c" providerId="AD" clId="Web-{FBAA81DE-BB3F-6B77-325A-F53B2AC787B8}" dt="2023-06-22T16:01:36.175" v="20"/>
        <pc:sldMkLst>
          <pc:docMk/>
          <pc:sldMk cId="1571653026" sldId="758"/>
        </pc:sldMkLst>
      </pc:sldChg>
      <pc:sldChg chg="addSp delSp modSp">
        <pc:chgData name="Noel Dufrene" userId="S::ndufrene@migrantclinician.org::131c83a1-d70b-4f56-8487-a9b39281de7c" providerId="AD" clId="Web-{FBAA81DE-BB3F-6B77-325A-F53B2AC787B8}" dt="2023-06-22T16:00:17.860" v="14" actId="20577"/>
        <pc:sldMkLst>
          <pc:docMk/>
          <pc:sldMk cId="539724401" sldId="764"/>
        </pc:sldMkLst>
        <pc:spChg chg="mod">
          <ac:chgData name="Noel Dufrene" userId="S::ndufrene@migrantclinician.org::131c83a1-d70b-4f56-8487-a9b39281de7c" providerId="AD" clId="Web-{FBAA81DE-BB3F-6B77-325A-F53B2AC787B8}" dt="2023-06-22T16:00:17.860" v="14" actId="20577"/>
          <ac:spMkLst>
            <pc:docMk/>
            <pc:sldMk cId="539724401" sldId="764"/>
            <ac:spMk id="3" creationId="{21B659A3-68A1-F982-1A9F-5747D9CF2CD5}"/>
          </ac:spMkLst>
        </pc:spChg>
        <pc:picChg chg="del">
          <ac:chgData name="Noel Dufrene" userId="S::ndufrene@migrantclinician.org::131c83a1-d70b-4f56-8487-a9b39281de7c" providerId="AD" clId="Web-{FBAA81DE-BB3F-6B77-325A-F53B2AC787B8}" dt="2023-06-22T16:00:07.235" v="11"/>
          <ac:picMkLst>
            <pc:docMk/>
            <pc:sldMk cId="539724401" sldId="764"/>
            <ac:picMk id="2" creationId="{49D58CB4-C593-A02C-03A7-2B28B2C5CB44}"/>
          </ac:picMkLst>
        </pc:picChg>
        <pc:picChg chg="add mod">
          <ac:chgData name="Noel Dufrene" userId="S::ndufrene@migrantclinician.org::131c83a1-d70b-4f56-8487-a9b39281de7c" providerId="AD" clId="Web-{FBAA81DE-BB3F-6B77-325A-F53B2AC787B8}" dt="2023-06-22T16:00:11.719" v="13" actId="14100"/>
          <ac:picMkLst>
            <pc:docMk/>
            <pc:sldMk cId="539724401" sldId="764"/>
            <ac:picMk id="5" creationId="{0C40E50C-0A8B-F2C1-27C3-06A78ACE6BF0}"/>
          </ac:picMkLst>
        </pc:picChg>
      </pc:sldChg>
      <pc:sldChg chg="addSp delSp">
        <pc:chgData name="Noel Dufrene" userId="S::ndufrene@migrantclinician.org::131c83a1-d70b-4f56-8487-a9b39281de7c" providerId="AD" clId="Web-{FBAA81DE-BB3F-6B77-325A-F53B2AC787B8}" dt="2023-06-22T16:00:36.157" v="17"/>
        <pc:sldMkLst>
          <pc:docMk/>
          <pc:sldMk cId="2602511210" sldId="765"/>
        </pc:sldMkLst>
        <pc:picChg chg="add del">
          <ac:chgData name="Noel Dufrene" userId="S::ndufrene@migrantclinician.org::131c83a1-d70b-4f56-8487-a9b39281de7c" providerId="AD" clId="Web-{FBAA81DE-BB3F-6B77-325A-F53B2AC787B8}" dt="2023-06-22T16:00:36.157" v="17"/>
          <ac:picMkLst>
            <pc:docMk/>
            <pc:sldMk cId="2602511210" sldId="765"/>
            <ac:picMk id="3" creationId="{13826F67-6789-D766-4550-A702C1AEEB92}"/>
          </ac:picMkLst>
        </pc:picChg>
      </pc:sldChg>
      <pc:sldChg chg="add del">
        <pc:chgData name="Noel Dufrene" userId="S::ndufrene@migrantclinician.org::131c83a1-d70b-4f56-8487-a9b39281de7c" providerId="AD" clId="Web-{FBAA81DE-BB3F-6B77-325A-F53B2AC787B8}" dt="2023-06-22T16:00:41.314" v="18"/>
        <pc:sldMkLst>
          <pc:docMk/>
          <pc:sldMk cId="938294672" sldId="766"/>
        </pc:sldMkLst>
      </pc:sldChg>
      <pc:sldChg chg="add">
        <pc:chgData name="Noel Dufrene" userId="S::ndufrene@migrantclinician.org::131c83a1-d70b-4f56-8487-a9b39281de7c" providerId="AD" clId="Web-{FBAA81DE-BB3F-6B77-325A-F53B2AC787B8}" dt="2023-06-22T16:01:32.143" v="19"/>
        <pc:sldMkLst>
          <pc:docMk/>
          <pc:sldMk cId="3196525035" sldId="766"/>
        </pc:sldMkLst>
      </pc:sldChg>
      <pc:sldChg chg="add">
        <pc:chgData name="Noel Dufrene" userId="S::ndufrene@migrantclinician.org::131c83a1-d70b-4f56-8487-a9b39281de7c" providerId="AD" clId="Web-{FBAA81DE-BB3F-6B77-325A-F53B2AC787B8}" dt="2023-06-22T16:02:07.566" v="21"/>
        <pc:sldMkLst>
          <pc:docMk/>
          <pc:sldMk cId="1989508520" sldId="767"/>
        </pc:sldMkLst>
      </pc:sldChg>
      <pc:sldChg chg="addSp modSp add replId delCm modCm">
        <pc:chgData name="Noel Dufrene" userId="S::ndufrene@migrantclinician.org::131c83a1-d70b-4f56-8487-a9b39281de7c" providerId="AD" clId="Web-{FBAA81DE-BB3F-6B77-325A-F53B2AC787B8}" dt="2023-06-22T20:32:54.532" v="184"/>
        <pc:sldMkLst>
          <pc:docMk/>
          <pc:sldMk cId="2666050334" sldId="768"/>
        </pc:sldMkLst>
        <pc:spChg chg="mod">
          <ac:chgData name="Noel Dufrene" userId="S::ndufrene@migrantclinician.org::131c83a1-d70b-4f56-8487-a9b39281de7c" providerId="AD" clId="Web-{FBAA81DE-BB3F-6B77-325A-F53B2AC787B8}" dt="2023-06-22T20:32:20.093" v="176" actId="1076"/>
          <ac:spMkLst>
            <pc:docMk/>
            <pc:sldMk cId="2666050334" sldId="768"/>
            <ac:spMk id="3" creationId="{ECC92226-207E-DD86-E30A-DC113CD74F22}"/>
          </ac:spMkLst>
        </pc:spChg>
        <pc:spChg chg="add mod">
          <ac:chgData name="Noel Dufrene" userId="S::ndufrene@migrantclinician.org::131c83a1-d70b-4f56-8487-a9b39281de7c" providerId="AD" clId="Web-{FBAA81DE-BB3F-6B77-325A-F53B2AC787B8}" dt="2023-06-22T20:32:47.406" v="182" actId="1076"/>
          <ac:spMkLst>
            <pc:docMk/>
            <pc:sldMk cId="2666050334" sldId="768"/>
            <ac:spMk id="5" creationId="{0FC40881-F2AF-4A9A-F2F6-EC13D147917C}"/>
          </ac:spMkLst>
        </pc:spChg>
        <pc:picChg chg="mod">
          <ac:chgData name="Noel Dufrene" userId="S::ndufrene@migrantclinician.org::131c83a1-d70b-4f56-8487-a9b39281de7c" providerId="AD" clId="Web-{FBAA81DE-BB3F-6B77-325A-F53B2AC787B8}" dt="2023-06-22T20:31:23.857" v="163" actId="1076"/>
          <ac:picMkLst>
            <pc:docMk/>
            <pc:sldMk cId="2666050334" sldId="768"/>
            <ac:picMk id="2" creationId="{F44DE56E-962E-4B49-B19D-FA3D9CD4FB9B}"/>
          </ac:picMkLst>
        </pc:picChg>
        <pc:extLst>
          <p:ext xmlns:p="http://schemas.openxmlformats.org/presentationml/2006/main" uri="{D6D511B9-2390-475A-947B-AFAB55BFBCF1}">
            <pc226:cmChg xmlns:pc226="http://schemas.microsoft.com/office/powerpoint/2022/06/main/command" chg="del mod">
              <pc226:chgData name="Noel Dufrene" userId="S::ndufrene@migrantclinician.org::131c83a1-d70b-4f56-8487-a9b39281de7c" providerId="AD" clId="Web-{FBAA81DE-BB3F-6B77-325A-F53B2AC787B8}" dt="2023-06-22T20:32:50.172" v="183"/>
              <pc2:cmMkLst xmlns:pc2="http://schemas.microsoft.com/office/powerpoint/2019/9/main/command">
                <pc:docMk/>
                <pc:sldMk cId="2666050334" sldId="768"/>
                <pc2:cmMk id="{7419E461-778C-44E9-9C9C-068848E5402D}"/>
              </pc2:cmMkLst>
            </pc226:cmChg>
            <pc226:cmChg xmlns:pc226="http://schemas.microsoft.com/office/powerpoint/2022/06/main/command" chg="del">
              <pc226:chgData name="Noel Dufrene" userId="S::ndufrene@migrantclinician.org::131c83a1-d70b-4f56-8487-a9b39281de7c" providerId="AD" clId="Web-{FBAA81DE-BB3F-6B77-325A-F53B2AC787B8}" dt="2023-06-22T20:32:54.532" v="184"/>
              <pc2:cmMkLst xmlns:pc2="http://schemas.microsoft.com/office/powerpoint/2019/9/main/command">
                <pc:docMk/>
                <pc:sldMk cId="2666050334" sldId="768"/>
                <pc2:cmMk id="{D1A2F771-A2CE-44CB-9F5F-AECDD93C385A}"/>
              </pc2:cmMkLst>
            </pc226:cmChg>
          </p:ext>
        </pc:extLst>
      </pc:sldChg>
    </pc:docChg>
  </pc:docChgLst>
  <pc:docChgLst>
    <pc:chgData name="Noel Dufrene" userId="S::ndufrene@migrantclinician.org::131c83a1-d70b-4f56-8487-a9b39281de7c" providerId="AD" clId="Web-{E280F989-1390-5285-B299-94527E12AC45}"/>
    <pc:docChg chg="modSld">
      <pc:chgData name="Noel Dufrene" userId="S::ndufrene@migrantclinician.org::131c83a1-d70b-4f56-8487-a9b39281de7c" providerId="AD" clId="Web-{E280F989-1390-5285-B299-94527E12AC45}" dt="2023-11-07T15:07:58.644" v="10"/>
      <pc:docMkLst>
        <pc:docMk/>
      </pc:docMkLst>
      <pc:sldChg chg="delCm">
        <pc:chgData name="Noel Dufrene" userId="S::ndufrene@migrantclinician.org::131c83a1-d70b-4f56-8487-a9b39281de7c" providerId="AD" clId="Web-{E280F989-1390-5285-B299-94527E12AC45}" dt="2023-11-07T15:07:58.644" v="10"/>
        <pc:sldMkLst>
          <pc:docMk/>
          <pc:sldMk cId="2020913631" sldId="752"/>
        </pc:sldMkLst>
        <pc:extLst>
          <p:ext xmlns:p="http://schemas.openxmlformats.org/presentationml/2006/main" uri="{D6D511B9-2390-475A-947B-AFAB55BFBCF1}">
            <pc226:cmChg xmlns:pc226="http://schemas.microsoft.com/office/powerpoint/2022/06/main/command" chg="del">
              <pc226:chgData name="Noel Dufrene" userId="S::ndufrene@migrantclinician.org::131c83a1-d70b-4f56-8487-a9b39281de7c" providerId="AD" clId="Web-{E280F989-1390-5285-B299-94527E12AC45}" dt="2023-11-07T15:01:01.162" v="9"/>
              <pc2:cmMkLst xmlns:pc2="http://schemas.microsoft.com/office/powerpoint/2019/9/main/command">
                <pc:docMk/>
                <pc:sldMk cId="2020913631" sldId="752"/>
                <pc2:cmMk id="{875EED5C-4577-48B8-9A7E-28F5EA87EB2F}"/>
              </pc2:cmMkLst>
            </pc226:cmChg>
            <pc226:cmChg xmlns:pc226="http://schemas.microsoft.com/office/powerpoint/2022/06/main/command" chg="del">
              <pc226:chgData name="Noel Dufrene" userId="S::ndufrene@migrantclinician.org::131c83a1-d70b-4f56-8487-a9b39281de7c" providerId="AD" clId="Web-{E280F989-1390-5285-B299-94527E12AC45}" dt="2023-11-07T15:07:58.644" v="10"/>
              <pc2:cmMkLst xmlns:pc2="http://schemas.microsoft.com/office/powerpoint/2019/9/main/command">
                <pc:docMk/>
                <pc:sldMk cId="2020913631" sldId="752"/>
                <pc2:cmMk id="{0B7ECEF8-CAAB-476C-8275-F9EDDA28F678}"/>
              </pc2:cmMkLst>
            </pc226:cmChg>
          </p:ext>
        </pc:extLst>
      </pc:sldChg>
      <pc:sldChg chg="modSp delCm">
        <pc:chgData name="Noel Dufrene" userId="S::ndufrene@migrantclinician.org::131c83a1-d70b-4f56-8487-a9b39281de7c" providerId="AD" clId="Web-{E280F989-1390-5285-B299-94527E12AC45}" dt="2023-11-07T15:01:01.022" v="8"/>
        <pc:sldMkLst>
          <pc:docMk/>
          <pc:sldMk cId="1121078815" sldId="763"/>
        </pc:sldMkLst>
        <pc:spChg chg="mod">
          <ac:chgData name="Noel Dufrene" userId="S::ndufrene@migrantclinician.org::131c83a1-d70b-4f56-8487-a9b39281de7c" providerId="AD" clId="Web-{E280F989-1390-5285-B299-94527E12AC45}" dt="2023-11-07T14:41:46.893" v="7" actId="1076"/>
          <ac:spMkLst>
            <pc:docMk/>
            <pc:sldMk cId="1121078815" sldId="763"/>
            <ac:spMk id="7" creationId="{171A9699-07E1-ABEF-93F6-3A1AC7E79EC4}"/>
          </ac:spMkLst>
        </pc:spChg>
        <pc:extLst>
          <p:ext xmlns:p="http://schemas.openxmlformats.org/presentationml/2006/main" uri="{D6D511B9-2390-475A-947B-AFAB55BFBCF1}">
            <pc226:cmChg xmlns:pc226="http://schemas.microsoft.com/office/powerpoint/2022/06/main/command" chg="del">
              <pc226:chgData name="Noel Dufrene" userId="S::ndufrene@migrantclinician.org::131c83a1-d70b-4f56-8487-a9b39281de7c" providerId="AD" clId="Web-{E280F989-1390-5285-B299-94527E12AC45}" dt="2023-11-07T15:01:01.022" v="8"/>
              <pc2:cmMkLst xmlns:pc2="http://schemas.microsoft.com/office/powerpoint/2019/9/main/command">
                <pc:docMk/>
                <pc:sldMk cId="1121078815" sldId="763"/>
                <pc2:cmMk id="{6D1361E3-81BB-4EF0-B148-5616C9102250}"/>
              </pc2:cmMkLst>
            </pc226:cmChg>
          </p:ext>
        </pc:extLst>
      </pc:sldChg>
    </pc:docChg>
  </pc:docChgLst>
  <pc:docChgLst>
    <pc:chgData name="Noel Dufrene" userId="S::ndufrene@migrantclinician.org::131c83a1-d70b-4f56-8487-a9b39281de7c" providerId="AD" clId="Web-{8FCBD6CB-6F7E-4BCB-076E-9927C995CCA3}"/>
    <pc:docChg chg="addSld delSld sldOrd">
      <pc:chgData name="Noel Dufrene" userId="S::ndufrene@migrantclinician.org::131c83a1-d70b-4f56-8487-a9b39281de7c" providerId="AD" clId="Web-{8FCBD6CB-6F7E-4BCB-076E-9927C995CCA3}" dt="2023-06-08T14:44:54.113" v="9"/>
      <pc:docMkLst>
        <pc:docMk/>
      </pc:docMkLst>
      <pc:sldChg chg="ord addCm modCm">
        <pc:chgData name="Noel Dufrene" userId="S::ndufrene@migrantclinician.org::131c83a1-d70b-4f56-8487-a9b39281de7c" providerId="AD" clId="Web-{8FCBD6CB-6F7E-4BCB-076E-9927C995CCA3}" dt="2023-06-08T14:41:35.858" v="5"/>
        <pc:sldMkLst>
          <pc:docMk/>
          <pc:sldMk cId="2456986541" sldId="314"/>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8FCBD6CB-6F7E-4BCB-076E-9927C995CCA3}" dt="2023-06-08T14:41:35.858" v="5"/>
              <pc2:cmMkLst xmlns:pc2="http://schemas.microsoft.com/office/powerpoint/2019/9/main/command">
                <pc:docMk/>
                <pc:sldMk cId="2456986541" sldId="314"/>
                <pc2:cmMk id="{E940FC74-2E3A-455C-9B6A-391333A635BE}"/>
              </pc2:cmMkLst>
            </pc226:cmChg>
            <pc226:cmChg xmlns:pc226="http://schemas.microsoft.com/office/powerpoint/2022/06/main/command" chg="">
              <pc226:chgData name="Noel Dufrene" userId="S::ndufrene@migrantclinician.org::131c83a1-d70b-4f56-8487-a9b39281de7c" providerId="AD" clId="Web-{8FCBD6CB-6F7E-4BCB-076E-9927C995CCA3}" dt="2023-06-08T14:35:29.239" v="1"/>
              <pc2:cmMkLst xmlns:pc2="http://schemas.microsoft.com/office/powerpoint/2019/9/main/command">
                <pc:docMk/>
                <pc:sldMk cId="2456986541" sldId="314"/>
                <pc2:cmMk id="{7401FCD5-55DC-48F1-A03A-94B0314FC67F}"/>
              </pc2:cmMkLst>
              <pc226:cmRplyChg chg="add">
                <pc226:chgData name="Noel Dufrene" userId="S::ndufrene@migrantclinician.org::131c83a1-d70b-4f56-8487-a9b39281de7c" providerId="AD" clId="Web-{8FCBD6CB-6F7E-4BCB-076E-9927C995CCA3}" dt="2023-06-08T14:35:29.239" v="1"/>
                <pc2:cmRplyMkLst xmlns:pc2="http://schemas.microsoft.com/office/powerpoint/2019/9/main/command">
                  <pc:docMk/>
                  <pc:sldMk cId="2456986541" sldId="314"/>
                  <pc2:cmMk id="{7401FCD5-55DC-48F1-A03A-94B0314FC67F}"/>
                  <pc2:cmRplyMk id="{72620CDB-0D96-47DA-B0AB-827DF0FF95BA}"/>
                </pc2:cmRplyMkLst>
              </pc226:cmRplyChg>
              <pc226:cmRplyChg chg="add">
                <pc226:chgData name="Noel Dufrene" userId="S::ndufrene@migrantclinician.org::131c83a1-d70b-4f56-8487-a9b39281de7c" providerId="AD" clId="Web-{8FCBD6CB-6F7E-4BCB-076E-9927C995CCA3}" dt="2023-06-08T14:35:04.223" v="0"/>
                <pc2:cmRplyMkLst xmlns:pc2="http://schemas.microsoft.com/office/powerpoint/2019/9/main/command">
                  <pc:docMk/>
                  <pc:sldMk cId="2456986541" sldId="314"/>
                  <pc2:cmMk id="{7401FCD5-55DC-48F1-A03A-94B0314FC67F}"/>
                  <pc2:cmRplyMk id="{8D637CE6-532E-4945-A3A0-08C6C07E6237}"/>
                </pc2:cmRplyMkLst>
              </pc226:cmRplyChg>
            </pc226:cmChg>
          </p:ext>
        </pc:extLst>
      </pc:sldChg>
      <pc:sldChg chg="addCm">
        <pc:chgData name="Noel Dufrene" userId="S::ndufrene@migrantclinician.org::131c83a1-d70b-4f56-8487-a9b39281de7c" providerId="AD" clId="Web-{8FCBD6CB-6F7E-4BCB-076E-9927C995CCA3}" dt="2023-06-08T14:42:15.437" v="7"/>
        <pc:sldMkLst>
          <pc:docMk/>
          <pc:sldMk cId="2020913631" sldId="752"/>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8FCBD6CB-6F7E-4BCB-076E-9927C995CCA3}" dt="2023-06-08T14:42:15.437" v="7"/>
              <pc2:cmMkLst xmlns:pc2="http://schemas.microsoft.com/office/powerpoint/2019/9/main/command">
                <pc:docMk/>
                <pc:sldMk cId="2020913631" sldId="752"/>
                <pc2:cmMk id="{0B7ECEF8-CAAB-476C-8275-F9EDDA28F678}"/>
              </pc2:cmMkLst>
            </pc226:cmChg>
          </p:ext>
        </pc:extLst>
      </pc:sldChg>
      <pc:sldChg chg="addCm">
        <pc:chgData name="Noel Dufrene" userId="S::ndufrene@migrantclinician.org::131c83a1-d70b-4f56-8487-a9b39281de7c" providerId="AD" clId="Web-{8FCBD6CB-6F7E-4BCB-076E-9927C995CCA3}" dt="2023-06-08T14:41:50.124" v="6"/>
        <pc:sldMkLst>
          <pc:docMk/>
          <pc:sldMk cId="3072671350" sldId="755"/>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8FCBD6CB-6F7E-4BCB-076E-9927C995CCA3}" dt="2023-06-08T14:41:50.124" v="6"/>
              <pc2:cmMkLst xmlns:pc2="http://schemas.microsoft.com/office/powerpoint/2019/9/main/command">
                <pc:docMk/>
                <pc:sldMk cId="3072671350" sldId="755"/>
                <pc2:cmMk id="{1DDB84F6-834A-463A-A08A-1C1AAA10CC5A}"/>
              </pc2:cmMkLst>
            </pc226:cmChg>
          </p:ext>
        </pc:extLst>
      </pc:sldChg>
      <pc:sldChg chg="del">
        <pc:chgData name="Noel Dufrene" userId="S::ndufrene@migrantclinician.org::131c83a1-d70b-4f56-8487-a9b39281de7c" providerId="AD" clId="Web-{8FCBD6CB-6F7E-4BCB-076E-9927C995CCA3}" dt="2023-06-08T14:38:18.103" v="2"/>
        <pc:sldMkLst>
          <pc:docMk/>
          <pc:sldMk cId="616797640" sldId="759"/>
        </pc:sldMkLst>
      </pc:sldChg>
      <pc:sldChg chg="new del">
        <pc:chgData name="Noel Dufrene" userId="S::ndufrene@migrantclinician.org::131c83a1-d70b-4f56-8487-a9b39281de7c" providerId="AD" clId="Web-{8FCBD6CB-6F7E-4BCB-076E-9927C995CCA3}" dt="2023-06-08T14:44:54.113" v="9"/>
        <pc:sldMkLst>
          <pc:docMk/>
          <pc:sldMk cId="4156140119" sldId="762"/>
        </pc:sldMkLst>
      </pc:sldChg>
      <pc:sldChg chg="new">
        <pc:chgData name="Noel Dufrene" userId="S::ndufrene@migrantclinician.org::131c83a1-d70b-4f56-8487-a9b39281de7c" providerId="AD" clId="Web-{8FCBD6CB-6F7E-4BCB-076E-9927C995CCA3}" dt="2023-06-08T14:44:52.723" v="8"/>
        <pc:sldMkLst>
          <pc:docMk/>
          <pc:sldMk cId="1121078815" sldId="763"/>
        </pc:sldMkLst>
      </pc:sldChg>
    </pc:docChg>
  </pc:docChgLst>
  <pc:docChgLst>
    <pc:chgData name="Noel Dufrene" userId="S::ndufrene@migrantclinician.org::131c83a1-d70b-4f56-8487-a9b39281de7c" providerId="AD" clId="Web-{155B86F6-F0EC-B700-9685-8982D261F7B3}"/>
    <pc:docChg chg="mod addSld delSld modSld">
      <pc:chgData name="Noel Dufrene" userId="S::ndufrene@migrantclinician.org::131c83a1-d70b-4f56-8487-a9b39281de7c" providerId="AD" clId="Web-{155B86F6-F0EC-B700-9685-8982D261F7B3}" dt="2023-06-07T13:23:18.138" v="172" actId="1076"/>
      <pc:docMkLst>
        <pc:docMk/>
      </pc:docMkLst>
      <pc:sldChg chg="delSp addCm">
        <pc:chgData name="Noel Dufrene" userId="S::ndufrene@migrantclinician.org::131c83a1-d70b-4f56-8487-a9b39281de7c" providerId="AD" clId="Web-{155B86F6-F0EC-B700-9685-8982D261F7B3}" dt="2023-06-06T15:47:57.566" v="2"/>
        <pc:sldMkLst>
          <pc:docMk/>
          <pc:sldMk cId="2456986541" sldId="314"/>
        </pc:sldMkLst>
        <pc:spChg chg="del">
          <ac:chgData name="Noel Dufrene" userId="S::ndufrene@migrantclinician.org::131c83a1-d70b-4f56-8487-a9b39281de7c" providerId="AD" clId="Web-{155B86F6-F0EC-B700-9685-8982D261F7B3}" dt="2023-06-06T15:47:03.673" v="0"/>
          <ac:spMkLst>
            <pc:docMk/>
            <pc:sldMk cId="2456986541" sldId="314"/>
            <ac:spMk id="4" creationId="{57B0BD43-7334-2060-0658-9F42E15E4BE0}"/>
          </ac:spMkLst>
        </pc:spChg>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155B86F6-F0EC-B700-9685-8982D261F7B3}" dt="2023-06-06T15:47:57.566" v="2"/>
              <pc2:cmMkLst xmlns:pc2="http://schemas.microsoft.com/office/powerpoint/2019/9/main/command">
                <pc:docMk/>
                <pc:sldMk cId="2456986541" sldId="314"/>
                <pc2:cmMk id="{7401FCD5-55DC-48F1-A03A-94B0314FC67F}"/>
              </pc2:cmMkLst>
            </pc226:cmChg>
          </p:ext>
        </pc:extLst>
      </pc:sldChg>
      <pc:sldChg chg="addCm">
        <pc:chgData name="Noel Dufrene" userId="S::ndufrene@migrantclinician.org::131c83a1-d70b-4f56-8487-a9b39281de7c" providerId="AD" clId="Web-{155B86F6-F0EC-B700-9685-8982D261F7B3}" dt="2023-06-06T20:31:34.833" v="8"/>
        <pc:sldMkLst>
          <pc:docMk/>
          <pc:sldMk cId="2177766494" sldId="664"/>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155B86F6-F0EC-B700-9685-8982D261F7B3}" dt="2023-06-06T20:31:34.833" v="8"/>
              <pc2:cmMkLst xmlns:pc2="http://schemas.microsoft.com/office/powerpoint/2019/9/main/command">
                <pc:docMk/>
                <pc:sldMk cId="2177766494" sldId="664"/>
                <pc2:cmMk id="{5DD2E863-D698-4ED2-8283-009DB1C55DAE}"/>
              </pc2:cmMkLst>
            </pc226:cmChg>
          </p:ext>
        </pc:extLst>
      </pc:sldChg>
      <pc:sldChg chg="del">
        <pc:chgData name="Noel Dufrene" userId="S::ndufrene@migrantclinician.org::131c83a1-d70b-4f56-8487-a9b39281de7c" providerId="AD" clId="Web-{155B86F6-F0EC-B700-9685-8982D261F7B3}" dt="2023-06-06T20:37:23.952" v="57"/>
        <pc:sldMkLst>
          <pc:docMk/>
          <pc:sldMk cId="3089436271" sldId="750"/>
        </pc:sldMkLst>
      </pc:sldChg>
      <pc:sldChg chg="addSp delSp modSp del">
        <pc:chgData name="Noel Dufrene" userId="S::ndufrene@migrantclinician.org::131c83a1-d70b-4f56-8487-a9b39281de7c" providerId="AD" clId="Web-{155B86F6-F0EC-B700-9685-8982D261F7B3}" dt="2023-06-06T20:41:15.848" v="129"/>
        <pc:sldMkLst>
          <pc:docMk/>
          <pc:sldMk cId="3642099839" sldId="753"/>
        </pc:sldMkLst>
        <pc:spChg chg="del mod">
          <ac:chgData name="Noel Dufrene" userId="S::ndufrene@migrantclinician.org::131c83a1-d70b-4f56-8487-a9b39281de7c" providerId="AD" clId="Web-{155B86F6-F0EC-B700-9685-8982D261F7B3}" dt="2023-06-06T20:39:06.485" v="85"/>
          <ac:spMkLst>
            <pc:docMk/>
            <pc:sldMk cId="3642099839" sldId="753"/>
            <ac:spMk id="3" creationId="{EA1BFAD4-1766-36EC-8AB8-5264DBE93D36}"/>
          </ac:spMkLst>
        </pc:spChg>
        <pc:spChg chg="add del mod">
          <ac:chgData name="Noel Dufrene" userId="S::ndufrene@migrantclinician.org::131c83a1-d70b-4f56-8487-a9b39281de7c" providerId="AD" clId="Web-{155B86F6-F0EC-B700-9685-8982D261F7B3}" dt="2023-06-06T20:40:21.644" v="116"/>
          <ac:spMkLst>
            <pc:docMk/>
            <pc:sldMk cId="3642099839" sldId="753"/>
            <ac:spMk id="4" creationId="{237B3DA2-40AB-4D16-DC07-FD5B24A73B6C}"/>
          </ac:spMkLst>
        </pc:spChg>
      </pc:sldChg>
      <pc:sldChg chg="addCm">
        <pc:chgData name="Noel Dufrene" userId="S::ndufrene@migrantclinician.org::131c83a1-d70b-4f56-8487-a9b39281de7c" providerId="AD" clId="Web-{155B86F6-F0EC-B700-9685-8982D261F7B3}" dt="2023-06-06T20:30:57.223" v="6"/>
        <pc:sldMkLst>
          <pc:docMk/>
          <pc:sldMk cId="105279544" sldId="754"/>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155B86F6-F0EC-B700-9685-8982D261F7B3}" dt="2023-06-06T20:30:57.223" v="6"/>
              <pc2:cmMkLst xmlns:pc2="http://schemas.microsoft.com/office/powerpoint/2019/9/main/command">
                <pc:docMk/>
                <pc:sldMk cId="105279544" sldId="754"/>
                <pc2:cmMk id="{913094EF-6A54-45F3-BEAC-04D988F95E0D}"/>
              </pc2:cmMkLst>
            </pc226:cmChg>
          </p:ext>
        </pc:extLst>
      </pc:sldChg>
      <pc:sldChg chg="modSp">
        <pc:chgData name="Noel Dufrene" userId="S::ndufrene@migrantclinician.org::131c83a1-d70b-4f56-8487-a9b39281de7c" providerId="AD" clId="Web-{155B86F6-F0EC-B700-9685-8982D261F7B3}" dt="2023-06-06T19:29:36.018" v="5" actId="1076"/>
        <pc:sldMkLst>
          <pc:docMk/>
          <pc:sldMk cId="3030035963" sldId="756"/>
        </pc:sldMkLst>
        <pc:picChg chg="mod">
          <ac:chgData name="Noel Dufrene" userId="S::ndufrene@migrantclinician.org::131c83a1-d70b-4f56-8487-a9b39281de7c" providerId="AD" clId="Web-{155B86F6-F0EC-B700-9685-8982D261F7B3}" dt="2023-06-06T19:29:36.018" v="5" actId="1076"/>
          <ac:picMkLst>
            <pc:docMk/>
            <pc:sldMk cId="3030035963" sldId="756"/>
            <ac:picMk id="2" creationId="{AD19F5C8-93F9-22D8-163A-C2A1CEAAC26D}"/>
          </ac:picMkLst>
        </pc:picChg>
      </pc:sldChg>
      <pc:sldChg chg="addCm">
        <pc:chgData name="Noel Dufrene" userId="S::ndufrene@migrantclinician.org::131c83a1-d70b-4f56-8487-a9b39281de7c" providerId="AD" clId="Web-{155B86F6-F0EC-B700-9685-8982D261F7B3}" dt="2023-06-06T20:31:19.645" v="7"/>
        <pc:sldMkLst>
          <pc:docMk/>
          <pc:sldMk cId="1571653026" sldId="758"/>
        </pc:sldMkLst>
        <pc:extLst>
          <p:ext xmlns:p="http://schemas.openxmlformats.org/presentationml/2006/main" uri="{D6D511B9-2390-475A-947B-AFAB55BFBCF1}">
            <pc226:cmChg xmlns:pc226="http://schemas.microsoft.com/office/powerpoint/2022/06/main/command" chg="add">
              <pc226:chgData name="Noel Dufrene" userId="S::ndufrene@migrantclinician.org::131c83a1-d70b-4f56-8487-a9b39281de7c" providerId="AD" clId="Web-{155B86F6-F0EC-B700-9685-8982D261F7B3}" dt="2023-06-06T20:31:19.645" v="7"/>
              <pc2:cmMkLst xmlns:pc2="http://schemas.microsoft.com/office/powerpoint/2019/9/main/command">
                <pc:docMk/>
                <pc:sldMk cId="1571653026" sldId="758"/>
                <pc2:cmMk id="{C0F9A144-AF7F-4F0A-B534-92737410BECF}"/>
              </pc2:cmMkLst>
            </pc226:cmChg>
          </p:ext>
        </pc:extLst>
      </pc:sldChg>
      <pc:sldChg chg="modSp add replId">
        <pc:chgData name="Noel Dufrene" userId="S::ndufrene@migrantclinician.org::131c83a1-d70b-4f56-8487-a9b39281de7c" providerId="AD" clId="Web-{155B86F6-F0EC-B700-9685-8982D261F7B3}" dt="2023-06-06T20:35:39.860" v="39" actId="20577"/>
        <pc:sldMkLst>
          <pc:docMk/>
          <pc:sldMk cId="616797640" sldId="759"/>
        </pc:sldMkLst>
        <pc:spChg chg="mod">
          <ac:chgData name="Noel Dufrene" userId="S::ndufrene@migrantclinician.org::131c83a1-d70b-4f56-8487-a9b39281de7c" providerId="AD" clId="Web-{155B86F6-F0EC-B700-9685-8982D261F7B3}" dt="2023-06-06T20:35:39.860" v="39" actId="20577"/>
          <ac:spMkLst>
            <pc:docMk/>
            <pc:sldMk cId="616797640" sldId="759"/>
            <ac:spMk id="5" creationId="{59CF0F44-70BE-96E3-E9B4-965322AA7E09}"/>
          </ac:spMkLst>
        </pc:spChg>
        <pc:spChg chg="mod">
          <ac:chgData name="Noel Dufrene" userId="S::ndufrene@migrantclinician.org::131c83a1-d70b-4f56-8487-a9b39281de7c" providerId="AD" clId="Web-{155B86F6-F0EC-B700-9685-8982D261F7B3}" dt="2023-06-06T20:33:36.274" v="16" actId="20577"/>
          <ac:spMkLst>
            <pc:docMk/>
            <pc:sldMk cId="616797640" sldId="759"/>
            <ac:spMk id="8" creationId="{2749E2EC-25B9-D665-2892-7FA3F0D4B8F3}"/>
          </ac:spMkLst>
        </pc:spChg>
        <pc:spChg chg="mod">
          <ac:chgData name="Noel Dufrene" userId="S::ndufrene@migrantclinician.org::131c83a1-d70b-4f56-8487-a9b39281de7c" providerId="AD" clId="Web-{155B86F6-F0EC-B700-9685-8982D261F7B3}" dt="2023-06-06T20:34:40.635" v="20" actId="20577"/>
          <ac:spMkLst>
            <pc:docMk/>
            <pc:sldMk cId="616797640" sldId="759"/>
            <ac:spMk id="10" creationId="{CE3B2393-C4C2-FDDD-7452-B21C51B64581}"/>
          </ac:spMkLst>
        </pc:spChg>
        <pc:spChg chg="mod">
          <ac:chgData name="Noel Dufrene" userId="S::ndufrene@migrantclinician.org::131c83a1-d70b-4f56-8487-a9b39281de7c" providerId="AD" clId="Web-{155B86F6-F0EC-B700-9685-8982D261F7B3}" dt="2023-06-06T20:33:18.476" v="13" actId="20577"/>
          <ac:spMkLst>
            <pc:docMk/>
            <pc:sldMk cId="616797640" sldId="759"/>
            <ac:spMk id="16" creationId="{506DCE20-B516-DE46-A314-48076418190D}"/>
          </ac:spMkLst>
        </pc:spChg>
      </pc:sldChg>
      <pc:sldChg chg="new del">
        <pc:chgData name="Noel Dufrene" userId="S::ndufrene@migrantclinician.org::131c83a1-d70b-4f56-8487-a9b39281de7c" providerId="AD" clId="Web-{155B86F6-F0EC-B700-9685-8982D261F7B3}" dt="2023-06-06T20:37:01.342" v="42"/>
        <pc:sldMkLst>
          <pc:docMk/>
          <pc:sldMk cId="3246955023" sldId="760"/>
        </pc:sldMkLst>
      </pc:sldChg>
      <pc:sldChg chg="addSp delSp modSp new modNotes">
        <pc:chgData name="Noel Dufrene" userId="S::ndufrene@migrantclinician.org::131c83a1-d70b-4f56-8487-a9b39281de7c" providerId="AD" clId="Web-{155B86F6-F0EC-B700-9685-8982D261F7B3}" dt="2023-06-07T13:23:18.138" v="172" actId="1076"/>
        <pc:sldMkLst>
          <pc:docMk/>
          <pc:sldMk cId="3546062578" sldId="761"/>
        </pc:sldMkLst>
        <pc:spChg chg="mod">
          <ac:chgData name="Noel Dufrene" userId="S::ndufrene@migrantclinician.org::131c83a1-d70b-4f56-8487-a9b39281de7c" providerId="AD" clId="Web-{155B86F6-F0EC-B700-9685-8982D261F7B3}" dt="2023-06-06T20:37:16.951" v="56" actId="20577"/>
          <ac:spMkLst>
            <pc:docMk/>
            <pc:sldMk cId="3546062578" sldId="761"/>
            <ac:spMk id="2" creationId="{5B88CD6A-6A61-4A54-ED1B-6ADA49FC85D5}"/>
          </ac:spMkLst>
        </pc:spChg>
        <pc:spChg chg="add mod">
          <ac:chgData name="Noel Dufrene" userId="S::ndufrene@migrantclinician.org::131c83a1-d70b-4f56-8487-a9b39281de7c" providerId="AD" clId="Web-{155B86F6-F0EC-B700-9685-8982D261F7B3}" dt="2023-06-07T13:19:45.383" v="144" actId="20577"/>
          <ac:spMkLst>
            <pc:docMk/>
            <pc:sldMk cId="3546062578" sldId="761"/>
            <ac:spMk id="3" creationId="{7DDFACBF-7C47-1771-E076-2E26CE1F9950}"/>
          </ac:spMkLst>
        </pc:spChg>
        <pc:spChg chg="add mod">
          <ac:chgData name="Noel Dufrene" userId="S::ndufrene@migrantclinician.org::131c83a1-d70b-4f56-8487-a9b39281de7c" providerId="AD" clId="Web-{155B86F6-F0EC-B700-9685-8982D261F7B3}" dt="2023-06-07T13:19:55.696" v="147" actId="20577"/>
          <ac:spMkLst>
            <pc:docMk/>
            <pc:sldMk cId="3546062578" sldId="761"/>
            <ac:spMk id="4" creationId="{4878480A-2A72-CD50-811C-C57E255ECBB8}"/>
          </ac:spMkLst>
        </pc:spChg>
        <pc:spChg chg="add mod">
          <ac:chgData name="Noel Dufrene" userId="S::ndufrene@migrantclinician.org::131c83a1-d70b-4f56-8487-a9b39281de7c" providerId="AD" clId="Web-{155B86F6-F0EC-B700-9685-8982D261F7B3}" dt="2023-06-07T13:23:12.513" v="171" actId="1076"/>
          <ac:spMkLst>
            <pc:docMk/>
            <pc:sldMk cId="3546062578" sldId="761"/>
            <ac:spMk id="5" creationId="{79DB91C3-E8DB-9563-ADA7-3F2E4655771B}"/>
          </ac:spMkLst>
        </pc:spChg>
        <pc:spChg chg="add mod">
          <ac:chgData name="Noel Dufrene" userId="S::ndufrene@migrantclinician.org::131c83a1-d70b-4f56-8487-a9b39281de7c" providerId="AD" clId="Web-{155B86F6-F0EC-B700-9685-8982D261F7B3}" dt="2023-06-07T13:22:57.122" v="170" actId="1076"/>
          <ac:spMkLst>
            <pc:docMk/>
            <pc:sldMk cId="3546062578" sldId="761"/>
            <ac:spMk id="6" creationId="{B750E349-9188-C099-6DEA-3FD74CEC7A79}"/>
          </ac:spMkLst>
        </pc:spChg>
        <pc:spChg chg="add mod">
          <ac:chgData name="Noel Dufrene" userId="S::ndufrene@migrantclinician.org::131c83a1-d70b-4f56-8487-a9b39281de7c" providerId="AD" clId="Web-{155B86F6-F0EC-B700-9685-8982D261F7B3}" dt="2023-06-07T13:22:46.653" v="169" actId="1076"/>
          <ac:spMkLst>
            <pc:docMk/>
            <pc:sldMk cId="3546062578" sldId="761"/>
            <ac:spMk id="7" creationId="{F70535F1-DE7A-404C-9532-BCF4D372F3F6}"/>
          </ac:spMkLst>
        </pc:spChg>
        <pc:spChg chg="add mod">
          <ac:chgData name="Noel Dufrene" userId="S::ndufrene@migrantclinician.org::131c83a1-d70b-4f56-8487-a9b39281de7c" providerId="AD" clId="Web-{155B86F6-F0EC-B700-9685-8982D261F7B3}" dt="2023-06-07T13:23:18.138" v="172" actId="1076"/>
          <ac:spMkLst>
            <pc:docMk/>
            <pc:sldMk cId="3546062578" sldId="761"/>
            <ac:spMk id="8" creationId="{18576CC9-D57D-AE46-547A-52B85A37CBF7}"/>
          </ac:spMkLst>
        </pc:spChg>
        <pc:picChg chg="add mod">
          <ac:chgData name="Noel Dufrene" userId="S::ndufrene@migrantclinician.org::131c83a1-d70b-4f56-8487-a9b39281de7c" providerId="AD" clId="Web-{155B86F6-F0EC-B700-9685-8982D261F7B3}" dt="2023-06-07T13:21:32.151" v="160" actId="1076"/>
          <ac:picMkLst>
            <pc:docMk/>
            <pc:sldMk cId="3546062578" sldId="761"/>
            <ac:picMk id="9" creationId="{C983D2EB-1E4D-2588-EB04-0977FFFBA6F5}"/>
          </ac:picMkLst>
        </pc:picChg>
        <pc:picChg chg="add mod">
          <ac:chgData name="Noel Dufrene" userId="S::ndufrene@migrantclinician.org::131c83a1-d70b-4f56-8487-a9b39281de7c" providerId="AD" clId="Web-{155B86F6-F0EC-B700-9685-8982D261F7B3}" dt="2023-06-07T13:21:36.761" v="162" actId="14100"/>
          <ac:picMkLst>
            <pc:docMk/>
            <pc:sldMk cId="3546062578" sldId="761"/>
            <ac:picMk id="10" creationId="{45A80705-CD0F-111E-BEF9-23A53DC3B1B1}"/>
          </ac:picMkLst>
        </pc:picChg>
        <pc:picChg chg="add del mod">
          <ac:chgData name="Noel Dufrene" userId="S::ndufrene@migrantclinician.org::131c83a1-d70b-4f56-8487-a9b39281de7c" providerId="AD" clId="Web-{155B86F6-F0EC-B700-9685-8982D261F7B3}" dt="2023-06-07T13:22:11.184" v="166"/>
          <ac:picMkLst>
            <pc:docMk/>
            <pc:sldMk cId="3546062578" sldId="761"/>
            <ac:picMk id="11" creationId="{469CEF17-2EDD-6AF5-DA63-7204CC594F36}"/>
          </ac:picMkLst>
        </pc:picChg>
      </pc:sldChg>
    </pc:docChg>
  </pc:docChgLst>
  <pc:docChgLst>
    <pc:chgData name="Mónica Fossi" userId="01634185-630a-4a37-8c7e-5559376f41ab" providerId="ADAL" clId="{37473501-59F5-4598-BCA3-F70C64A80401}"/>
    <pc:docChg chg="modSld">
      <pc:chgData name="Mónica Fossi" userId="01634185-630a-4a37-8c7e-5559376f41ab" providerId="ADAL" clId="{37473501-59F5-4598-BCA3-F70C64A80401}" dt="2023-07-14T19:41:19.793" v="8"/>
      <pc:docMkLst>
        <pc:docMk/>
      </pc:docMkLst>
      <pc:sldChg chg="modCm">
        <pc:chgData name="Mónica Fossi" userId="01634185-630a-4a37-8c7e-5559376f41ab" providerId="ADAL" clId="{37473501-59F5-4598-BCA3-F70C64A80401}" dt="2023-07-14T18:52:46.570" v="7"/>
        <pc:sldMkLst>
          <pc:docMk/>
          <pc:sldMk cId="2020913631" sldId="752"/>
        </pc:sldMkLst>
        <pc:extLst>
          <p:ext xmlns:p="http://schemas.openxmlformats.org/presentationml/2006/main" uri="{D6D511B9-2390-475A-947B-AFAB55BFBCF1}">
            <pc226:cmChg xmlns:pc226="http://schemas.microsoft.com/office/powerpoint/2022/06/main/command" chg="">
              <pc226:chgData name="Mónica Fossi" userId="01634185-630a-4a37-8c7e-5559376f41ab" providerId="ADAL" clId="{37473501-59F5-4598-BCA3-F70C64A80401}" dt="2023-07-14T18:52:46.570" v="7"/>
              <pc2:cmMkLst xmlns:pc2="http://schemas.microsoft.com/office/powerpoint/2019/9/main/command">
                <pc:docMk/>
                <pc:sldMk cId="2020913631" sldId="752"/>
                <pc2:cmMk id="{0B7ECEF8-CAAB-476C-8275-F9EDDA28F678}"/>
              </pc2:cmMkLst>
              <pc226:cmRplyChg chg="add">
                <pc226:chgData name="Mónica Fossi" userId="01634185-630a-4a37-8c7e-5559376f41ab" providerId="ADAL" clId="{37473501-59F5-4598-BCA3-F70C64A80401}" dt="2023-07-14T18:50:31.616" v="6"/>
                <pc2:cmRplyMkLst xmlns:pc2="http://schemas.microsoft.com/office/powerpoint/2019/9/main/command">
                  <pc:docMk/>
                  <pc:sldMk cId="2020913631" sldId="752"/>
                  <pc2:cmMk id="{0B7ECEF8-CAAB-476C-8275-F9EDDA28F678}"/>
                  <pc2:cmRplyMk id="{B18FD518-9366-400D-BD23-4AD9B746EFBC}"/>
                </pc2:cmRplyMkLst>
              </pc226:cmRplyChg>
              <pc226:cmRplyChg chg="add">
                <pc226:chgData name="Mónica Fossi" userId="01634185-630a-4a37-8c7e-5559376f41ab" providerId="ADAL" clId="{37473501-59F5-4598-BCA3-F70C64A80401}" dt="2023-07-14T18:52:46.570" v="7"/>
                <pc2:cmRplyMkLst xmlns:pc2="http://schemas.microsoft.com/office/powerpoint/2019/9/main/command">
                  <pc:docMk/>
                  <pc:sldMk cId="2020913631" sldId="752"/>
                  <pc2:cmMk id="{0B7ECEF8-CAAB-476C-8275-F9EDDA28F678}"/>
                  <pc2:cmRplyMk id="{C8FE47CA-B05C-4170-A929-D2AC10E45620}"/>
                </pc2:cmRplyMkLst>
              </pc226:cmRplyChg>
            </pc226:cmChg>
          </p:ext>
        </pc:extLst>
      </pc:sldChg>
      <pc:sldChg chg="modCm">
        <pc:chgData name="Mónica Fossi" userId="01634185-630a-4a37-8c7e-5559376f41ab" providerId="ADAL" clId="{37473501-59F5-4598-BCA3-F70C64A80401}" dt="2023-07-14T19:41:19.793" v="8"/>
        <pc:sldMkLst>
          <pc:docMk/>
          <pc:sldMk cId="105279544" sldId="754"/>
        </pc:sldMkLst>
        <pc:extLst>
          <p:ext xmlns:p="http://schemas.openxmlformats.org/presentationml/2006/main" uri="{D6D511B9-2390-475A-947B-AFAB55BFBCF1}">
            <pc226:cmChg xmlns:pc226="http://schemas.microsoft.com/office/powerpoint/2022/06/main/command" chg="">
              <pc226:chgData name="Mónica Fossi" userId="01634185-630a-4a37-8c7e-5559376f41ab" providerId="ADAL" clId="{37473501-59F5-4598-BCA3-F70C64A80401}" dt="2023-07-14T19:41:19.793" v="8"/>
              <pc2:cmMkLst xmlns:pc2="http://schemas.microsoft.com/office/powerpoint/2019/9/main/command">
                <pc:docMk/>
                <pc:sldMk cId="105279544" sldId="754"/>
                <pc2:cmMk id="{913094EF-6A54-45F3-BEAC-04D988F95E0D}"/>
              </pc2:cmMkLst>
              <pc226:cmRplyChg chg="add">
                <pc226:chgData name="Mónica Fossi" userId="01634185-630a-4a37-8c7e-5559376f41ab" providerId="ADAL" clId="{37473501-59F5-4598-BCA3-F70C64A80401}" dt="2023-07-14T19:41:19.793" v="8"/>
                <pc2:cmRplyMkLst xmlns:pc2="http://schemas.microsoft.com/office/powerpoint/2019/9/main/command">
                  <pc:docMk/>
                  <pc:sldMk cId="105279544" sldId="754"/>
                  <pc2:cmMk id="{913094EF-6A54-45F3-BEAC-04D988F95E0D}"/>
                  <pc2:cmRplyMk id="{360355CF-2CD9-4255-A992-994AAD1BD32C}"/>
                </pc2:cmRplyMkLst>
              </pc226:cmRplyChg>
            </pc226:cmChg>
          </p:ext>
        </pc:extLst>
      </pc:sldChg>
      <pc:sldChg chg="modNotesTx">
        <pc:chgData name="Mónica Fossi" userId="01634185-630a-4a37-8c7e-5559376f41ab" providerId="ADAL" clId="{37473501-59F5-4598-BCA3-F70C64A80401}" dt="2023-07-14T18:38:47.680" v="5" actId="20577"/>
        <pc:sldMkLst>
          <pc:docMk/>
          <pc:sldMk cId="3072671350" sldId="755"/>
        </pc:sldMkLst>
      </pc:sldChg>
      <pc:sldChg chg="modNotesTx">
        <pc:chgData name="Mónica Fossi" userId="01634185-630a-4a37-8c7e-5559376f41ab" providerId="ADAL" clId="{37473501-59F5-4598-BCA3-F70C64A80401}" dt="2023-07-14T18:37:35.701" v="1" actId="20577"/>
        <pc:sldMkLst>
          <pc:docMk/>
          <pc:sldMk cId="2666050334" sldId="768"/>
        </pc:sldMkLst>
      </pc:sldChg>
    </pc:docChg>
  </pc:docChgLst>
  <pc:docChgLst>
    <pc:chgData name="Noel Dufrene" userId="S::ndufrene@migrantclinician.org::131c83a1-d70b-4f56-8487-a9b39281de7c" providerId="AD" clId="Web-{9E810D8D-9BF2-4DAC-04B7-F9B3EA1D4BF1}"/>
    <pc:docChg chg="modSld">
      <pc:chgData name="Noel Dufrene" userId="S::ndufrene@migrantclinician.org::131c83a1-d70b-4f56-8487-a9b39281de7c" providerId="AD" clId="Web-{9E810D8D-9BF2-4DAC-04B7-F9B3EA1D4BF1}" dt="2023-07-20T17:41:48.789" v="2"/>
      <pc:docMkLst>
        <pc:docMk/>
      </pc:docMkLst>
      <pc:sldChg chg="modNotes">
        <pc:chgData name="Noel Dufrene" userId="S::ndufrene@migrantclinician.org::131c83a1-d70b-4f56-8487-a9b39281de7c" providerId="AD" clId="Web-{9E810D8D-9BF2-4DAC-04B7-F9B3EA1D4BF1}" dt="2023-07-20T17:41:48.789" v="2"/>
        <pc:sldMkLst>
          <pc:docMk/>
          <pc:sldMk cId="105279544" sldId="754"/>
        </pc:sldMkLst>
      </pc:sldChg>
    </pc:docChg>
  </pc:docChgLst>
  <pc:docChgLst>
    <pc:chgData name="Noel Dufrene" userId="S::ndufrene@migrantclinician.org::131c83a1-d70b-4f56-8487-a9b39281de7c" providerId="AD" clId="Web-{7C5FC4E1-0A6E-C505-F73F-58758BD11EBD}"/>
    <pc:docChg chg="modSld">
      <pc:chgData name="Noel Dufrene" userId="S::ndufrene@migrantclinician.org::131c83a1-d70b-4f56-8487-a9b39281de7c" providerId="AD" clId="Web-{7C5FC4E1-0A6E-C505-F73F-58758BD11EBD}" dt="2023-10-31T03:31:42.797" v="50" actId="1076"/>
      <pc:docMkLst>
        <pc:docMk/>
      </pc:docMkLst>
      <pc:sldChg chg="modSp">
        <pc:chgData name="Noel Dufrene" userId="S::ndufrene@migrantclinician.org::131c83a1-d70b-4f56-8487-a9b39281de7c" providerId="AD" clId="Web-{7C5FC4E1-0A6E-C505-F73F-58758BD11EBD}" dt="2023-10-31T03:31:42.797" v="50" actId="1076"/>
        <pc:sldMkLst>
          <pc:docMk/>
          <pc:sldMk cId="2456986541" sldId="314"/>
        </pc:sldMkLst>
        <pc:spChg chg="mod">
          <ac:chgData name="Noel Dufrene" userId="S::ndufrene@migrantclinician.org::131c83a1-d70b-4f56-8487-a9b39281de7c" providerId="AD" clId="Web-{7C5FC4E1-0A6E-C505-F73F-58758BD11EBD}" dt="2023-10-31T03:31:38.062" v="49" actId="1076"/>
          <ac:spMkLst>
            <pc:docMk/>
            <pc:sldMk cId="2456986541" sldId="314"/>
            <ac:spMk id="3" creationId="{ECC92226-207E-DD86-E30A-DC113CD74F22}"/>
          </ac:spMkLst>
        </pc:spChg>
        <pc:picChg chg="mod">
          <ac:chgData name="Noel Dufrene" userId="S::ndufrene@migrantclinician.org::131c83a1-d70b-4f56-8487-a9b39281de7c" providerId="AD" clId="Web-{7C5FC4E1-0A6E-C505-F73F-58758BD11EBD}" dt="2023-10-31T03:31:42.797" v="50" actId="1076"/>
          <ac:picMkLst>
            <pc:docMk/>
            <pc:sldMk cId="2456986541" sldId="314"/>
            <ac:picMk id="2" creationId="{F44DE56E-962E-4B49-B19D-FA3D9CD4FB9B}"/>
          </ac:picMkLst>
        </pc:picChg>
      </pc:sldChg>
      <pc:sldChg chg="modSp">
        <pc:chgData name="Noel Dufrene" userId="S::ndufrene@migrantclinician.org::131c83a1-d70b-4f56-8487-a9b39281de7c" providerId="AD" clId="Web-{7C5FC4E1-0A6E-C505-F73F-58758BD11EBD}" dt="2023-10-31T03:29:23.636" v="41" actId="1076"/>
        <pc:sldMkLst>
          <pc:docMk/>
          <pc:sldMk cId="1989508520" sldId="767"/>
        </pc:sldMkLst>
        <pc:spChg chg="mod">
          <ac:chgData name="Noel Dufrene" userId="S::ndufrene@migrantclinician.org::131c83a1-d70b-4f56-8487-a9b39281de7c" providerId="AD" clId="Web-{7C5FC4E1-0A6E-C505-F73F-58758BD11EBD}" dt="2023-10-31T03:28:43.134" v="38" actId="1076"/>
          <ac:spMkLst>
            <pc:docMk/>
            <pc:sldMk cId="1989508520" sldId="767"/>
            <ac:spMk id="3" creationId="{5D625BC3-3221-0706-E3FE-66C478E1E8D2}"/>
          </ac:spMkLst>
        </pc:spChg>
        <pc:spChg chg="mod">
          <ac:chgData name="Noel Dufrene" userId="S::ndufrene@migrantclinician.org::131c83a1-d70b-4f56-8487-a9b39281de7c" providerId="AD" clId="Web-{7C5FC4E1-0A6E-C505-F73F-58758BD11EBD}" dt="2023-10-31T03:26:35.708" v="26" actId="1076"/>
          <ac:spMkLst>
            <pc:docMk/>
            <pc:sldMk cId="1989508520" sldId="767"/>
            <ac:spMk id="5" creationId="{70E7545D-3706-2922-3628-1F921E448ACA}"/>
          </ac:spMkLst>
        </pc:spChg>
        <pc:spChg chg="mod">
          <ac:chgData name="Noel Dufrene" userId="S::ndufrene@migrantclinician.org::131c83a1-d70b-4f56-8487-a9b39281de7c" providerId="AD" clId="Web-{7C5FC4E1-0A6E-C505-F73F-58758BD11EBD}" dt="2023-10-31T03:29:23.636" v="41" actId="1076"/>
          <ac:spMkLst>
            <pc:docMk/>
            <pc:sldMk cId="1989508520" sldId="767"/>
            <ac:spMk id="10" creationId="{AC60D104-A7AE-614F-8F3E-4E22B7E15E7D}"/>
          </ac:spMkLst>
        </pc:spChg>
        <pc:spChg chg="mod">
          <ac:chgData name="Noel Dufrene" userId="S::ndufrene@migrantclinician.org::131c83a1-d70b-4f56-8487-a9b39281de7c" providerId="AD" clId="Web-{7C5FC4E1-0A6E-C505-F73F-58758BD11EBD}" dt="2023-10-31T03:28:56.838" v="40" actId="1076"/>
          <ac:spMkLst>
            <pc:docMk/>
            <pc:sldMk cId="1989508520" sldId="767"/>
            <ac:spMk id="11" creationId="{2F61C7BF-2628-E128-59A3-B9DD63F9F14C}"/>
          </ac:spMkLst>
        </pc:spChg>
        <pc:spChg chg="mod">
          <ac:chgData name="Noel Dufrene" userId="S::ndufrene@migrantclinician.org::131c83a1-d70b-4f56-8487-a9b39281de7c" providerId="AD" clId="Web-{7C5FC4E1-0A6E-C505-F73F-58758BD11EBD}" dt="2023-10-31T03:27:37.257" v="36" actId="14100"/>
          <ac:spMkLst>
            <pc:docMk/>
            <pc:sldMk cId="1989508520" sldId="767"/>
            <ac:spMk id="12" creationId="{B6989B5A-4835-A2F7-F62C-2B1D7ECC0B21}"/>
          </ac:spMkLst>
        </pc:spChg>
        <pc:graphicFrameChg chg="mod modGraphic">
          <ac:chgData name="Noel Dufrene" userId="S::ndufrene@migrantclinician.org::131c83a1-d70b-4f56-8487-a9b39281de7c" providerId="AD" clId="Web-{7C5FC4E1-0A6E-C505-F73F-58758BD11EBD}" dt="2023-10-31T03:26:32.036" v="25" actId="1076"/>
          <ac:graphicFrameMkLst>
            <pc:docMk/>
            <pc:sldMk cId="1989508520" sldId="767"/>
            <ac:graphicFrameMk id="2" creationId="{00000000-0000-0000-0000-000000000000}"/>
          </ac:graphicFrameMkLst>
        </pc:graphicFrameChg>
      </pc:sldChg>
    </pc:docChg>
  </pc:docChgLst>
  <pc:docChgLst>
    <pc:chgData name="Mónica Fossi" userId="S::mfossi@migrantclinician.org::01634185-630a-4a37-8c7e-5559376f41ab" providerId="AD" clId="Web-{E868A46A-6280-301D-BB1D-ED6715773BDF}"/>
    <pc:docChg chg="modSld">
      <pc:chgData name="Mónica Fossi" userId="S::mfossi@migrantclinician.org::01634185-630a-4a37-8c7e-5559376f41ab" providerId="AD" clId="Web-{E868A46A-6280-301D-BB1D-ED6715773BDF}" dt="2023-07-03T15:34:32.178" v="1"/>
      <pc:docMkLst>
        <pc:docMk/>
      </pc:docMkLst>
      <pc:sldChg chg="modSp">
        <pc:chgData name="Mónica Fossi" userId="S::mfossi@migrantclinician.org::01634185-630a-4a37-8c7e-5559376f41ab" providerId="AD" clId="Web-{E868A46A-6280-301D-BB1D-ED6715773BDF}" dt="2023-07-03T15:34:32.178" v="1"/>
        <pc:sldMkLst>
          <pc:docMk/>
          <pc:sldMk cId="2064791476" sldId="312"/>
        </pc:sldMkLst>
        <pc:graphicFrameChg chg="mod modGraphic">
          <ac:chgData name="Mónica Fossi" userId="S::mfossi@migrantclinician.org::01634185-630a-4a37-8c7e-5559376f41ab" providerId="AD" clId="Web-{E868A46A-6280-301D-BB1D-ED6715773BDF}" dt="2023-07-03T15:34:32.178" v="1"/>
          <ac:graphicFrameMkLst>
            <pc:docMk/>
            <pc:sldMk cId="2064791476" sldId="312"/>
            <ac:graphicFrameMk id="5" creationId="{8B79F96E-7B9E-4ACF-AF64-E5CFE4E25D84}"/>
          </ac:graphicFrameMkLst>
        </pc:graphicFrameChg>
      </pc:sldChg>
    </pc:docChg>
  </pc:docChgLst>
</pc:chgInfo>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82D44-7D65-46A2-8019-2480387171D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A7D2BBD-F2C3-4A36-9463-358E23F7ED3C}">
      <dgm:prSet phldrT="[Text]" custT="1"/>
      <dgm:spPr/>
      <dgm:t>
        <a:bodyPr/>
        <a:lstStyle/>
        <a:p>
          <a:r>
            <a:rPr lang="en-US" sz="1800" noProof="0"/>
            <a:t>Give facts and data 
Simple and sticky using reliable sources</a:t>
          </a:r>
          <a:endParaRPr lang="es-MX" sz="1800" noProof="0"/>
        </a:p>
      </dgm:t>
    </dgm:pt>
    <dgm:pt modelId="{92184781-B1EF-4C38-AF33-CB32DB290686}" type="parTrans" cxnId="{BFB3EAC1-9A03-4AF6-83C6-DA409E0703E2}">
      <dgm:prSet/>
      <dgm:spPr/>
      <dgm:t>
        <a:bodyPr/>
        <a:lstStyle/>
        <a:p>
          <a:endParaRPr lang="en-US"/>
        </a:p>
      </dgm:t>
    </dgm:pt>
    <dgm:pt modelId="{492CC7E9-B016-4100-9B9E-A9D3C174FA28}" type="sibTrans" cxnId="{BFB3EAC1-9A03-4AF6-83C6-DA409E0703E2}">
      <dgm:prSet/>
      <dgm:spPr/>
      <dgm:t>
        <a:bodyPr/>
        <a:lstStyle/>
        <a:p>
          <a:endParaRPr lang="en-US"/>
        </a:p>
      </dgm:t>
    </dgm:pt>
    <dgm:pt modelId="{025F541C-2832-4869-8F50-D3A922BF06EE}">
      <dgm:prSet phldrT="[Text]" custT="1"/>
      <dgm:spPr/>
      <dgm:t>
        <a:bodyPr/>
        <a:lstStyle/>
        <a:p>
          <a:r>
            <a:rPr lang="en-US" sz="1800" noProof="0" dirty="0"/>
            <a:t>Alert or warn about the myth </a:t>
          </a:r>
          <a:br>
            <a:rPr lang="en-US" sz="1800" noProof="0" dirty="0"/>
          </a:br>
          <a:r>
            <a:rPr lang="en-US" sz="1800" noProof="0" dirty="0"/>
            <a:t>(only once)</a:t>
          </a:r>
          <a:endParaRPr lang="es-MX" sz="1800" noProof="0" dirty="0"/>
        </a:p>
      </dgm:t>
    </dgm:pt>
    <dgm:pt modelId="{B926551C-EF28-45A9-B0D9-3FBBDDF2F53E}" type="parTrans" cxnId="{F03B1841-B8D4-4B9E-BAD4-F97AE0CF8334}">
      <dgm:prSet/>
      <dgm:spPr/>
      <dgm:t>
        <a:bodyPr/>
        <a:lstStyle/>
        <a:p>
          <a:endParaRPr lang="en-US"/>
        </a:p>
      </dgm:t>
    </dgm:pt>
    <dgm:pt modelId="{712EFE07-B9A9-4323-844D-BE40800493E8}" type="sibTrans" cxnId="{F03B1841-B8D4-4B9E-BAD4-F97AE0CF8334}">
      <dgm:prSet/>
      <dgm:spPr/>
      <dgm:t>
        <a:bodyPr/>
        <a:lstStyle/>
        <a:p>
          <a:endParaRPr lang="en-US"/>
        </a:p>
      </dgm:t>
    </dgm:pt>
    <dgm:pt modelId="{D3CD912A-E9E1-44F0-BD6D-C4B6B92119CB}">
      <dgm:prSet phldrT="[Text]" custT="1"/>
      <dgm:spPr/>
      <dgm:t>
        <a:bodyPr/>
        <a:lstStyle/>
        <a:p>
          <a:r>
            <a:rPr lang="en-US" sz="1800" noProof="0"/>
            <a:t>Exposing the technique of manipulation Explain how and why the myth is out of context (conspiracy theory)</a:t>
          </a:r>
          <a:endParaRPr lang="es-MX" sz="1800" noProof="0"/>
        </a:p>
      </dgm:t>
    </dgm:pt>
    <dgm:pt modelId="{D03063B5-2803-4DBE-ACF3-F906CD537A23}" type="parTrans" cxnId="{44249126-CE4E-4B3F-A553-D7EA0E00A2E1}">
      <dgm:prSet/>
      <dgm:spPr/>
      <dgm:t>
        <a:bodyPr/>
        <a:lstStyle/>
        <a:p>
          <a:endParaRPr lang="en-US"/>
        </a:p>
      </dgm:t>
    </dgm:pt>
    <dgm:pt modelId="{CC89762D-33FE-4602-A04C-C16EA91C6B05}" type="sibTrans" cxnId="{44249126-CE4E-4B3F-A553-D7EA0E00A2E1}">
      <dgm:prSet/>
      <dgm:spPr/>
      <dgm:t>
        <a:bodyPr/>
        <a:lstStyle/>
        <a:p>
          <a:endParaRPr lang="en-US"/>
        </a:p>
      </dgm:t>
    </dgm:pt>
    <dgm:pt modelId="{7EF27FEF-7B06-4DDE-8446-D810FB1B62F0}">
      <dgm:prSet phldrT="[Text]" custT="1"/>
      <dgm:spPr/>
      <dgm:t>
        <a:bodyPr/>
        <a:lstStyle/>
        <a:p>
          <a:r>
            <a:rPr lang="en-US" sz="1800" dirty="0"/>
            <a:t>Finish by repeating the facts and/or data </a:t>
          </a:r>
          <a:br>
            <a:rPr lang="en-US" sz="1800" dirty="0"/>
          </a:br>
          <a:r>
            <a:rPr lang="en-US" sz="1800" dirty="0"/>
            <a:t>and emphasizing the correct information </a:t>
          </a:r>
          <a:br>
            <a:rPr lang="en-US" sz="1800" dirty="0"/>
          </a:br>
          <a:r>
            <a:rPr lang="en-US" sz="1800" dirty="0"/>
            <a:t>or explanation</a:t>
          </a:r>
          <a:endParaRPr lang="es-MX" sz="1800" dirty="0"/>
        </a:p>
      </dgm:t>
    </dgm:pt>
    <dgm:pt modelId="{14211297-6E26-44CD-BD79-47DBEEDCF24E}" type="parTrans" cxnId="{B6C99AAF-0B30-455F-A1C3-7165D3610F21}">
      <dgm:prSet/>
      <dgm:spPr/>
      <dgm:t>
        <a:bodyPr/>
        <a:lstStyle/>
        <a:p>
          <a:endParaRPr lang="en-US"/>
        </a:p>
      </dgm:t>
    </dgm:pt>
    <dgm:pt modelId="{76696D6D-325F-4C47-BDC3-4B91DCB21510}" type="sibTrans" cxnId="{B6C99AAF-0B30-455F-A1C3-7165D3610F21}">
      <dgm:prSet/>
      <dgm:spPr/>
      <dgm:t>
        <a:bodyPr/>
        <a:lstStyle/>
        <a:p>
          <a:endParaRPr lang="en-US"/>
        </a:p>
      </dgm:t>
    </dgm:pt>
    <dgm:pt modelId="{7B6A6238-ADBA-4D7F-8F6F-95BC6F62D636}" type="pres">
      <dgm:prSet presAssocID="{0B282D44-7D65-46A2-8019-2480387171DF}" presName="linear" presStyleCnt="0">
        <dgm:presLayoutVars>
          <dgm:dir/>
          <dgm:animLvl val="lvl"/>
          <dgm:resizeHandles val="exact"/>
        </dgm:presLayoutVars>
      </dgm:prSet>
      <dgm:spPr/>
    </dgm:pt>
    <dgm:pt modelId="{49FD3BAA-A6BA-44AA-8F36-0E0F300BBDC1}" type="pres">
      <dgm:prSet presAssocID="{2A7D2BBD-F2C3-4A36-9463-358E23F7ED3C}" presName="parentLin" presStyleCnt="0"/>
      <dgm:spPr/>
    </dgm:pt>
    <dgm:pt modelId="{8440E4D7-1922-4A86-AB2B-93CB4CADDF03}" type="pres">
      <dgm:prSet presAssocID="{2A7D2BBD-F2C3-4A36-9463-358E23F7ED3C}" presName="parentLeftMargin" presStyleLbl="node1" presStyleIdx="0" presStyleCnt="4"/>
      <dgm:spPr/>
    </dgm:pt>
    <dgm:pt modelId="{78C6A69F-5CE9-4873-B483-D1E033F47C57}" type="pres">
      <dgm:prSet presAssocID="{2A7D2BBD-F2C3-4A36-9463-358E23F7ED3C}" presName="parentText" presStyleLbl="node1" presStyleIdx="0" presStyleCnt="4" custScaleX="87043" custScaleY="478498" custLinFactY="-324797" custLinFactNeighborX="-10884" custLinFactNeighborY="-400000">
        <dgm:presLayoutVars>
          <dgm:chMax val="0"/>
          <dgm:bulletEnabled val="1"/>
        </dgm:presLayoutVars>
      </dgm:prSet>
      <dgm:spPr/>
    </dgm:pt>
    <dgm:pt modelId="{978534E8-B6EB-4843-A98D-4DA5EC8D1040}" type="pres">
      <dgm:prSet presAssocID="{2A7D2BBD-F2C3-4A36-9463-358E23F7ED3C}" presName="negativeSpace" presStyleCnt="0"/>
      <dgm:spPr/>
    </dgm:pt>
    <dgm:pt modelId="{4B50387F-C7AF-40E4-A3A4-B08DA2A14F72}" type="pres">
      <dgm:prSet presAssocID="{2A7D2BBD-F2C3-4A36-9463-358E23F7ED3C}" presName="childText" presStyleLbl="conFgAcc1" presStyleIdx="0" presStyleCnt="4">
        <dgm:presLayoutVars>
          <dgm:bulletEnabled val="1"/>
        </dgm:presLayoutVars>
      </dgm:prSet>
      <dgm:spPr/>
    </dgm:pt>
    <dgm:pt modelId="{E630D8DD-52DB-4B3E-BD81-F56742F1C75D}" type="pres">
      <dgm:prSet presAssocID="{492CC7E9-B016-4100-9B9E-A9D3C174FA28}" presName="spaceBetweenRectangles" presStyleCnt="0"/>
      <dgm:spPr/>
    </dgm:pt>
    <dgm:pt modelId="{9D526B6F-B254-42B9-BAA1-8F454CAB197C}" type="pres">
      <dgm:prSet presAssocID="{025F541C-2832-4869-8F50-D3A922BF06EE}" presName="parentLin" presStyleCnt="0"/>
      <dgm:spPr/>
    </dgm:pt>
    <dgm:pt modelId="{1B10F8A2-45EE-4A0C-9931-6A65EF9BD56B}" type="pres">
      <dgm:prSet presAssocID="{025F541C-2832-4869-8F50-D3A922BF06EE}" presName="parentLeftMargin" presStyleLbl="node1" presStyleIdx="0" presStyleCnt="4"/>
      <dgm:spPr/>
    </dgm:pt>
    <dgm:pt modelId="{889473DB-A9F7-4A2D-96CE-485D610DCACC}" type="pres">
      <dgm:prSet presAssocID="{025F541C-2832-4869-8F50-D3A922BF06EE}" presName="parentText" presStyleLbl="node1" presStyleIdx="1" presStyleCnt="4" custScaleX="111447" custScaleY="420737" custLinFactNeighborX="-7256" custLinFactNeighborY="-61072">
        <dgm:presLayoutVars>
          <dgm:chMax val="0"/>
          <dgm:bulletEnabled val="1"/>
        </dgm:presLayoutVars>
      </dgm:prSet>
      <dgm:spPr/>
    </dgm:pt>
    <dgm:pt modelId="{74941B6A-C0D9-457B-9D54-52533AC4842D}" type="pres">
      <dgm:prSet presAssocID="{025F541C-2832-4869-8F50-D3A922BF06EE}" presName="negativeSpace" presStyleCnt="0"/>
      <dgm:spPr/>
    </dgm:pt>
    <dgm:pt modelId="{48E0B386-838E-4C19-AA35-79344EAA8735}" type="pres">
      <dgm:prSet presAssocID="{025F541C-2832-4869-8F50-D3A922BF06EE}" presName="childText" presStyleLbl="conFgAcc1" presStyleIdx="1" presStyleCnt="4">
        <dgm:presLayoutVars>
          <dgm:bulletEnabled val="1"/>
        </dgm:presLayoutVars>
      </dgm:prSet>
      <dgm:spPr/>
    </dgm:pt>
    <dgm:pt modelId="{E0365078-8B4A-42D5-AB18-7106F29CCFFA}" type="pres">
      <dgm:prSet presAssocID="{712EFE07-B9A9-4323-844D-BE40800493E8}" presName="spaceBetweenRectangles" presStyleCnt="0"/>
      <dgm:spPr/>
    </dgm:pt>
    <dgm:pt modelId="{8159B25C-5DF1-47D8-B482-0B50F4595EC8}" type="pres">
      <dgm:prSet presAssocID="{D3CD912A-E9E1-44F0-BD6D-C4B6B92119CB}" presName="parentLin" presStyleCnt="0"/>
      <dgm:spPr/>
    </dgm:pt>
    <dgm:pt modelId="{4D29FA78-4041-4AFD-83B3-2B0E4482F943}" type="pres">
      <dgm:prSet presAssocID="{D3CD912A-E9E1-44F0-BD6D-C4B6B92119CB}" presName="parentLeftMargin" presStyleLbl="node1" presStyleIdx="1" presStyleCnt="4"/>
      <dgm:spPr/>
    </dgm:pt>
    <dgm:pt modelId="{A7C4592F-386B-4EFD-BF40-4788E12A73E9}" type="pres">
      <dgm:prSet presAssocID="{D3CD912A-E9E1-44F0-BD6D-C4B6B92119CB}" presName="parentText" presStyleLbl="node1" presStyleIdx="2" presStyleCnt="4" custScaleX="126433" custScaleY="603387">
        <dgm:presLayoutVars>
          <dgm:chMax val="0"/>
          <dgm:bulletEnabled val="1"/>
        </dgm:presLayoutVars>
      </dgm:prSet>
      <dgm:spPr/>
    </dgm:pt>
    <dgm:pt modelId="{6088573F-7CB0-4A78-8F15-F468C151FA38}" type="pres">
      <dgm:prSet presAssocID="{D3CD912A-E9E1-44F0-BD6D-C4B6B92119CB}" presName="negativeSpace" presStyleCnt="0"/>
      <dgm:spPr/>
    </dgm:pt>
    <dgm:pt modelId="{41010243-4DB5-430D-8C04-3345F354655B}" type="pres">
      <dgm:prSet presAssocID="{D3CD912A-E9E1-44F0-BD6D-C4B6B92119CB}" presName="childText" presStyleLbl="conFgAcc1" presStyleIdx="2" presStyleCnt="4">
        <dgm:presLayoutVars>
          <dgm:bulletEnabled val="1"/>
        </dgm:presLayoutVars>
      </dgm:prSet>
      <dgm:spPr/>
    </dgm:pt>
    <dgm:pt modelId="{0E1E0000-0C7B-45C4-8C59-DD187A757374}" type="pres">
      <dgm:prSet presAssocID="{CC89762D-33FE-4602-A04C-C16EA91C6B05}" presName="spaceBetweenRectangles" presStyleCnt="0"/>
      <dgm:spPr/>
    </dgm:pt>
    <dgm:pt modelId="{C2F61FE5-D752-4309-B4F6-2DAC376FC6BF}" type="pres">
      <dgm:prSet presAssocID="{7EF27FEF-7B06-4DDE-8446-D810FB1B62F0}" presName="parentLin" presStyleCnt="0"/>
      <dgm:spPr/>
    </dgm:pt>
    <dgm:pt modelId="{B0F36FFA-59B1-4DD3-A811-3EE653141502}" type="pres">
      <dgm:prSet presAssocID="{7EF27FEF-7B06-4DDE-8446-D810FB1B62F0}" presName="parentLeftMargin" presStyleLbl="node1" presStyleIdx="2" presStyleCnt="4"/>
      <dgm:spPr/>
    </dgm:pt>
    <dgm:pt modelId="{3D9EEAF5-FE17-487B-8C2E-238105C618EB}" type="pres">
      <dgm:prSet presAssocID="{7EF27FEF-7B06-4DDE-8446-D810FB1B62F0}" presName="parentText" presStyleLbl="node1" presStyleIdx="3" presStyleCnt="4" custScaleX="142997" custScaleY="616139">
        <dgm:presLayoutVars>
          <dgm:chMax val="0"/>
          <dgm:bulletEnabled val="1"/>
        </dgm:presLayoutVars>
      </dgm:prSet>
      <dgm:spPr/>
    </dgm:pt>
    <dgm:pt modelId="{B6227548-8EF2-4351-B7A5-18F3841A5072}" type="pres">
      <dgm:prSet presAssocID="{7EF27FEF-7B06-4DDE-8446-D810FB1B62F0}" presName="negativeSpace" presStyleCnt="0"/>
      <dgm:spPr/>
    </dgm:pt>
    <dgm:pt modelId="{E6FD6032-6709-475F-91F9-44601972C78C}" type="pres">
      <dgm:prSet presAssocID="{7EF27FEF-7B06-4DDE-8446-D810FB1B62F0}" presName="childText" presStyleLbl="conFgAcc1" presStyleIdx="3" presStyleCnt="4">
        <dgm:presLayoutVars>
          <dgm:bulletEnabled val="1"/>
        </dgm:presLayoutVars>
      </dgm:prSet>
      <dgm:spPr/>
    </dgm:pt>
  </dgm:ptLst>
  <dgm:cxnLst>
    <dgm:cxn modelId="{89F72104-6383-489B-A75D-EE1B59095F3C}" type="presOf" srcId="{025F541C-2832-4869-8F50-D3A922BF06EE}" destId="{889473DB-A9F7-4A2D-96CE-485D610DCACC}" srcOrd="1" destOrd="0" presId="urn:microsoft.com/office/officeart/2005/8/layout/list1"/>
    <dgm:cxn modelId="{29678B0B-0B95-4C1A-9CFA-63D09FD12FAB}" type="presOf" srcId="{7EF27FEF-7B06-4DDE-8446-D810FB1B62F0}" destId="{B0F36FFA-59B1-4DD3-A811-3EE653141502}" srcOrd="0" destOrd="0" presId="urn:microsoft.com/office/officeart/2005/8/layout/list1"/>
    <dgm:cxn modelId="{44249126-CE4E-4B3F-A553-D7EA0E00A2E1}" srcId="{0B282D44-7D65-46A2-8019-2480387171DF}" destId="{D3CD912A-E9E1-44F0-BD6D-C4B6B92119CB}" srcOrd="2" destOrd="0" parTransId="{D03063B5-2803-4DBE-ACF3-F906CD537A23}" sibTransId="{CC89762D-33FE-4602-A04C-C16EA91C6B05}"/>
    <dgm:cxn modelId="{A167AE3E-1288-48D5-B57C-6F792736D3B2}" type="presOf" srcId="{7EF27FEF-7B06-4DDE-8446-D810FB1B62F0}" destId="{3D9EEAF5-FE17-487B-8C2E-238105C618EB}" srcOrd="1" destOrd="0" presId="urn:microsoft.com/office/officeart/2005/8/layout/list1"/>
    <dgm:cxn modelId="{F03B1841-B8D4-4B9E-BAD4-F97AE0CF8334}" srcId="{0B282D44-7D65-46A2-8019-2480387171DF}" destId="{025F541C-2832-4869-8F50-D3A922BF06EE}" srcOrd="1" destOrd="0" parTransId="{B926551C-EF28-45A9-B0D9-3FBBDDF2F53E}" sibTransId="{712EFE07-B9A9-4323-844D-BE40800493E8}"/>
    <dgm:cxn modelId="{6970B746-A599-4A30-87FB-AE216D0E8A81}" type="presOf" srcId="{0B282D44-7D65-46A2-8019-2480387171DF}" destId="{7B6A6238-ADBA-4D7F-8F6F-95BC6F62D636}" srcOrd="0" destOrd="0" presId="urn:microsoft.com/office/officeart/2005/8/layout/list1"/>
    <dgm:cxn modelId="{F0206383-E994-4B94-BC21-2DC0EC4CA135}" type="presOf" srcId="{D3CD912A-E9E1-44F0-BD6D-C4B6B92119CB}" destId="{4D29FA78-4041-4AFD-83B3-2B0E4482F943}" srcOrd="0" destOrd="0" presId="urn:microsoft.com/office/officeart/2005/8/layout/list1"/>
    <dgm:cxn modelId="{D05BC097-8E63-4449-8262-31FB809AF645}" type="presOf" srcId="{D3CD912A-E9E1-44F0-BD6D-C4B6B92119CB}" destId="{A7C4592F-386B-4EFD-BF40-4788E12A73E9}" srcOrd="1" destOrd="0" presId="urn:microsoft.com/office/officeart/2005/8/layout/list1"/>
    <dgm:cxn modelId="{B6C99AAF-0B30-455F-A1C3-7165D3610F21}" srcId="{0B282D44-7D65-46A2-8019-2480387171DF}" destId="{7EF27FEF-7B06-4DDE-8446-D810FB1B62F0}" srcOrd="3" destOrd="0" parTransId="{14211297-6E26-44CD-BD79-47DBEEDCF24E}" sibTransId="{76696D6D-325F-4C47-BDC3-4B91DCB21510}"/>
    <dgm:cxn modelId="{BFB3EAC1-9A03-4AF6-83C6-DA409E0703E2}" srcId="{0B282D44-7D65-46A2-8019-2480387171DF}" destId="{2A7D2BBD-F2C3-4A36-9463-358E23F7ED3C}" srcOrd="0" destOrd="0" parTransId="{92184781-B1EF-4C38-AF33-CB32DB290686}" sibTransId="{492CC7E9-B016-4100-9B9E-A9D3C174FA28}"/>
    <dgm:cxn modelId="{591108C7-2AE5-4C14-B0A9-1789F19974EA}" type="presOf" srcId="{2A7D2BBD-F2C3-4A36-9463-358E23F7ED3C}" destId="{8440E4D7-1922-4A86-AB2B-93CB4CADDF03}" srcOrd="0" destOrd="0" presId="urn:microsoft.com/office/officeart/2005/8/layout/list1"/>
    <dgm:cxn modelId="{8D03A4DF-EFC1-4C27-8A89-590330BB074B}" type="presOf" srcId="{2A7D2BBD-F2C3-4A36-9463-358E23F7ED3C}" destId="{78C6A69F-5CE9-4873-B483-D1E033F47C57}" srcOrd="1" destOrd="0" presId="urn:microsoft.com/office/officeart/2005/8/layout/list1"/>
    <dgm:cxn modelId="{EBD7BCF3-7855-4A69-BD39-7298A4775528}" type="presOf" srcId="{025F541C-2832-4869-8F50-D3A922BF06EE}" destId="{1B10F8A2-45EE-4A0C-9931-6A65EF9BD56B}" srcOrd="0" destOrd="0" presId="urn:microsoft.com/office/officeart/2005/8/layout/list1"/>
    <dgm:cxn modelId="{A1A57BEE-733C-4C10-B6C9-9B5D8E03BF58}" type="presParOf" srcId="{7B6A6238-ADBA-4D7F-8F6F-95BC6F62D636}" destId="{49FD3BAA-A6BA-44AA-8F36-0E0F300BBDC1}" srcOrd="0" destOrd="0" presId="urn:microsoft.com/office/officeart/2005/8/layout/list1"/>
    <dgm:cxn modelId="{68653BA1-80B1-4418-A96B-C772F2667FBE}" type="presParOf" srcId="{49FD3BAA-A6BA-44AA-8F36-0E0F300BBDC1}" destId="{8440E4D7-1922-4A86-AB2B-93CB4CADDF03}" srcOrd="0" destOrd="0" presId="urn:microsoft.com/office/officeart/2005/8/layout/list1"/>
    <dgm:cxn modelId="{DB2BE40D-C5C2-4225-BE4D-788C5FB994B6}" type="presParOf" srcId="{49FD3BAA-A6BA-44AA-8F36-0E0F300BBDC1}" destId="{78C6A69F-5CE9-4873-B483-D1E033F47C57}" srcOrd="1" destOrd="0" presId="urn:microsoft.com/office/officeart/2005/8/layout/list1"/>
    <dgm:cxn modelId="{4BC98004-EFCE-438C-8BFE-A159B8EF3BCF}" type="presParOf" srcId="{7B6A6238-ADBA-4D7F-8F6F-95BC6F62D636}" destId="{978534E8-B6EB-4843-A98D-4DA5EC8D1040}" srcOrd="1" destOrd="0" presId="urn:microsoft.com/office/officeart/2005/8/layout/list1"/>
    <dgm:cxn modelId="{DDC1834D-3C1E-44A1-AEA8-51CE01ED3C25}" type="presParOf" srcId="{7B6A6238-ADBA-4D7F-8F6F-95BC6F62D636}" destId="{4B50387F-C7AF-40E4-A3A4-B08DA2A14F72}" srcOrd="2" destOrd="0" presId="urn:microsoft.com/office/officeart/2005/8/layout/list1"/>
    <dgm:cxn modelId="{A2ED7C6B-3A0B-47F7-BFB1-80223AB14489}" type="presParOf" srcId="{7B6A6238-ADBA-4D7F-8F6F-95BC6F62D636}" destId="{E630D8DD-52DB-4B3E-BD81-F56742F1C75D}" srcOrd="3" destOrd="0" presId="urn:microsoft.com/office/officeart/2005/8/layout/list1"/>
    <dgm:cxn modelId="{D8274543-1D58-4685-AD49-4AA2766D66C3}" type="presParOf" srcId="{7B6A6238-ADBA-4D7F-8F6F-95BC6F62D636}" destId="{9D526B6F-B254-42B9-BAA1-8F454CAB197C}" srcOrd="4" destOrd="0" presId="urn:microsoft.com/office/officeart/2005/8/layout/list1"/>
    <dgm:cxn modelId="{9E17BC93-B3A6-47A2-B440-80E776D47E9C}" type="presParOf" srcId="{9D526B6F-B254-42B9-BAA1-8F454CAB197C}" destId="{1B10F8A2-45EE-4A0C-9931-6A65EF9BD56B}" srcOrd="0" destOrd="0" presId="urn:microsoft.com/office/officeart/2005/8/layout/list1"/>
    <dgm:cxn modelId="{6CA5A605-034C-4695-BDB3-02C9C323D1F7}" type="presParOf" srcId="{9D526B6F-B254-42B9-BAA1-8F454CAB197C}" destId="{889473DB-A9F7-4A2D-96CE-485D610DCACC}" srcOrd="1" destOrd="0" presId="urn:microsoft.com/office/officeart/2005/8/layout/list1"/>
    <dgm:cxn modelId="{ABDD2966-211B-45D6-88CC-390FF34888FC}" type="presParOf" srcId="{7B6A6238-ADBA-4D7F-8F6F-95BC6F62D636}" destId="{74941B6A-C0D9-457B-9D54-52533AC4842D}" srcOrd="5" destOrd="0" presId="urn:microsoft.com/office/officeart/2005/8/layout/list1"/>
    <dgm:cxn modelId="{8984ADBB-99DE-4EFC-8A69-ECA61C8A8FEC}" type="presParOf" srcId="{7B6A6238-ADBA-4D7F-8F6F-95BC6F62D636}" destId="{48E0B386-838E-4C19-AA35-79344EAA8735}" srcOrd="6" destOrd="0" presId="urn:microsoft.com/office/officeart/2005/8/layout/list1"/>
    <dgm:cxn modelId="{25E3E78D-815A-4270-97E6-09A905FB811C}" type="presParOf" srcId="{7B6A6238-ADBA-4D7F-8F6F-95BC6F62D636}" destId="{E0365078-8B4A-42D5-AB18-7106F29CCFFA}" srcOrd="7" destOrd="0" presId="urn:microsoft.com/office/officeart/2005/8/layout/list1"/>
    <dgm:cxn modelId="{5BD17D8D-F080-4303-859B-9F80CA9D8DFD}" type="presParOf" srcId="{7B6A6238-ADBA-4D7F-8F6F-95BC6F62D636}" destId="{8159B25C-5DF1-47D8-B482-0B50F4595EC8}" srcOrd="8" destOrd="0" presId="urn:microsoft.com/office/officeart/2005/8/layout/list1"/>
    <dgm:cxn modelId="{6599C093-EE11-4266-9D2F-EB7CD24848C9}" type="presParOf" srcId="{8159B25C-5DF1-47D8-B482-0B50F4595EC8}" destId="{4D29FA78-4041-4AFD-83B3-2B0E4482F943}" srcOrd="0" destOrd="0" presId="urn:microsoft.com/office/officeart/2005/8/layout/list1"/>
    <dgm:cxn modelId="{02B03A95-2BA3-4BB5-97B4-3EE9E585767B}" type="presParOf" srcId="{8159B25C-5DF1-47D8-B482-0B50F4595EC8}" destId="{A7C4592F-386B-4EFD-BF40-4788E12A73E9}" srcOrd="1" destOrd="0" presId="urn:microsoft.com/office/officeart/2005/8/layout/list1"/>
    <dgm:cxn modelId="{85990AC5-099C-40D2-8FE9-4BACE0CB00F5}" type="presParOf" srcId="{7B6A6238-ADBA-4D7F-8F6F-95BC6F62D636}" destId="{6088573F-7CB0-4A78-8F15-F468C151FA38}" srcOrd="9" destOrd="0" presId="urn:microsoft.com/office/officeart/2005/8/layout/list1"/>
    <dgm:cxn modelId="{8EEE2694-1C79-49AC-9FC5-B1D7E432090E}" type="presParOf" srcId="{7B6A6238-ADBA-4D7F-8F6F-95BC6F62D636}" destId="{41010243-4DB5-430D-8C04-3345F354655B}" srcOrd="10" destOrd="0" presId="urn:microsoft.com/office/officeart/2005/8/layout/list1"/>
    <dgm:cxn modelId="{260E0E6A-CBE9-42EA-9042-7E8525588909}" type="presParOf" srcId="{7B6A6238-ADBA-4D7F-8F6F-95BC6F62D636}" destId="{0E1E0000-0C7B-45C4-8C59-DD187A757374}" srcOrd="11" destOrd="0" presId="urn:microsoft.com/office/officeart/2005/8/layout/list1"/>
    <dgm:cxn modelId="{F5E7A6C8-92CE-4A57-B214-3D1957B2187B}" type="presParOf" srcId="{7B6A6238-ADBA-4D7F-8F6F-95BC6F62D636}" destId="{C2F61FE5-D752-4309-B4F6-2DAC376FC6BF}" srcOrd="12" destOrd="0" presId="urn:microsoft.com/office/officeart/2005/8/layout/list1"/>
    <dgm:cxn modelId="{EAEC4B05-ECC9-47F2-9A1C-0232305FD1EF}" type="presParOf" srcId="{C2F61FE5-D752-4309-B4F6-2DAC376FC6BF}" destId="{B0F36FFA-59B1-4DD3-A811-3EE653141502}" srcOrd="0" destOrd="0" presId="urn:microsoft.com/office/officeart/2005/8/layout/list1"/>
    <dgm:cxn modelId="{A04D25D5-A7B9-4CA4-AF37-CCBFDF1DD23B}" type="presParOf" srcId="{C2F61FE5-D752-4309-B4F6-2DAC376FC6BF}" destId="{3D9EEAF5-FE17-487B-8C2E-238105C618EB}" srcOrd="1" destOrd="0" presId="urn:microsoft.com/office/officeart/2005/8/layout/list1"/>
    <dgm:cxn modelId="{E2032771-891A-4D04-BC9B-87DEFA45C325}" type="presParOf" srcId="{7B6A6238-ADBA-4D7F-8F6F-95BC6F62D636}" destId="{B6227548-8EF2-4351-B7A5-18F3841A5072}" srcOrd="13" destOrd="0" presId="urn:microsoft.com/office/officeart/2005/8/layout/list1"/>
    <dgm:cxn modelId="{29AAA2FA-46B9-47E7-A263-03866986AF21}" type="presParOf" srcId="{7B6A6238-ADBA-4D7F-8F6F-95BC6F62D636}" destId="{E6FD6032-6709-475F-91F9-44601972C78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D268F-7F6D-4A8A-8192-78FC98E242EE}"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C47E6E93-5FBB-4C4D-9F20-EC217DC640EF}">
      <dgm:prSet phldrT="[Text]" custT="1"/>
      <dgm:spPr/>
      <dgm:t>
        <a:bodyPr/>
        <a:lstStyle/>
        <a:p>
          <a:r>
            <a:rPr lang="en-US" sz="1800" b="1" dirty="0"/>
            <a:t>ASK</a:t>
          </a:r>
        </a:p>
      </dgm:t>
    </dgm:pt>
    <dgm:pt modelId="{8296D34F-2406-4E51-A5C3-8FFED3E3AFBB}" type="parTrans" cxnId="{3A8EFB58-E047-456E-8D56-A904CE333D33}">
      <dgm:prSet/>
      <dgm:spPr/>
      <dgm:t>
        <a:bodyPr/>
        <a:lstStyle/>
        <a:p>
          <a:endParaRPr lang="en-US"/>
        </a:p>
      </dgm:t>
    </dgm:pt>
    <dgm:pt modelId="{56B306F2-411E-41B6-AF2C-7D0A4F7368FF}" type="sibTrans" cxnId="{3A8EFB58-E047-456E-8D56-A904CE333D33}">
      <dgm:prSet/>
      <dgm:spPr/>
      <dgm:t>
        <a:bodyPr/>
        <a:lstStyle/>
        <a:p>
          <a:endParaRPr lang="en-US"/>
        </a:p>
      </dgm:t>
    </dgm:pt>
    <dgm:pt modelId="{A562E747-1478-4BEE-B91A-C107D6EAE457}">
      <dgm:prSet phldrT="[Text]" custT="1"/>
      <dgm:spPr/>
      <dgm:t>
        <a:bodyPr/>
        <a:lstStyle/>
        <a:p>
          <a:r>
            <a:rPr lang="en-US" sz="1600" b="1" dirty="0"/>
            <a:t>RECOGNIZE</a:t>
          </a:r>
        </a:p>
      </dgm:t>
    </dgm:pt>
    <dgm:pt modelId="{4D074513-9677-4635-A90E-0386B514D6D5}" type="parTrans" cxnId="{2D9FE368-23CA-48E6-BB54-942F63C220E8}">
      <dgm:prSet/>
      <dgm:spPr/>
      <dgm:t>
        <a:bodyPr/>
        <a:lstStyle/>
        <a:p>
          <a:endParaRPr lang="en-US"/>
        </a:p>
      </dgm:t>
    </dgm:pt>
    <dgm:pt modelId="{F783F02F-F00B-45D8-BB9C-388D2BC70E7D}" type="sibTrans" cxnId="{2D9FE368-23CA-48E6-BB54-942F63C220E8}">
      <dgm:prSet/>
      <dgm:spPr/>
      <dgm:t>
        <a:bodyPr/>
        <a:lstStyle/>
        <a:p>
          <a:endParaRPr lang="en-US"/>
        </a:p>
      </dgm:t>
    </dgm:pt>
    <dgm:pt modelId="{EFAFAB6A-81E1-4591-AD4B-BF28FFD7D5CE}">
      <dgm:prSet phldrT="[Text]" custT="1"/>
      <dgm:spPr/>
      <dgm:t>
        <a:bodyPr/>
        <a:lstStyle/>
        <a:p>
          <a:r>
            <a:rPr lang="en-US" sz="1800" b="1" dirty="0">
              <a:latin typeface="Calibri"/>
            </a:rPr>
            <a:t>AFFIRM</a:t>
          </a:r>
          <a:endParaRPr lang="en-US" sz="1800" b="1" dirty="0"/>
        </a:p>
      </dgm:t>
    </dgm:pt>
    <dgm:pt modelId="{059412F0-2CE2-42F7-9208-9F1DD8B220FB}" type="parTrans" cxnId="{CAEB876F-6454-439E-8470-DF47E394802B}">
      <dgm:prSet/>
      <dgm:spPr/>
      <dgm:t>
        <a:bodyPr/>
        <a:lstStyle/>
        <a:p>
          <a:endParaRPr lang="en-US"/>
        </a:p>
      </dgm:t>
    </dgm:pt>
    <dgm:pt modelId="{1C6A4156-CC5C-457B-BBE5-4F0CE35CF22E}" type="sibTrans" cxnId="{CAEB876F-6454-439E-8470-DF47E394802B}">
      <dgm:prSet/>
      <dgm:spPr/>
      <dgm:t>
        <a:bodyPr/>
        <a:lstStyle/>
        <a:p>
          <a:endParaRPr lang="en-US"/>
        </a:p>
      </dgm:t>
    </dgm:pt>
    <dgm:pt modelId="{67E77F7B-5631-40BF-86EB-86DD5EBEB1C2}">
      <dgm:prSet phldrT="[Text]" custT="1"/>
      <dgm:spPr/>
      <dgm:t>
        <a:bodyPr/>
        <a:lstStyle/>
        <a:p>
          <a:r>
            <a:rPr lang="en-US" sz="1600" b="1" dirty="0"/>
            <a:t>ASK FOR PERMISSION</a:t>
          </a:r>
        </a:p>
      </dgm:t>
    </dgm:pt>
    <dgm:pt modelId="{76DE43DA-7006-44C3-AE59-C1A6D41B66C6}" type="parTrans" cxnId="{5F221D42-F403-4B9B-AB47-0C85E86FAF34}">
      <dgm:prSet/>
      <dgm:spPr/>
      <dgm:t>
        <a:bodyPr/>
        <a:lstStyle/>
        <a:p>
          <a:endParaRPr lang="en-US"/>
        </a:p>
      </dgm:t>
    </dgm:pt>
    <dgm:pt modelId="{DB754181-A84E-49E1-8E03-2EC6308C64B7}" type="sibTrans" cxnId="{5F221D42-F403-4B9B-AB47-0C85E86FAF34}">
      <dgm:prSet/>
      <dgm:spPr/>
      <dgm:t>
        <a:bodyPr/>
        <a:lstStyle/>
        <a:p>
          <a:endParaRPr lang="en-US"/>
        </a:p>
      </dgm:t>
    </dgm:pt>
    <dgm:pt modelId="{E967573A-F66F-426E-965F-8E326ED9CB67}">
      <dgm:prSet phldrT="[Text]" custT="1"/>
      <dgm:spPr/>
      <dgm:t>
        <a:bodyPr/>
        <a:lstStyle/>
        <a:p>
          <a:r>
            <a:rPr lang="en-US" sz="1800" b="1" dirty="0"/>
            <a:t>RESPOND</a:t>
          </a:r>
        </a:p>
      </dgm:t>
    </dgm:pt>
    <dgm:pt modelId="{24EBCFC5-54FB-44EC-85F6-191DC4323731}" type="parTrans" cxnId="{DBDC424E-EB90-4F54-AAF6-8A89ACED6195}">
      <dgm:prSet/>
      <dgm:spPr/>
      <dgm:t>
        <a:bodyPr/>
        <a:lstStyle/>
        <a:p>
          <a:endParaRPr lang="en-US"/>
        </a:p>
      </dgm:t>
    </dgm:pt>
    <dgm:pt modelId="{A9483A9D-8FFB-46B5-9BBA-4058734A8F3B}" type="sibTrans" cxnId="{DBDC424E-EB90-4F54-AAF6-8A89ACED6195}">
      <dgm:prSet/>
      <dgm:spPr/>
      <dgm:t>
        <a:bodyPr/>
        <a:lstStyle/>
        <a:p>
          <a:endParaRPr lang="en-US"/>
        </a:p>
      </dgm:t>
    </dgm:pt>
    <dgm:pt modelId="{11B9A174-F04B-4CAB-B205-0A08F8E54CCE}" type="pres">
      <dgm:prSet presAssocID="{422D268F-7F6D-4A8A-8192-78FC98E242EE}" presName="Name0" presStyleCnt="0">
        <dgm:presLayoutVars>
          <dgm:chMax val="7"/>
          <dgm:chPref val="7"/>
          <dgm:dir/>
          <dgm:animLvl val="lvl"/>
        </dgm:presLayoutVars>
      </dgm:prSet>
      <dgm:spPr/>
    </dgm:pt>
    <dgm:pt modelId="{43535E8D-DEC9-46AC-BEE7-C0C518A26403}" type="pres">
      <dgm:prSet presAssocID="{C47E6E93-5FBB-4C4D-9F20-EC217DC640EF}" presName="Accent1" presStyleCnt="0"/>
      <dgm:spPr/>
    </dgm:pt>
    <dgm:pt modelId="{760643A2-F6DC-4BAE-BC1D-3FCD43864EE8}" type="pres">
      <dgm:prSet presAssocID="{C47E6E93-5FBB-4C4D-9F20-EC217DC640EF}" presName="Accent" presStyleLbl="node1" presStyleIdx="0" presStyleCnt="5"/>
      <dgm:spPr/>
    </dgm:pt>
    <dgm:pt modelId="{FEF32F8A-3734-477E-B9EF-21A52CCB90CD}" type="pres">
      <dgm:prSet presAssocID="{C47E6E93-5FBB-4C4D-9F20-EC217DC640EF}" presName="Parent1" presStyleLbl="revTx" presStyleIdx="0" presStyleCnt="5">
        <dgm:presLayoutVars>
          <dgm:chMax val="1"/>
          <dgm:chPref val="1"/>
          <dgm:bulletEnabled val="1"/>
        </dgm:presLayoutVars>
      </dgm:prSet>
      <dgm:spPr/>
    </dgm:pt>
    <dgm:pt modelId="{EDF0C932-3042-42A1-A1A2-F463A1D7031E}" type="pres">
      <dgm:prSet presAssocID="{A562E747-1478-4BEE-B91A-C107D6EAE457}" presName="Accent2" presStyleCnt="0"/>
      <dgm:spPr/>
    </dgm:pt>
    <dgm:pt modelId="{56110FDB-BC58-48C9-99D6-7C2E8748D1AA}" type="pres">
      <dgm:prSet presAssocID="{A562E747-1478-4BEE-B91A-C107D6EAE457}" presName="Accent" presStyleLbl="node1" presStyleIdx="1" presStyleCnt="5"/>
      <dgm:spPr/>
    </dgm:pt>
    <dgm:pt modelId="{7C8CBA9C-7E20-41B6-889F-9F6761E3F672}" type="pres">
      <dgm:prSet presAssocID="{A562E747-1478-4BEE-B91A-C107D6EAE457}" presName="Parent2" presStyleLbl="revTx" presStyleIdx="1" presStyleCnt="5">
        <dgm:presLayoutVars>
          <dgm:chMax val="1"/>
          <dgm:chPref val="1"/>
          <dgm:bulletEnabled val="1"/>
        </dgm:presLayoutVars>
      </dgm:prSet>
      <dgm:spPr/>
    </dgm:pt>
    <dgm:pt modelId="{8AF37622-1D14-4C33-817B-ED3E45666CBD}" type="pres">
      <dgm:prSet presAssocID="{EFAFAB6A-81E1-4591-AD4B-BF28FFD7D5CE}" presName="Accent3" presStyleCnt="0"/>
      <dgm:spPr/>
    </dgm:pt>
    <dgm:pt modelId="{E568791F-8F2D-4A4D-9C8F-AAE0A7428C70}" type="pres">
      <dgm:prSet presAssocID="{EFAFAB6A-81E1-4591-AD4B-BF28FFD7D5CE}" presName="Accent" presStyleLbl="node1" presStyleIdx="2" presStyleCnt="5"/>
      <dgm:spPr/>
    </dgm:pt>
    <dgm:pt modelId="{611D6323-FE48-4B79-962A-A51F55B8B5CF}" type="pres">
      <dgm:prSet presAssocID="{EFAFAB6A-81E1-4591-AD4B-BF28FFD7D5CE}" presName="Parent3" presStyleLbl="revTx" presStyleIdx="2" presStyleCnt="5">
        <dgm:presLayoutVars>
          <dgm:chMax val="1"/>
          <dgm:chPref val="1"/>
          <dgm:bulletEnabled val="1"/>
        </dgm:presLayoutVars>
      </dgm:prSet>
      <dgm:spPr/>
    </dgm:pt>
    <dgm:pt modelId="{68592653-C10D-496E-AC33-9F261A36A072}" type="pres">
      <dgm:prSet presAssocID="{67E77F7B-5631-40BF-86EB-86DD5EBEB1C2}" presName="Accent4" presStyleCnt="0"/>
      <dgm:spPr/>
    </dgm:pt>
    <dgm:pt modelId="{A26D8FA1-BF1F-495F-B5CB-33B08240EBD8}" type="pres">
      <dgm:prSet presAssocID="{67E77F7B-5631-40BF-86EB-86DD5EBEB1C2}" presName="Accent" presStyleLbl="node1" presStyleIdx="3" presStyleCnt="5"/>
      <dgm:spPr>
        <a:solidFill>
          <a:schemeClr val="accent1">
            <a:lumMod val="60000"/>
            <a:lumOff val="40000"/>
          </a:schemeClr>
        </a:solidFill>
      </dgm:spPr>
    </dgm:pt>
    <dgm:pt modelId="{EEB2E4EA-C0F8-4C87-A933-71CB4CE1FE3D}" type="pres">
      <dgm:prSet presAssocID="{67E77F7B-5631-40BF-86EB-86DD5EBEB1C2}" presName="Parent4" presStyleLbl="revTx" presStyleIdx="3" presStyleCnt="5" custScaleX="117113">
        <dgm:presLayoutVars>
          <dgm:chMax val="1"/>
          <dgm:chPref val="1"/>
          <dgm:bulletEnabled val="1"/>
        </dgm:presLayoutVars>
      </dgm:prSet>
      <dgm:spPr/>
    </dgm:pt>
    <dgm:pt modelId="{92C9A125-B268-42B8-9AAF-C756FAC22110}" type="pres">
      <dgm:prSet presAssocID="{E967573A-F66F-426E-965F-8E326ED9CB67}" presName="Accent5" presStyleCnt="0"/>
      <dgm:spPr/>
    </dgm:pt>
    <dgm:pt modelId="{CB2DE6B1-E7B2-463D-A4C4-88A3DC9C1D7E}" type="pres">
      <dgm:prSet presAssocID="{E967573A-F66F-426E-965F-8E326ED9CB67}" presName="Accent" presStyleLbl="node1" presStyleIdx="4" presStyleCnt="5"/>
      <dgm:spPr>
        <a:solidFill>
          <a:srgbClr val="7030A0">
            <a:alpha val="55000"/>
          </a:srgbClr>
        </a:solidFill>
      </dgm:spPr>
    </dgm:pt>
    <dgm:pt modelId="{5AD510DC-CBC8-46F4-A201-98754FD48793}" type="pres">
      <dgm:prSet presAssocID="{E967573A-F66F-426E-965F-8E326ED9CB67}" presName="Parent5" presStyleLbl="revTx" presStyleIdx="4" presStyleCnt="5">
        <dgm:presLayoutVars>
          <dgm:chMax val="1"/>
          <dgm:chPref val="1"/>
          <dgm:bulletEnabled val="1"/>
        </dgm:presLayoutVars>
      </dgm:prSet>
      <dgm:spPr/>
    </dgm:pt>
  </dgm:ptLst>
  <dgm:cxnLst>
    <dgm:cxn modelId="{2A8A2717-7EFB-451B-BE66-375A27B950A6}" type="presOf" srcId="{422D268F-7F6D-4A8A-8192-78FC98E242EE}" destId="{11B9A174-F04B-4CAB-B205-0A08F8E54CCE}" srcOrd="0" destOrd="0" presId="urn:microsoft.com/office/officeart/2009/layout/CircleArrowProcess"/>
    <dgm:cxn modelId="{3C293831-8996-44D5-BA6A-968940E955B9}" type="presOf" srcId="{A562E747-1478-4BEE-B91A-C107D6EAE457}" destId="{7C8CBA9C-7E20-41B6-889F-9F6761E3F672}" srcOrd="0" destOrd="0" presId="urn:microsoft.com/office/officeart/2009/layout/CircleArrowProcess"/>
    <dgm:cxn modelId="{7C2A5932-BBE2-495B-A0AD-948AABE20FB4}" type="presOf" srcId="{E967573A-F66F-426E-965F-8E326ED9CB67}" destId="{5AD510DC-CBC8-46F4-A201-98754FD48793}" srcOrd="0" destOrd="0" presId="urn:microsoft.com/office/officeart/2009/layout/CircleArrowProcess"/>
    <dgm:cxn modelId="{5F221D42-F403-4B9B-AB47-0C85E86FAF34}" srcId="{422D268F-7F6D-4A8A-8192-78FC98E242EE}" destId="{67E77F7B-5631-40BF-86EB-86DD5EBEB1C2}" srcOrd="3" destOrd="0" parTransId="{76DE43DA-7006-44C3-AE59-C1A6D41B66C6}" sibTransId="{DB754181-A84E-49E1-8E03-2EC6308C64B7}"/>
    <dgm:cxn modelId="{2D9FE368-23CA-48E6-BB54-942F63C220E8}" srcId="{422D268F-7F6D-4A8A-8192-78FC98E242EE}" destId="{A562E747-1478-4BEE-B91A-C107D6EAE457}" srcOrd="1" destOrd="0" parTransId="{4D074513-9677-4635-A90E-0386B514D6D5}" sibTransId="{F783F02F-F00B-45D8-BB9C-388D2BC70E7D}"/>
    <dgm:cxn modelId="{DBDC424E-EB90-4F54-AAF6-8A89ACED6195}" srcId="{422D268F-7F6D-4A8A-8192-78FC98E242EE}" destId="{E967573A-F66F-426E-965F-8E326ED9CB67}" srcOrd="4" destOrd="0" parTransId="{24EBCFC5-54FB-44EC-85F6-191DC4323731}" sibTransId="{A9483A9D-8FFB-46B5-9BBA-4058734A8F3B}"/>
    <dgm:cxn modelId="{CAEB876F-6454-439E-8470-DF47E394802B}" srcId="{422D268F-7F6D-4A8A-8192-78FC98E242EE}" destId="{EFAFAB6A-81E1-4591-AD4B-BF28FFD7D5CE}" srcOrd="2" destOrd="0" parTransId="{059412F0-2CE2-42F7-9208-9F1DD8B220FB}" sibTransId="{1C6A4156-CC5C-457B-BBE5-4F0CE35CF22E}"/>
    <dgm:cxn modelId="{3A8EFB58-E047-456E-8D56-A904CE333D33}" srcId="{422D268F-7F6D-4A8A-8192-78FC98E242EE}" destId="{C47E6E93-5FBB-4C4D-9F20-EC217DC640EF}" srcOrd="0" destOrd="0" parTransId="{8296D34F-2406-4E51-A5C3-8FFED3E3AFBB}" sibTransId="{56B306F2-411E-41B6-AF2C-7D0A4F7368FF}"/>
    <dgm:cxn modelId="{DD26E48F-C5BB-4DE1-B88F-6A4592C8A972}" type="presOf" srcId="{C47E6E93-5FBB-4C4D-9F20-EC217DC640EF}" destId="{FEF32F8A-3734-477E-B9EF-21A52CCB90CD}" srcOrd="0" destOrd="0" presId="urn:microsoft.com/office/officeart/2009/layout/CircleArrowProcess"/>
    <dgm:cxn modelId="{A6A5ACAB-359C-4E7E-9539-1BF5648F090C}" type="presOf" srcId="{EFAFAB6A-81E1-4591-AD4B-BF28FFD7D5CE}" destId="{611D6323-FE48-4B79-962A-A51F55B8B5CF}" srcOrd="0" destOrd="0" presId="urn:microsoft.com/office/officeart/2009/layout/CircleArrowProcess"/>
    <dgm:cxn modelId="{5CD283F8-52EC-42F0-98C3-85945DD2C1E0}" type="presOf" srcId="{67E77F7B-5631-40BF-86EB-86DD5EBEB1C2}" destId="{EEB2E4EA-C0F8-4C87-A933-71CB4CE1FE3D}" srcOrd="0" destOrd="0" presId="urn:microsoft.com/office/officeart/2009/layout/CircleArrowProcess"/>
    <dgm:cxn modelId="{F8249BDE-9332-4455-88A2-1BCE19085B6F}" type="presParOf" srcId="{11B9A174-F04B-4CAB-B205-0A08F8E54CCE}" destId="{43535E8D-DEC9-46AC-BEE7-C0C518A26403}" srcOrd="0" destOrd="0" presId="urn:microsoft.com/office/officeart/2009/layout/CircleArrowProcess"/>
    <dgm:cxn modelId="{14C01AE5-1AA4-48C8-8C34-372F9E9059AF}" type="presParOf" srcId="{43535E8D-DEC9-46AC-BEE7-C0C518A26403}" destId="{760643A2-F6DC-4BAE-BC1D-3FCD43864EE8}" srcOrd="0" destOrd="0" presId="urn:microsoft.com/office/officeart/2009/layout/CircleArrowProcess"/>
    <dgm:cxn modelId="{B82AEF23-9013-4AA0-8C3D-DFDFCF592EDE}" type="presParOf" srcId="{11B9A174-F04B-4CAB-B205-0A08F8E54CCE}" destId="{FEF32F8A-3734-477E-B9EF-21A52CCB90CD}" srcOrd="1" destOrd="0" presId="urn:microsoft.com/office/officeart/2009/layout/CircleArrowProcess"/>
    <dgm:cxn modelId="{226C0925-9B85-44B3-9BBF-9B8A3EF25B19}" type="presParOf" srcId="{11B9A174-F04B-4CAB-B205-0A08F8E54CCE}" destId="{EDF0C932-3042-42A1-A1A2-F463A1D7031E}" srcOrd="2" destOrd="0" presId="urn:microsoft.com/office/officeart/2009/layout/CircleArrowProcess"/>
    <dgm:cxn modelId="{ACC9F415-4FCE-401F-9395-7FD0C0FDD1F0}" type="presParOf" srcId="{EDF0C932-3042-42A1-A1A2-F463A1D7031E}" destId="{56110FDB-BC58-48C9-99D6-7C2E8748D1AA}" srcOrd="0" destOrd="0" presId="urn:microsoft.com/office/officeart/2009/layout/CircleArrowProcess"/>
    <dgm:cxn modelId="{33FB4EDF-6EAE-478C-BA20-871AC2FF7A5C}" type="presParOf" srcId="{11B9A174-F04B-4CAB-B205-0A08F8E54CCE}" destId="{7C8CBA9C-7E20-41B6-889F-9F6761E3F672}" srcOrd="3" destOrd="0" presId="urn:microsoft.com/office/officeart/2009/layout/CircleArrowProcess"/>
    <dgm:cxn modelId="{8C7715DD-3C1B-4633-9FAF-41D79EF5DE16}" type="presParOf" srcId="{11B9A174-F04B-4CAB-B205-0A08F8E54CCE}" destId="{8AF37622-1D14-4C33-817B-ED3E45666CBD}" srcOrd="4" destOrd="0" presId="urn:microsoft.com/office/officeart/2009/layout/CircleArrowProcess"/>
    <dgm:cxn modelId="{4D401AD8-2940-4570-AA72-4228DF34B044}" type="presParOf" srcId="{8AF37622-1D14-4C33-817B-ED3E45666CBD}" destId="{E568791F-8F2D-4A4D-9C8F-AAE0A7428C70}" srcOrd="0" destOrd="0" presId="urn:microsoft.com/office/officeart/2009/layout/CircleArrowProcess"/>
    <dgm:cxn modelId="{62826A99-3247-4D22-81FA-9873B169095D}" type="presParOf" srcId="{11B9A174-F04B-4CAB-B205-0A08F8E54CCE}" destId="{611D6323-FE48-4B79-962A-A51F55B8B5CF}" srcOrd="5" destOrd="0" presId="urn:microsoft.com/office/officeart/2009/layout/CircleArrowProcess"/>
    <dgm:cxn modelId="{CE642569-66B7-4C32-9951-B1FB5669F669}" type="presParOf" srcId="{11B9A174-F04B-4CAB-B205-0A08F8E54CCE}" destId="{68592653-C10D-496E-AC33-9F261A36A072}" srcOrd="6" destOrd="0" presId="urn:microsoft.com/office/officeart/2009/layout/CircleArrowProcess"/>
    <dgm:cxn modelId="{B8E6636D-6CE2-4069-87FA-659814A4D4A9}" type="presParOf" srcId="{68592653-C10D-496E-AC33-9F261A36A072}" destId="{A26D8FA1-BF1F-495F-B5CB-33B08240EBD8}" srcOrd="0" destOrd="0" presId="urn:microsoft.com/office/officeart/2009/layout/CircleArrowProcess"/>
    <dgm:cxn modelId="{8185EEC5-36CF-4D40-BD28-FF17CC832B56}" type="presParOf" srcId="{11B9A174-F04B-4CAB-B205-0A08F8E54CCE}" destId="{EEB2E4EA-C0F8-4C87-A933-71CB4CE1FE3D}" srcOrd="7" destOrd="0" presId="urn:microsoft.com/office/officeart/2009/layout/CircleArrowProcess"/>
    <dgm:cxn modelId="{B8B39258-3FCC-43D8-AE8B-E08F6BCF8CC5}" type="presParOf" srcId="{11B9A174-F04B-4CAB-B205-0A08F8E54CCE}" destId="{92C9A125-B268-42B8-9AAF-C756FAC22110}" srcOrd="8" destOrd="0" presId="urn:microsoft.com/office/officeart/2009/layout/CircleArrowProcess"/>
    <dgm:cxn modelId="{6112DDA1-513B-40C5-8C97-FAE6DE964B7E}" type="presParOf" srcId="{92C9A125-B268-42B8-9AAF-C756FAC22110}" destId="{CB2DE6B1-E7B2-463D-A4C4-88A3DC9C1D7E}" srcOrd="0" destOrd="0" presId="urn:microsoft.com/office/officeart/2009/layout/CircleArrowProcess"/>
    <dgm:cxn modelId="{20DCE5E2-C343-4F32-AFCC-CDECFE25157F}" type="presParOf" srcId="{11B9A174-F04B-4CAB-B205-0A08F8E54CCE}" destId="{5AD510DC-CBC8-46F4-A201-98754FD48793}"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6226A-C25D-4F08-9EE9-2059F9325347}" type="doc">
      <dgm:prSet loTypeId="urn:microsoft.com/office/officeart/2011/layout/RadialPictureList" loCatId="picture" qsTypeId="urn:microsoft.com/office/officeart/2005/8/quickstyle/simple2" qsCatId="simple" csTypeId="urn:microsoft.com/office/officeart/2005/8/colors/accent3_2" csCatId="accent3" phldr="1"/>
      <dgm:spPr/>
      <dgm:t>
        <a:bodyPr/>
        <a:lstStyle/>
        <a:p>
          <a:endParaRPr lang="en-US"/>
        </a:p>
      </dgm:t>
    </dgm:pt>
    <dgm:pt modelId="{2F30A479-E83C-4D30-AEB1-41B8006C8C3F}">
      <dgm:prSet phldrT="[Text]" custT="1"/>
      <dgm:spPr>
        <a:solidFill>
          <a:srgbClr val="B9DB95"/>
        </a:solidFill>
      </dgm:spPr>
      <dgm:t>
        <a:bodyPr/>
        <a:lstStyle/>
        <a:p>
          <a:r>
            <a:rPr lang="en-US" sz="2400" b="0" i="0" dirty="0">
              <a:solidFill>
                <a:schemeClr val="tx1"/>
              </a:solidFill>
            </a:rPr>
            <a:t>What do people need to make informed decisions?</a:t>
          </a:r>
        </a:p>
        <a:p>
          <a:r>
            <a:rPr lang="en-US" sz="2400" b="0" i="0" dirty="0">
              <a:solidFill>
                <a:schemeClr val="tx1"/>
              </a:solidFill>
            </a:rPr>
            <a:t>What do people need to protect themselves from disinformation?</a:t>
          </a:r>
          <a:endParaRPr lang="es-ES" sz="2800" b="0" i="0" dirty="0">
            <a:solidFill>
              <a:schemeClr val="tx1"/>
            </a:solidFill>
          </a:endParaRPr>
        </a:p>
      </dgm:t>
      <dgm:extLst>
        <a:ext uri="{E40237B7-FDA0-4F09-8148-C483321AD2D9}">
          <dgm14:cNvPr xmlns:dgm14="http://schemas.microsoft.com/office/drawing/2010/diagram" id="0" name="" title="¿Qué necesitan los trabajadores para protegerse?"/>
        </a:ext>
      </dgm:extLst>
    </dgm:pt>
    <dgm:pt modelId="{91C230A0-D006-4788-9538-F710BDF95EA6}" type="parTrans" cxnId="{E4C65B9B-FD61-408D-B147-FF51DD73D34C}">
      <dgm:prSet/>
      <dgm:spPr/>
      <dgm:t>
        <a:bodyPr/>
        <a:lstStyle/>
        <a:p>
          <a:endParaRPr lang="en-US">
            <a:latin typeface="Calibri" panose="020F0502020204030204" pitchFamily="34" charset="0"/>
          </a:endParaRPr>
        </a:p>
      </dgm:t>
    </dgm:pt>
    <dgm:pt modelId="{0C2C076F-2669-4CE7-A182-244FAD6954A2}" type="sibTrans" cxnId="{E4C65B9B-FD61-408D-B147-FF51DD73D34C}">
      <dgm:prSet/>
      <dgm:spPr/>
      <dgm:t>
        <a:bodyPr/>
        <a:lstStyle/>
        <a:p>
          <a:endParaRPr lang="en-US">
            <a:latin typeface="Calibri" panose="020F0502020204030204" pitchFamily="34" charset="0"/>
          </a:endParaRPr>
        </a:p>
      </dgm:t>
    </dgm:pt>
    <dgm:pt modelId="{8BC19597-817F-42CE-809D-488BDCFC3DC1}">
      <dgm:prSet phldrT="[Text]"/>
      <dgm:spPr/>
      <dgm:t>
        <a:bodyPr/>
        <a:lstStyle/>
        <a:p>
          <a:r>
            <a:rPr lang="en-US" dirty="0">
              <a:latin typeface="Calibri"/>
              <a:cs typeface="Calibri"/>
            </a:rPr>
            <a:t>Knowledge Training</a:t>
          </a:r>
        </a:p>
      </dgm:t>
      <dgm:extLst>
        <a:ext uri="{E40237B7-FDA0-4F09-8148-C483321AD2D9}">
          <dgm14:cNvPr xmlns:dgm14="http://schemas.microsoft.com/office/drawing/2010/diagram" id="0" name="" title="Entrenamiento"/>
        </a:ext>
      </dgm:extLst>
    </dgm:pt>
    <dgm:pt modelId="{CDE68942-43EB-4FCB-B9F3-F49353B6201B}" type="parTrans" cxnId="{E67F4979-8B90-4014-B75F-E57992313F17}">
      <dgm:prSet/>
      <dgm:spPr/>
      <dgm:t>
        <a:bodyPr/>
        <a:lstStyle/>
        <a:p>
          <a:endParaRPr lang="en-US">
            <a:latin typeface="Calibri" panose="020F0502020204030204" pitchFamily="34" charset="0"/>
          </a:endParaRPr>
        </a:p>
      </dgm:t>
    </dgm:pt>
    <dgm:pt modelId="{D3F21336-5F4B-408F-ACCB-E77200BB59B8}" type="sibTrans" cxnId="{E67F4979-8B90-4014-B75F-E57992313F17}">
      <dgm:prSet/>
      <dgm:spPr/>
      <dgm:t>
        <a:bodyPr/>
        <a:lstStyle/>
        <a:p>
          <a:endParaRPr lang="en-US">
            <a:latin typeface="Calibri" panose="020F0502020204030204" pitchFamily="34" charset="0"/>
          </a:endParaRPr>
        </a:p>
      </dgm:t>
    </dgm:pt>
    <dgm:pt modelId="{0F34FC0A-CFEE-4568-891F-99737167EB94}">
      <dgm:prSet/>
      <dgm:spPr/>
      <dgm:t>
        <a:bodyPr/>
        <a:lstStyle/>
        <a:p>
          <a:r>
            <a:rPr lang="en-US">
              <a:latin typeface="Calibri" panose="020F0502020204030204" pitchFamily="34" charset="0"/>
            </a:rPr>
            <a:t>Personal protective equipment</a:t>
          </a:r>
        </a:p>
      </dgm:t>
    </dgm:pt>
    <dgm:pt modelId="{AE24D06D-EA31-4A34-A15F-21880D3FEC34}" type="parTrans" cxnId="{2188F3F7-8655-48EA-8CDB-E0D553CD7EE1}">
      <dgm:prSet/>
      <dgm:spPr/>
      <dgm:t>
        <a:bodyPr/>
        <a:lstStyle/>
        <a:p>
          <a:endParaRPr lang="en-US">
            <a:latin typeface="Calibri" panose="020F0502020204030204" pitchFamily="34" charset="0"/>
          </a:endParaRPr>
        </a:p>
      </dgm:t>
    </dgm:pt>
    <dgm:pt modelId="{3A30C37E-685C-462B-9ECC-18E7FE3701C6}" type="sibTrans" cxnId="{2188F3F7-8655-48EA-8CDB-E0D553CD7EE1}">
      <dgm:prSet/>
      <dgm:spPr/>
      <dgm:t>
        <a:bodyPr/>
        <a:lstStyle/>
        <a:p>
          <a:endParaRPr lang="en-US">
            <a:latin typeface="Calibri" panose="020F0502020204030204" pitchFamily="34" charset="0"/>
          </a:endParaRPr>
        </a:p>
      </dgm:t>
    </dgm:pt>
    <dgm:pt modelId="{507C7527-997A-42E2-93F4-7636C9EB2771}">
      <dgm:prSet/>
      <dgm:spPr/>
      <dgm:t>
        <a:bodyPr/>
        <a:lstStyle/>
        <a:p>
          <a:r>
            <a:rPr lang="en-US">
              <a:latin typeface="Calibri"/>
              <a:cs typeface="Calibri"/>
            </a:rPr>
            <a:t>Knowledge of rights</a:t>
          </a:r>
        </a:p>
      </dgm:t>
    </dgm:pt>
    <dgm:pt modelId="{B1313951-C784-47B7-9D1A-3A97FC8BE08D}" type="parTrans" cxnId="{02FE597A-698F-4FF6-A594-B9FB814A5657}">
      <dgm:prSet/>
      <dgm:spPr/>
      <dgm:t>
        <a:bodyPr/>
        <a:lstStyle/>
        <a:p>
          <a:endParaRPr lang="en-US">
            <a:latin typeface="Calibri" panose="020F0502020204030204" pitchFamily="34" charset="0"/>
          </a:endParaRPr>
        </a:p>
      </dgm:t>
    </dgm:pt>
    <dgm:pt modelId="{8ED0B93C-278F-4F39-A674-FDCDBFA1F3D7}" type="sibTrans" cxnId="{02FE597A-698F-4FF6-A594-B9FB814A5657}">
      <dgm:prSet/>
      <dgm:spPr/>
      <dgm:t>
        <a:bodyPr/>
        <a:lstStyle/>
        <a:p>
          <a:endParaRPr lang="en-US">
            <a:latin typeface="Calibri" panose="020F0502020204030204" pitchFamily="34" charset="0"/>
          </a:endParaRPr>
        </a:p>
      </dgm:t>
    </dgm:pt>
    <dgm:pt modelId="{3BBEE15F-3796-41B8-9D4E-3D69CDB813AF}">
      <dgm:prSet/>
      <dgm:spPr/>
      <dgm:t>
        <a:bodyPr/>
        <a:lstStyle/>
        <a:p>
          <a:r>
            <a:rPr lang="en-US">
              <a:latin typeface="Calibri" panose="020F0502020204030204" pitchFamily="34" charset="0"/>
            </a:rPr>
            <a:t>Community resources</a:t>
          </a:r>
        </a:p>
      </dgm:t>
    </dgm:pt>
    <dgm:pt modelId="{F9E70646-304D-4A0F-994C-F7F581C67653}" type="parTrans" cxnId="{A27B0BB5-80C5-433E-8966-3E57A895BDDB}">
      <dgm:prSet/>
      <dgm:spPr/>
      <dgm:t>
        <a:bodyPr/>
        <a:lstStyle/>
        <a:p>
          <a:endParaRPr lang="en-US">
            <a:latin typeface="Calibri" panose="020F0502020204030204" pitchFamily="34" charset="0"/>
          </a:endParaRPr>
        </a:p>
      </dgm:t>
    </dgm:pt>
    <dgm:pt modelId="{96B9A366-798B-463F-BC3E-8DF52EADC1A2}" type="sibTrans" cxnId="{A27B0BB5-80C5-433E-8966-3E57A895BDDB}">
      <dgm:prSet/>
      <dgm:spPr/>
      <dgm:t>
        <a:bodyPr/>
        <a:lstStyle/>
        <a:p>
          <a:endParaRPr lang="en-US">
            <a:latin typeface="Calibri" panose="020F0502020204030204" pitchFamily="34" charset="0"/>
          </a:endParaRPr>
        </a:p>
      </dgm:t>
    </dgm:pt>
    <dgm:pt modelId="{08E1E748-9CD9-40DC-9C62-A846FAEA24FF}">
      <dgm:prSet phldr="0"/>
      <dgm:spPr/>
      <dgm:t>
        <a:bodyPr/>
        <a:lstStyle/>
        <a:p>
          <a:endParaRPr lang="en-US">
            <a:latin typeface="Calibri"/>
            <a:cs typeface="Calibri"/>
          </a:endParaRPr>
        </a:p>
      </dgm:t>
    </dgm:pt>
    <dgm:pt modelId="{77D2C667-3F23-43F9-B4C4-3CDC1E63DBC5}" type="parTrans" cxnId="{17D549FE-8527-4516-9C6D-5A78FBFB6787}">
      <dgm:prSet/>
      <dgm:spPr/>
      <dgm:t>
        <a:bodyPr/>
        <a:lstStyle/>
        <a:p>
          <a:endParaRPr lang="en-US"/>
        </a:p>
      </dgm:t>
    </dgm:pt>
    <dgm:pt modelId="{18EADA34-9C42-4EE5-911F-DFE02425C9A2}" type="sibTrans" cxnId="{17D549FE-8527-4516-9C6D-5A78FBFB6787}">
      <dgm:prSet/>
      <dgm:spPr/>
      <dgm:t>
        <a:bodyPr/>
        <a:lstStyle/>
        <a:p>
          <a:endParaRPr lang="en-US"/>
        </a:p>
      </dgm:t>
    </dgm:pt>
    <dgm:pt modelId="{B76FE4A2-E7D7-42C8-B338-60A18559A5CA}" type="pres">
      <dgm:prSet presAssocID="{DC06226A-C25D-4F08-9EE9-2059F9325347}" presName="Name0" presStyleCnt="0">
        <dgm:presLayoutVars>
          <dgm:chMax val="1"/>
          <dgm:chPref val="1"/>
          <dgm:dir/>
          <dgm:resizeHandles/>
        </dgm:presLayoutVars>
      </dgm:prSet>
      <dgm:spPr/>
    </dgm:pt>
    <dgm:pt modelId="{64C5168D-2AB5-419F-AA68-45092D9E7C3B}" type="pres">
      <dgm:prSet presAssocID="{2F30A479-E83C-4D30-AEB1-41B8006C8C3F}" presName="Parent" presStyleLbl="node1" presStyleIdx="0" presStyleCnt="2" custScaleX="150521" custScaleY="115858" custLinFactNeighborX="-20728" custLinFactNeighborY="-4889">
        <dgm:presLayoutVars>
          <dgm:chMax val="4"/>
          <dgm:chPref val="3"/>
        </dgm:presLayoutVars>
      </dgm:prSet>
      <dgm:spPr/>
    </dgm:pt>
    <dgm:pt modelId="{40D9A73D-EEC5-47B8-88B6-3A4FD429852A}" type="pres">
      <dgm:prSet presAssocID="{8BC19597-817F-42CE-809D-488BDCFC3DC1}" presName="Accent" presStyleLbl="node1" presStyleIdx="1" presStyleCnt="2"/>
      <dgm:spPr/>
      <dgm:extLst>
        <a:ext uri="{E40237B7-FDA0-4F09-8148-C483321AD2D9}">
          <dgm14:cNvPr xmlns:dgm14="http://schemas.microsoft.com/office/drawing/2010/diagram" id="0" name="" title="¿Qué necesitan los trabajadores para protegerse?"/>
        </a:ext>
      </dgm:extLst>
    </dgm:pt>
    <dgm:pt modelId="{F9E737B7-DED5-4BAC-9F68-DB3741860AFE}" type="pres">
      <dgm:prSet presAssocID="{8BC19597-817F-42CE-809D-488BDCFC3DC1}"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Entrenamiento"/>
        </a:ext>
      </dgm:extLst>
    </dgm:pt>
    <dgm:pt modelId="{355869F5-FB98-4C15-A766-AF4631F87A97}" type="pres">
      <dgm:prSet presAssocID="{8BC19597-817F-42CE-809D-488BDCFC3DC1}" presName="Child1" presStyleLbl="revTx" presStyleIdx="0" presStyleCnt="4">
        <dgm:presLayoutVars>
          <dgm:chMax val="0"/>
          <dgm:chPref val="0"/>
          <dgm:bulletEnabled val="1"/>
        </dgm:presLayoutVars>
      </dgm:prSet>
      <dgm:spPr/>
    </dgm:pt>
    <dgm:pt modelId="{416EC24F-B267-445A-A7B3-EAD80A97AD78}" type="pres">
      <dgm:prSet presAssocID="{0F34FC0A-CFEE-4568-891F-99737167EB94}" presName="Image2" presStyleCnt="0"/>
      <dgm:spPr/>
    </dgm:pt>
    <dgm:pt modelId="{BE81C579-FAE2-4FA1-A6E3-E9D5D3F7092A}" type="pres">
      <dgm:prSet presAssocID="{0F34FC0A-CFEE-4568-891F-99737167EB94}" presName="Image" presStyleLbl="fgImgPlace1" presStyleIdx="1" presStyleCnt="4"/>
      <dgm:spPr>
        <a:blipFill>
          <a:blip xmlns:r="http://schemas.openxmlformats.org/officeDocument/2006/relationships"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Equipo de protección personal"/>
        </a:ext>
      </dgm:extLst>
    </dgm:pt>
    <dgm:pt modelId="{2EBE86D8-4B1F-4332-9DAA-027816DA6B68}" type="pres">
      <dgm:prSet presAssocID="{0F34FC0A-CFEE-4568-891F-99737167EB94}" presName="Child2" presStyleLbl="revTx" presStyleIdx="1" presStyleCnt="4">
        <dgm:presLayoutVars>
          <dgm:chMax val="0"/>
          <dgm:chPref val="0"/>
          <dgm:bulletEnabled val="1"/>
        </dgm:presLayoutVars>
      </dgm:prSet>
      <dgm:spPr/>
    </dgm:pt>
    <dgm:pt modelId="{49A07A7F-8444-45CD-986F-63CA02851BD0}" type="pres">
      <dgm:prSet presAssocID="{507C7527-997A-42E2-93F4-7636C9EB2771}" presName="Image3" presStyleCnt="0"/>
      <dgm:spPr/>
    </dgm:pt>
    <dgm:pt modelId="{6608C150-9BFE-46A9-9325-8474F0037DF5}" type="pres">
      <dgm:prSet presAssocID="{507C7527-997A-42E2-93F4-7636C9EB2771}" presName="Image" presStyleLbl="fgImgPlace1" presStyleIdx="2" presStyleCnt="4"/>
      <dgm:spPr>
        <a:blipFill>
          <a:blip xmlns:r="http://schemas.openxmlformats.org/officeDocument/2006/relationships"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Conocimiento de los derechos"/>
        </a:ext>
      </dgm:extLst>
    </dgm:pt>
    <dgm:pt modelId="{BB5B8F2C-5107-4699-AF13-902014AFC8AF}" type="pres">
      <dgm:prSet presAssocID="{507C7527-997A-42E2-93F4-7636C9EB2771}" presName="Child3" presStyleLbl="revTx" presStyleIdx="2" presStyleCnt="4">
        <dgm:presLayoutVars>
          <dgm:chMax val="0"/>
          <dgm:chPref val="0"/>
          <dgm:bulletEnabled val="1"/>
        </dgm:presLayoutVars>
      </dgm:prSet>
      <dgm:spPr/>
    </dgm:pt>
    <dgm:pt modelId="{D821B9BF-8F6C-4913-A749-B24B10FC6DD5}" type="pres">
      <dgm:prSet presAssocID="{3BBEE15F-3796-41B8-9D4E-3D69CDB813AF}" presName="Image4" presStyleCnt="0"/>
      <dgm:spPr/>
    </dgm:pt>
    <dgm:pt modelId="{0C5392A6-A037-44E0-B616-F1B4F74867F0}" type="pres">
      <dgm:prSet presAssocID="{3BBEE15F-3796-41B8-9D4E-3D69CDB813AF}" presName="Image" presStyleLbl="fgImgPlace1" presStyleIdx="3" presStyleCnt="4"/>
      <dgm:spPr>
        <a:blipFill>
          <a:blip xmlns:r="http://schemas.openxmlformats.org/officeDocument/2006/relationships"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title="Recursos de la comunidad"/>
        </a:ext>
      </dgm:extLst>
    </dgm:pt>
    <dgm:pt modelId="{9BC97FB5-EEE7-4FEF-931A-622C512E817B}" type="pres">
      <dgm:prSet presAssocID="{3BBEE15F-3796-41B8-9D4E-3D69CDB813AF}" presName="Child4" presStyleLbl="revTx" presStyleIdx="3" presStyleCnt="4">
        <dgm:presLayoutVars>
          <dgm:chMax val="0"/>
          <dgm:chPref val="0"/>
          <dgm:bulletEnabled val="1"/>
        </dgm:presLayoutVars>
      </dgm:prSet>
      <dgm:spPr/>
    </dgm:pt>
  </dgm:ptLst>
  <dgm:cxnLst>
    <dgm:cxn modelId="{39769808-E60D-46F2-BC7C-3C2D03DA7D55}" type="presOf" srcId="{3BBEE15F-3796-41B8-9D4E-3D69CDB813AF}" destId="{9BC97FB5-EEE7-4FEF-931A-622C512E817B}" srcOrd="0" destOrd="0" presId="urn:microsoft.com/office/officeart/2011/layout/RadialPictureList"/>
    <dgm:cxn modelId="{C5B4CC61-9E8F-4E90-9F6F-34A9DCD790FE}" type="presOf" srcId="{8BC19597-817F-42CE-809D-488BDCFC3DC1}" destId="{355869F5-FB98-4C15-A766-AF4631F87A97}" srcOrd="0" destOrd="0" presId="urn:microsoft.com/office/officeart/2011/layout/RadialPictureList"/>
    <dgm:cxn modelId="{E67F4979-8B90-4014-B75F-E57992313F17}" srcId="{2F30A479-E83C-4D30-AEB1-41B8006C8C3F}" destId="{8BC19597-817F-42CE-809D-488BDCFC3DC1}" srcOrd="0" destOrd="0" parTransId="{CDE68942-43EB-4FCB-B9F3-F49353B6201B}" sibTransId="{D3F21336-5F4B-408F-ACCB-E77200BB59B8}"/>
    <dgm:cxn modelId="{02FE597A-698F-4FF6-A594-B9FB814A5657}" srcId="{2F30A479-E83C-4D30-AEB1-41B8006C8C3F}" destId="{507C7527-997A-42E2-93F4-7636C9EB2771}" srcOrd="2" destOrd="0" parTransId="{B1313951-C784-47B7-9D1A-3A97FC8BE08D}" sibTransId="{8ED0B93C-278F-4F39-A674-FDCDBFA1F3D7}"/>
    <dgm:cxn modelId="{24A02882-87A6-49F6-91DA-64702D6AF7C6}" type="presOf" srcId="{2F30A479-E83C-4D30-AEB1-41B8006C8C3F}" destId="{64C5168D-2AB5-419F-AA68-45092D9E7C3B}" srcOrd="0" destOrd="0" presId="urn:microsoft.com/office/officeart/2011/layout/RadialPictureList"/>
    <dgm:cxn modelId="{E4C65B9B-FD61-408D-B147-FF51DD73D34C}" srcId="{DC06226A-C25D-4F08-9EE9-2059F9325347}" destId="{2F30A479-E83C-4D30-AEB1-41B8006C8C3F}" srcOrd="0" destOrd="0" parTransId="{91C230A0-D006-4788-9538-F710BDF95EA6}" sibTransId="{0C2C076F-2669-4CE7-A182-244FAD6954A2}"/>
    <dgm:cxn modelId="{76D700A0-F59B-426F-A99C-7C77FCAB0357}" type="presOf" srcId="{507C7527-997A-42E2-93F4-7636C9EB2771}" destId="{BB5B8F2C-5107-4699-AF13-902014AFC8AF}" srcOrd="0" destOrd="0" presId="urn:microsoft.com/office/officeart/2011/layout/RadialPictureList"/>
    <dgm:cxn modelId="{A27B0BB5-80C5-433E-8966-3E57A895BDDB}" srcId="{2F30A479-E83C-4D30-AEB1-41B8006C8C3F}" destId="{3BBEE15F-3796-41B8-9D4E-3D69CDB813AF}" srcOrd="3" destOrd="0" parTransId="{F9E70646-304D-4A0F-994C-F7F581C67653}" sibTransId="{96B9A366-798B-463F-BC3E-8DF52EADC1A2}"/>
    <dgm:cxn modelId="{07B2FBCC-C60B-4154-9337-B941574F5AA9}" type="presOf" srcId="{0F34FC0A-CFEE-4568-891F-99737167EB94}" destId="{2EBE86D8-4B1F-4332-9DAA-027816DA6B68}" srcOrd="0" destOrd="0" presId="urn:microsoft.com/office/officeart/2011/layout/RadialPictureList"/>
    <dgm:cxn modelId="{2188F3F7-8655-48EA-8CDB-E0D553CD7EE1}" srcId="{2F30A479-E83C-4D30-AEB1-41B8006C8C3F}" destId="{0F34FC0A-CFEE-4568-891F-99737167EB94}" srcOrd="1" destOrd="0" parTransId="{AE24D06D-EA31-4A34-A15F-21880D3FEC34}" sibTransId="{3A30C37E-685C-462B-9ECC-18E7FE3701C6}"/>
    <dgm:cxn modelId="{EDE53FFD-E6BC-4060-87B2-F0EA70B8EEE4}" type="presOf" srcId="{DC06226A-C25D-4F08-9EE9-2059F9325347}" destId="{B76FE4A2-E7D7-42C8-B338-60A18559A5CA}" srcOrd="0" destOrd="0" presId="urn:microsoft.com/office/officeart/2011/layout/RadialPictureList"/>
    <dgm:cxn modelId="{17D549FE-8527-4516-9C6D-5A78FBFB6787}" srcId="{DC06226A-C25D-4F08-9EE9-2059F9325347}" destId="{08E1E748-9CD9-40DC-9C62-A846FAEA24FF}" srcOrd="1" destOrd="0" parTransId="{77D2C667-3F23-43F9-B4C4-3CDC1E63DBC5}" sibTransId="{18EADA34-9C42-4EE5-911F-DFE02425C9A2}"/>
    <dgm:cxn modelId="{A0DC000C-D766-483D-9D31-7A87BF66AEE8}" type="presParOf" srcId="{B76FE4A2-E7D7-42C8-B338-60A18559A5CA}" destId="{64C5168D-2AB5-419F-AA68-45092D9E7C3B}" srcOrd="0" destOrd="0" presId="urn:microsoft.com/office/officeart/2011/layout/RadialPictureList"/>
    <dgm:cxn modelId="{1B509637-BF9B-4CE0-BB5D-3711B5425D5A}" type="presParOf" srcId="{B76FE4A2-E7D7-42C8-B338-60A18559A5CA}" destId="{40D9A73D-EEC5-47B8-88B6-3A4FD429852A}" srcOrd="1" destOrd="0" presId="urn:microsoft.com/office/officeart/2011/layout/RadialPictureList"/>
    <dgm:cxn modelId="{0FBA2B76-6FBB-43FE-AF90-44C82DB5BE8B}" type="presParOf" srcId="{B76FE4A2-E7D7-42C8-B338-60A18559A5CA}" destId="{F9E737B7-DED5-4BAC-9F68-DB3741860AFE}" srcOrd="2" destOrd="0" presId="urn:microsoft.com/office/officeart/2011/layout/RadialPictureList"/>
    <dgm:cxn modelId="{FD2CDCC6-D88A-4D65-B7BE-9C047B303F81}" type="presParOf" srcId="{B76FE4A2-E7D7-42C8-B338-60A18559A5CA}" destId="{355869F5-FB98-4C15-A766-AF4631F87A97}" srcOrd="3" destOrd="0" presId="urn:microsoft.com/office/officeart/2011/layout/RadialPictureList"/>
    <dgm:cxn modelId="{0CF704A8-5893-4D63-81EB-940787D6BC6C}" type="presParOf" srcId="{B76FE4A2-E7D7-42C8-B338-60A18559A5CA}" destId="{416EC24F-B267-445A-A7B3-EAD80A97AD78}" srcOrd="4" destOrd="0" presId="urn:microsoft.com/office/officeart/2011/layout/RadialPictureList"/>
    <dgm:cxn modelId="{2612D239-EFD1-4C88-BCDC-62B4614DE94D}" type="presParOf" srcId="{416EC24F-B267-445A-A7B3-EAD80A97AD78}" destId="{BE81C579-FAE2-4FA1-A6E3-E9D5D3F7092A}" srcOrd="0" destOrd="0" presId="urn:microsoft.com/office/officeart/2011/layout/RadialPictureList"/>
    <dgm:cxn modelId="{D350D334-23D3-4047-A4A5-E33211CA8BEF}" type="presParOf" srcId="{B76FE4A2-E7D7-42C8-B338-60A18559A5CA}" destId="{2EBE86D8-4B1F-4332-9DAA-027816DA6B68}" srcOrd="5" destOrd="0" presId="urn:microsoft.com/office/officeart/2011/layout/RadialPictureList"/>
    <dgm:cxn modelId="{59CA04FD-DFC1-4978-95D6-0A7F6747DB15}" type="presParOf" srcId="{B76FE4A2-E7D7-42C8-B338-60A18559A5CA}" destId="{49A07A7F-8444-45CD-986F-63CA02851BD0}" srcOrd="6" destOrd="0" presId="urn:microsoft.com/office/officeart/2011/layout/RadialPictureList"/>
    <dgm:cxn modelId="{B3C98520-9E69-457D-B550-1AF1C54D1BAF}" type="presParOf" srcId="{49A07A7F-8444-45CD-986F-63CA02851BD0}" destId="{6608C150-9BFE-46A9-9325-8474F0037DF5}" srcOrd="0" destOrd="0" presId="urn:microsoft.com/office/officeart/2011/layout/RadialPictureList"/>
    <dgm:cxn modelId="{48F45ADF-E067-4DDB-9513-11890CC5080D}" type="presParOf" srcId="{B76FE4A2-E7D7-42C8-B338-60A18559A5CA}" destId="{BB5B8F2C-5107-4699-AF13-902014AFC8AF}" srcOrd="7" destOrd="0" presId="urn:microsoft.com/office/officeart/2011/layout/RadialPictureList"/>
    <dgm:cxn modelId="{65187BF8-35F1-4894-881D-5DA5EF380D7E}" type="presParOf" srcId="{B76FE4A2-E7D7-42C8-B338-60A18559A5CA}" destId="{D821B9BF-8F6C-4913-A749-B24B10FC6DD5}" srcOrd="8" destOrd="0" presId="urn:microsoft.com/office/officeart/2011/layout/RadialPictureList"/>
    <dgm:cxn modelId="{C34D4F71-3A12-4A1C-950E-EEEF5B0E2549}" type="presParOf" srcId="{D821B9BF-8F6C-4913-A749-B24B10FC6DD5}" destId="{0C5392A6-A037-44E0-B616-F1B4F74867F0}" srcOrd="0" destOrd="0" presId="urn:microsoft.com/office/officeart/2011/layout/RadialPictureList"/>
    <dgm:cxn modelId="{5103DC8B-737D-4EE9-A9B7-DEAD5693EE4A}" type="presParOf" srcId="{B76FE4A2-E7D7-42C8-B338-60A18559A5CA}" destId="{9BC97FB5-EEE7-4FEF-931A-622C512E817B}"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387F-C7AF-40E4-A3A4-B08DA2A14F72}">
      <dsp:nvSpPr>
        <dsp:cNvPr id="0" name=""/>
        <dsp:cNvSpPr/>
      </dsp:nvSpPr>
      <dsp:spPr>
        <a:xfrm>
          <a:off x="0" y="1250330"/>
          <a:ext cx="5255905"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6A69F-5CE9-4873-B483-D1E033F47C57}">
      <dsp:nvSpPr>
        <dsp:cNvPr id="0" name=""/>
        <dsp:cNvSpPr/>
      </dsp:nvSpPr>
      <dsp:spPr>
        <a:xfrm>
          <a:off x="233963" y="0"/>
          <a:ext cx="3199300" cy="11300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a:lnSpc>
              <a:spcPct val="90000"/>
            </a:lnSpc>
            <a:spcBef>
              <a:spcPct val="0"/>
            </a:spcBef>
            <a:spcAft>
              <a:spcPct val="35000"/>
            </a:spcAft>
            <a:buNone/>
          </a:pPr>
          <a:r>
            <a:rPr lang="en-US" sz="1800" kern="1200" noProof="0"/>
            <a:t>Give facts and data 
Simple and sticky using reliable sources</a:t>
          </a:r>
          <a:endParaRPr lang="es-MX" sz="1800" kern="1200" noProof="0"/>
        </a:p>
      </dsp:txBody>
      <dsp:txXfrm>
        <a:off x="289126" y="55163"/>
        <a:ext cx="3088974" cy="1019694"/>
      </dsp:txXfrm>
    </dsp:sp>
    <dsp:sp modelId="{48E0B386-838E-4C19-AA35-79344EAA8735}">
      <dsp:nvSpPr>
        <dsp:cNvPr id="0" name=""/>
        <dsp:cNvSpPr/>
      </dsp:nvSpPr>
      <dsp:spPr>
        <a:xfrm>
          <a:off x="0" y="2370662"/>
          <a:ext cx="5255905" cy="201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473DB-A9F7-4A2D-96CE-485D610DCACC}">
      <dsp:nvSpPr>
        <dsp:cNvPr id="0" name=""/>
        <dsp:cNvSpPr/>
      </dsp:nvSpPr>
      <dsp:spPr>
        <a:xfrm>
          <a:off x="243488" y="1350902"/>
          <a:ext cx="4096279" cy="9936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a:lnSpc>
              <a:spcPct val="90000"/>
            </a:lnSpc>
            <a:spcBef>
              <a:spcPct val="0"/>
            </a:spcBef>
            <a:spcAft>
              <a:spcPct val="35000"/>
            </a:spcAft>
            <a:buNone/>
          </a:pPr>
          <a:r>
            <a:rPr lang="en-US" sz="1800" kern="1200" noProof="0" dirty="0"/>
            <a:t>Alert or warn about the myth </a:t>
          </a:r>
          <a:br>
            <a:rPr lang="en-US" sz="1800" kern="1200" noProof="0" dirty="0"/>
          </a:br>
          <a:r>
            <a:rPr lang="en-US" sz="1800" kern="1200" noProof="0" dirty="0"/>
            <a:t>(only once)</a:t>
          </a:r>
          <a:endParaRPr lang="es-MX" sz="1800" kern="1200" noProof="0" dirty="0"/>
        </a:p>
      </dsp:txBody>
      <dsp:txXfrm>
        <a:off x="291992" y="1399406"/>
        <a:ext cx="3999271" cy="896604"/>
      </dsp:txXfrm>
    </dsp:sp>
    <dsp:sp modelId="{41010243-4DB5-430D-8C04-3345F354655B}">
      <dsp:nvSpPr>
        <dsp:cNvPr id="0" name=""/>
        <dsp:cNvSpPr/>
      </dsp:nvSpPr>
      <dsp:spPr>
        <a:xfrm>
          <a:off x="0" y="3922341"/>
          <a:ext cx="5255905" cy="20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4592F-386B-4EFD-BF40-4788E12A73E9}">
      <dsp:nvSpPr>
        <dsp:cNvPr id="0" name=""/>
        <dsp:cNvSpPr/>
      </dsp:nvSpPr>
      <dsp:spPr>
        <a:xfrm>
          <a:off x="262538" y="2615462"/>
          <a:ext cx="4647096" cy="14249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a:lnSpc>
              <a:spcPct val="90000"/>
            </a:lnSpc>
            <a:spcBef>
              <a:spcPct val="0"/>
            </a:spcBef>
            <a:spcAft>
              <a:spcPct val="35000"/>
            </a:spcAft>
            <a:buNone/>
          </a:pPr>
          <a:r>
            <a:rPr lang="en-US" sz="1800" kern="1200" noProof="0"/>
            <a:t>Exposing the technique of manipulation Explain how and why the myth is out of context (conspiracy theory)</a:t>
          </a:r>
          <a:endParaRPr lang="es-MX" sz="1800" kern="1200" noProof="0"/>
        </a:p>
      </dsp:txBody>
      <dsp:txXfrm>
        <a:off x="332099" y="2685023"/>
        <a:ext cx="4507974" cy="1285836"/>
      </dsp:txXfrm>
    </dsp:sp>
    <dsp:sp modelId="{E6FD6032-6709-475F-91F9-44601972C78C}">
      <dsp:nvSpPr>
        <dsp:cNvPr id="0" name=""/>
        <dsp:cNvSpPr/>
      </dsp:nvSpPr>
      <dsp:spPr>
        <a:xfrm>
          <a:off x="0" y="5504135"/>
          <a:ext cx="5255905" cy="20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EEAF5-FE17-487B-8C2E-238105C618EB}">
      <dsp:nvSpPr>
        <dsp:cNvPr id="0" name=""/>
        <dsp:cNvSpPr/>
      </dsp:nvSpPr>
      <dsp:spPr>
        <a:xfrm>
          <a:off x="249963" y="4167141"/>
          <a:ext cx="5004163" cy="14550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62" tIns="0" rIns="139062" bIns="0" numCol="1" spcCol="1270" anchor="ctr" anchorCtr="0">
          <a:noAutofit/>
        </a:bodyPr>
        <a:lstStyle/>
        <a:p>
          <a:pPr marL="0" lvl="0" indent="0" algn="l" defTabSz="800100">
            <a:lnSpc>
              <a:spcPct val="90000"/>
            </a:lnSpc>
            <a:spcBef>
              <a:spcPct val="0"/>
            </a:spcBef>
            <a:spcAft>
              <a:spcPct val="35000"/>
            </a:spcAft>
            <a:buNone/>
          </a:pPr>
          <a:r>
            <a:rPr lang="en-US" sz="1800" kern="1200" dirty="0"/>
            <a:t>Finish by repeating the facts and/or data </a:t>
          </a:r>
          <a:br>
            <a:rPr lang="en-US" sz="1800" kern="1200" dirty="0"/>
          </a:br>
          <a:r>
            <a:rPr lang="en-US" sz="1800" kern="1200" dirty="0"/>
            <a:t>and emphasizing the correct information </a:t>
          </a:r>
          <a:br>
            <a:rPr lang="en-US" sz="1800" kern="1200" dirty="0"/>
          </a:br>
          <a:r>
            <a:rPr lang="en-US" sz="1800" kern="1200" dirty="0"/>
            <a:t>or explanation</a:t>
          </a:r>
          <a:endParaRPr lang="es-MX" sz="1800" kern="1200" dirty="0"/>
        </a:p>
      </dsp:txBody>
      <dsp:txXfrm>
        <a:off x="320994" y="4238172"/>
        <a:ext cx="4862101" cy="1313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643A2-F6DC-4BAE-BC1D-3FCD43864EE8}">
      <dsp:nvSpPr>
        <dsp:cNvPr id="0" name=""/>
        <dsp:cNvSpPr/>
      </dsp:nvSpPr>
      <dsp:spPr>
        <a:xfrm>
          <a:off x="1820526" y="0"/>
          <a:ext cx="1943938" cy="194403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32F8A-3734-477E-B9EF-21A52CCB90CD}">
      <dsp:nvSpPr>
        <dsp:cNvPr id="0" name=""/>
        <dsp:cNvSpPr/>
      </dsp:nvSpPr>
      <dsp:spPr>
        <a:xfrm>
          <a:off x="2249717" y="704069"/>
          <a:ext cx="1084827" cy="54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ASK</a:t>
          </a:r>
        </a:p>
      </dsp:txBody>
      <dsp:txXfrm>
        <a:off x="2249717" y="704069"/>
        <a:ext cx="1084827" cy="542171"/>
      </dsp:txXfrm>
    </dsp:sp>
    <dsp:sp modelId="{56110FDB-BC58-48C9-99D6-7C2E8748D1AA}">
      <dsp:nvSpPr>
        <dsp:cNvPr id="0" name=""/>
        <dsp:cNvSpPr/>
      </dsp:nvSpPr>
      <dsp:spPr>
        <a:xfrm>
          <a:off x="1280483" y="1116973"/>
          <a:ext cx="1943938" cy="1944035"/>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CBA9C-7E20-41B6-889F-9F6761E3F672}">
      <dsp:nvSpPr>
        <dsp:cNvPr id="0" name=""/>
        <dsp:cNvSpPr/>
      </dsp:nvSpPr>
      <dsp:spPr>
        <a:xfrm>
          <a:off x="1707485" y="1823553"/>
          <a:ext cx="1084827" cy="54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RECOGNIZE</a:t>
          </a:r>
        </a:p>
      </dsp:txBody>
      <dsp:txXfrm>
        <a:off x="1707485" y="1823553"/>
        <a:ext cx="1084827" cy="542171"/>
      </dsp:txXfrm>
    </dsp:sp>
    <dsp:sp modelId="{E568791F-8F2D-4A4D-9C8F-AAE0A7428C70}">
      <dsp:nvSpPr>
        <dsp:cNvPr id="0" name=""/>
        <dsp:cNvSpPr/>
      </dsp:nvSpPr>
      <dsp:spPr>
        <a:xfrm>
          <a:off x="1820526" y="2238967"/>
          <a:ext cx="1943938" cy="1944035"/>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D6323-FE48-4B79-962A-A51F55B8B5CF}">
      <dsp:nvSpPr>
        <dsp:cNvPr id="0" name=""/>
        <dsp:cNvSpPr/>
      </dsp:nvSpPr>
      <dsp:spPr>
        <a:xfrm>
          <a:off x="2249717" y="2942409"/>
          <a:ext cx="1084827" cy="54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a:rPr>
            <a:t>AFFIRM</a:t>
          </a:r>
          <a:endParaRPr lang="en-US" sz="1800" b="1" kern="1200" dirty="0"/>
        </a:p>
      </dsp:txBody>
      <dsp:txXfrm>
        <a:off x="2249717" y="2942409"/>
        <a:ext cx="1084827" cy="542171"/>
      </dsp:txXfrm>
    </dsp:sp>
    <dsp:sp modelId="{A26D8FA1-BF1F-495F-B5CB-33B08240EBD8}">
      <dsp:nvSpPr>
        <dsp:cNvPr id="0" name=""/>
        <dsp:cNvSpPr/>
      </dsp:nvSpPr>
      <dsp:spPr>
        <a:xfrm>
          <a:off x="1280483" y="3357823"/>
          <a:ext cx="1943938" cy="1944035"/>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2E4EA-C0F8-4C87-A933-71CB4CE1FE3D}">
      <dsp:nvSpPr>
        <dsp:cNvPr id="0" name=""/>
        <dsp:cNvSpPr/>
      </dsp:nvSpPr>
      <dsp:spPr>
        <a:xfrm>
          <a:off x="1614662" y="4061892"/>
          <a:ext cx="1270474" cy="54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ASK FOR PERMISSION</a:t>
          </a:r>
        </a:p>
      </dsp:txBody>
      <dsp:txXfrm>
        <a:off x="1614662" y="4061892"/>
        <a:ext cx="1270474" cy="542171"/>
      </dsp:txXfrm>
    </dsp:sp>
    <dsp:sp modelId="{CB2DE6B1-E7B2-463D-A4C4-88A3DC9C1D7E}">
      <dsp:nvSpPr>
        <dsp:cNvPr id="0" name=""/>
        <dsp:cNvSpPr/>
      </dsp:nvSpPr>
      <dsp:spPr>
        <a:xfrm>
          <a:off x="1958728" y="4604064"/>
          <a:ext cx="1670087" cy="1671067"/>
        </a:xfrm>
        <a:prstGeom prst="blockArc">
          <a:avLst>
            <a:gd name="adj1" fmla="val 13500000"/>
            <a:gd name="adj2" fmla="val 10800000"/>
            <a:gd name="adj3" fmla="val 12740"/>
          </a:avLst>
        </a:prstGeom>
        <a:solidFill>
          <a:srgbClr val="7030A0">
            <a:alpha val="5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510DC-CBC8-46F4-A201-98754FD48793}">
      <dsp:nvSpPr>
        <dsp:cNvPr id="0" name=""/>
        <dsp:cNvSpPr/>
      </dsp:nvSpPr>
      <dsp:spPr>
        <a:xfrm>
          <a:off x="2249717" y="5181376"/>
          <a:ext cx="1084827" cy="54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RESPOND</a:t>
          </a:r>
        </a:p>
      </dsp:txBody>
      <dsp:txXfrm>
        <a:off x="2249717" y="5181376"/>
        <a:ext cx="1084827" cy="542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168D-2AB5-419F-AA68-45092D9E7C3B}">
      <dsp:nvSpPr>
        <dsp:cNvPr id="0" name=""/>
        <dsp:cNvSpPr/>
      </dsp:nvSpPr>
      <dsp:spPr>
        <a:xfrm>
          <a:off x="1884842" y="1429910"/>
          <a:ext cx="4217418" cy="3245912"/>
        </a:xfrm>
        <a:prstGeom prst="ellipse">
          <a:avLst/>
        </a:prstGeom>
        <a:solidFill>
          <a:srgbClr val="B9DB9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rPr>
            <a:t>What do people need to make informed decisions?</a:t>
          </a:r>
        </a:p>
        <a:p>
          <a:pPr marL="0" lvl="0" indent="0" algn="ctr" defTabSz="1066800">
            <a:lnSpc>
              <a:spcPct val="90000"/>
            </a:lnSpc>
            <a:spcBef>
              <a:spcPct val="0"/>
            </a:spcBef>
            <a:spcAft>
              <a:spcPct val="35000"/>
            </a:spcAft>
            <a:buNone/>
          </a:pPr>
          <a:r>
            <a:rPr lang="en-US" sz="2400" b="0" i="0" kern="1200" dirty="0">
              <a:solidFill>
                <a:schemeClr val="tx1"/>
              </a:solidFill>
            </a:rPr>
            <a:t>What do people need to protect themselves from disinformation?</a:t>
          </a:r>
          <a:endParaRPr lang="es-ES" sz="2800" b="0" i="0" kern="1200" dirty="0">
            <a:solidFill>
              <a:schemeClr val="tx1"/>
            </a:solidFill>
          </a:endParaRPr>
        </a:p>
      </dsp:txBody>
      <dsp:txXfrm>
        <a:off x="2502469" y="1905263"/>
        <a:ext cx="2982164" cy="2295206"/>
      </dsp:txXfrm>
    </dsp:sp>
    <dsp:sp modelId="{40D9A73D-EEC5-47B8-88B6-3A4FD429852A}">
      <dsp:nvSpPr>
        <dsp:cNvPr id="0" name=""/>
        <dsp:cNvSpPr/>
      </dsp:nvSpPr>
      <dsp:spPr>
        <a:xfrm>
          <a:off x="1728845" y="231068"/>
          <a:ext cx="5647360" cy="5886815"/>
        </a:xfrm>
        <a:prstGeom prst="blockArc">
          <a:avLst>
            <a:gd name="adj1" fmla="val 16509444"/>
            <a:gd name="adj2" fmla="val 5088054"/>
            <a:gd name="adj3" fmla="val 524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9E737B7-DED5-4BAC-9F68-DB3741860AFE}">
      <dsp:nvSpPr>
        <dsp:cNvPr id="0" name=""/>
        <dsp:cNvSpPr/>
      </dsp:nvSpPr>
      <dsp:spPr>
        <a:xfrm>
          <a:off x="5225026" y="0"/>
          <a:ext cx="1501301" cy="1500987"/>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55869F5-FB98-4C15-A766-AF4631F87A97}">
      <dsp:nvSpPr>
        <dsp:cNvPr id="0" name=""/>
        <dsp:cNvSpPr/>
      </dsp:nvSpPr>
      <dsp:spPr>
        <a:xfrm>
          <a:off x="6840673" y="19202"/>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en-US" sz="3200" kern="1200" dirty="0">
              <a:latin typeface="Calibri"/>
              <a:cs typeface="Calibri"/>
            </a:rPr>
            <a:t>Knowledge Training</a:t>
          </a:r>
        </a:p>
      </dsp:txBody>
      <dsp:txXfrm>
        <a:off x="6840673" y="19202"/>
        <a:ext cx="2009687" cy="1452981"/>
      </dsp:txXfrm>
    </dsp:sp>
    <dsp:sp modelId="{BE81C579-FAE2-4FA1-A6E3-E9D5D3F7092A}">
      <dsp:nvSpPr>
        <dsp:cNvPr id="0" name=""/>
        <dsp:cNvSpPr/>
      </dsp:nvSpPr>
      <dsp:spPr>
        <a:xfrm>
          <a:off x="6333933" y="1397934"/>
          <a:ext cx="1501301" cy="1500987"/>
        </a:xfrm>
        <a:prstGeom prst="ellipse">
          <a:avLst/>
        </a:prstGeom>
        <a:blipFill>
          <a:blip xmlns:r="http://schemas.openxmlformats.org/officeDocument/2006/relationships"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EBE86D8-4B1F-4332-9DAA-027816DA6B68}">
      <dsp:nvSpPr>
        <dsp:cNvPr id="0" name=""/>
        <dsp:cNvSpPr/>
      </dsp:nvSpPr>
      <dsp:spPr>
        <a:xfrm>
          <a:off x="7945466" y="1424178"/>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en-US" sz="3200" kern="1200">
              <a:latin typeface="Calibri" panose="020F0502020204030204" pitchFamily="34" charset="0"/>
            </a:rPr>
            <a:t>Personal protective equipment</a:t>
          </a:r>
        </a:p>
      </dsp:txBody>
      <dsp:txXfrm>
        <a:off x="7945466" y="1424178"/>
        <a:ext cx="2009687" cy="1452981"/>
      </dsp:txXfrm>
    </dsp:sp>
    <dsp:sp modelId="{6608C150-9BFE-46A9-9325-8474F0037DF5}">
      <dsp:nvSpPr>
        <dsp:cNvPr id="0" name=""/>
        <dsp:cNvSpPr/>
      </dsp:nvSpPr>
      <dsp:spPr>
        <a:xfrm>
          <a:off x="6328174" y="3453231"/>
          <a:ext cx="1501301" cy="1500987"/>
        </a:xfrm>
        <a:prstGeom prst="ellipse">
          <a:avLst/>
        </a:prstGeom>
        <a:blipFill>
          <a:blip xmlns:r="http://schemas.openxmlformats.org/officeDocument/2006/relationships"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5B8F2C-5107-4699-AF13-902014AFC8AF}">
      <dsp:nvSpPr>
        <dsp:cNvPr id="0" name=""/>
        <dsp:cNvSpPr/>
      </dsp:nvSpPr>
      <dsp:spPr>
        <a:xfrm>
          <a:off x="7945466" y="3477554"/>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en-US" sz="3200" kern="1200">
              <a:latin typeface="Calibri"/>
              <a:cs typeface="Calibri"/>
            </a:rPr>
            <a:t>Knowledge of rights</a:t>
          </a:r>
        </a:p>
      </dsp:txBody>
      <dsp:txXfrm>
        <a:off x="7945466" y="3477554"/>
        <a:ext cx="2009687" cy="1452981"/>
      </dsp:txXfrm>
    </dsp:sp>
    <dsp:sp modelId="{0C5392A6-A037-44E0-B616-F1B4F74867F0}">
      <dsp:nvSpPr>
        <dsp:cNvPr id="0" name=""/>
        <dsp:cNvSpPr/>
      </dsp:nvSpPr>
      <dsp:spPr>
        <a:xfrm>
          <a:off x="5225026" y="4899812"/>
          <a:ext cx="1501301" cy="1500987"/>
        </a:xfrm>
        <a:prstGeom prst="ellipse">
          <a:avLst/>
        </a:prstGeom>
        <a:blipFill>
          <a:blip xmlns:r="http://schemas.openxmlformats.org/officeDocument/2006/relationships"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C97FB5-EEE7-4FEF-931A-622C512E817B}">
      <dsp:nvSpPr>
        <dsp:cNvPr id="0" name=""/>
        <dsp:cNvSpPr/>
      </dsp:nvSpPr>
      <dsp:spPr>
        <a:xfrm>
          <a:off x="6840673" y="4930536"/>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en-US" sz="3200" kern="1200">
              <a:latin typeface="Calibri" panose="020F0502020204030204" pitchFamily="34" charset="0"/>
            </a:rPr>
            <a:t>Community resources</a:t>
          </a:r>
        </a:p>
      </dsp:txBody>
      <dsp:txXfrm>
        <a:off x="6840673" y="4930536"/>
        <a:ext cx="2009687" cy="14529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674E9-5033-402A-8EC2-A2E9FF63580B}"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01D5A-42EA-481E-8207-CF1C734542A2}" type="slidenum">
              <a:rPr lang="en-US" smtClean="0"/>
              <a:t>‹#›</a:t>
            </a:fld>
            <a:endParaRPr lang="en-US"/>
          </a:p>
        </p:txBody>
      </p:sp>
    </p:spTree>
    <p:extLst>
      <p:ext uri="{BB962C8B-B14F-4D97-AF65-F5344CB8AC3E}">
        <p14:creationId xmlns:p14="http://schemas.microsoft.com/office/powerpoint/2010/main" val="78743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ho.org/es/documentos/entender-infodemia-desinformacion-lucha-contra-covid-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aho.org/es/documentos/entender-infodemia-desinformacion-lucha-contra-covid-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80/10463283.2021.187698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makes us more susceptible to myths and misinformation?  </a:t>
            </a:r>
          </a:p>
          <a:p>
            <a:r>
              <a:rPr lang="en-US"/>
              <a:t>How can we combat it?  </a:t>
            </a:r>
          </a:p>
          <a:p>
            <a:endParaRPr lang="es-419">
              <a:cs typeface="Calibri"/>
            </a:endParaRPr>
          </a:p>
          <a:p>
            <a:r>
              <a:rPr lang="es-419"/>
              <a:t>Use PAHO and CDC </a:t>
            </a:r>
            <a:r>
              <a:rPr lang="es-419" err="1"/>
              <a:t>website</a:t>
            </a:r>
            <a:r>
              <a:rPr lang="es-419"/>
              <a:t> and </a:t>
            </a:r>
            <a:r>
              <a:rPr lang="es-419" err="1"/>
              <a:t>tools</a:t>
            </a:r>
            <a:endParaRPr lang="es-419" sz="3600">
              <a:latin typeface="+mj-lt"/>
              <a:cs typeface="Calibri Light"/>
            </a:endParaRPr>
          </a:p>
          <a:p>
            <a:r>
              <a:rPr lang="es-419" sz="1200">
                <a:latin typeface="+mj-lt"/>
              </a:rPr>
              <a:t>Use </a:t>
            </a:r>
            <a:r>
              <a:rPr lang="es-419" sz="1200" err="1">
                <a:latin typeface="+mj-lt"/>
              </a:rPr>
              <a:t>this</a:t>
            </a:r>
            <a:r>
              <a:rPr lang="es-419" sz="1200">
                <a:latin typeface="+mj-lt"/>
              </a:rPr>
              <a:t> </a:t>
            </a:r>
            <a:r>
              <a:rPr lang="es-419" sz="1200">
                <a:latin typeface="+mj-lt"/>
                <a:hlinkClick r:id="rId3"/>
              </a:rPr>
              <a:t>https://www.paho.org/es/documentos/entender-infodemia-desinformacion-lucha-contra-covid-19</a:t>
            </a:r>
            <a:endParaRPr lang="es-419" sz="1200">
              <a:latin typeface="+mj-lt"/>
            </a:endParaRPr>
          </a:p>
          <a:p>
            <a:endParaRPr lang="es-419"/>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979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What good does it do to understand this model?</a:t>
            </a:r>
            <a:endParaRPr lang="en-US" dirty="0"/>
          </a:p>
          <a:p>
            <a:pPr>
              <a:defRPr/>
            </a:pPr>
            <a:endParaRPr lang="en-US" dirty="0"/>
          </a:p>
          <a:p>
            <a:pPr>
              <a:defRPr/>
            </a:pPr>
            <a:r>
              <a:rPr lang="en-US"/>
              <a:t>It helps us because we can see how people pass along misinformation. This model uses simple and catchy facts and data supported by reliable sources. </a:t>
            </a:r>
            <a:endParaRPr lang="en-US" dirty="0"/>
          </a:p>
          <a:p>
            <a:pPr>
              <a:defRPr/>
            </a:pPr>
            <a:endParaRPr lang="en-US" dirty="0"/>
          </a:p>
          <a:p>
            <a:pPr>
              <a:defRPr/>
            </a:pPr>
            <a:r>
              <a:rPr lang="en-US"/>
              <a:t>Unfortunately, sometimes we share information in a way that no one understands, that's where we come in to translate to make information easier to understand.</a:t>
            </a:r>
            <a:endParaRPr lang="en-US" dirty="0"/>
          </a:p>
          <a:p>
            <a:pPr>
              <a:defRPr/>
            </a:pPr>
            <a:endParaRPr lang="en-US" dirty="0"/>
          </a:p>
          <a:p>
            <a:pPr>
              <a:defRPr/>
            </a:pPr>
            <a:r>
              <a:rPr lang="en-US"/>
              <a:t>Secondly, we need to alert or warn others about the myth. We need to tell them how virus propagation works ... to expose the manipulation technique that is used so that people have that critical thinking and say "maybe that is not true, I better check the source, I am going to use this tool to see if that is true or not. </a:t>
            </a:r>
            <a:endParaRPr lang="en-US" dirty="0"/>
          </a:p>
          <a:p>
            <a:pPr>
              <a:defRPr/>
            </a:pPr>
            <a:endParaRPr lang="en-US" dirty="0"/>
          </a:p>
          <a:p>
            <a:pPr>
              <a:defRPr/>
            </a:pPr>
            <a:r>
              <a:rPr lang="en-US"/>
              <a:t>And finally, we must end by repeating the facts, that is, repeating what is true, clearly emphasizing the correct information and the source. </a:t>
            </a:r>
            <a:endParaRPr lang="en-US" dirty="0"/>
          </a:p>
          <a:p>
            <a:pPr>
              <a:defRPr/>
            </a:pPr>
            <a:endParaRPr lang="en-US" b="1" dirty="0">
              <a:solidFill>
                <a:srgbClr val="111111"/>
              </a:solidFill>
              <a:latin typeface="Manrope Var"/>
            </a:endParaRPr>
          </a:p>
          <a:p>
            <a:pPr>
              <a:defRPr/>
            </a:pPr>
            <a:r>
              <a:rPr lang="en-US" b="1" i="0">
                <a:solidFill>
                  <a:srgbClr val="111111"/>
                </a:solidFill>
                <a:effectLst/>
                <a:latin typeface="Manrope Var"/>
              </a:rPr>
              <a:t>Van Der Linden, Sander . Misinformation: susceptibility, spread, and interventions to immunize the public. Nature Medicine 2022. Vol. 28 </a:t>
            </a:r>
            <a:r>
              <a:rPr lang="en-US" sz="1800" dirty="0">
                <a:effectLst/>
                <a:latin typeface="Courier New"/>
                <a:ea typeface="Calibri" panose="020F0502020204030204" pitchFamily="34" charset="0"/>
                <a:cs typeface="Courier New"/>
              </a:rPr>
              <a:t>DO</a:t>
            </a:r>
            <a:r>
              <a:rPr lang="en-US" sz="1800" dirty="0">
                <a:latin typeface="Courier New"/>
                <a:ea typeface="Calibri" panose="020F0502020204030204" pitchFamily="34" charset="0"/>
                <a:cs typeface="Courier New"/>
              </a:rPr>
              <a:t> </a:t>
            </a:r>
            <a:r>
              <a:rPr lang="en-US" sz="1800" dirty="0">
                <a:effectLst/>
                <a:latin typeface="Courier New"/>
                <a:ea typeface="Calibri" panose="020F0502020204030204" pitchFamily="34" charset="0"/>
                <a:cs typeface="Courier New"/>
              </a:rPr>
              <a:t> - 10.1038/s41591-022-01713-6</a:t>
            </a:r>
            <a:endParaRPr lang="en-US" sz="1800">
              <a:effectLst/>
              <a:latin typeface="Consolas"/>
              <a:ea typeface="Calibri" panose="020F0502020204030204" pitchFamily="34" charset="0"/>
              <a:cs typeface="Courier New"/>
            </a:endParaRPr>
          </a:p>
          <a:p>
            <a:endParaRPr lang="en-US"/>
          </a:p>
        </p:txBody>
      </p:sp>
      <p:sp>
        <p:nvSpPr>
          <p:cNvPr id="4" name="Slide Number Placeholder 3"/>
          <p:cNvSpPr>
            <a:spLocks noGrp="1"/>
          </p:cNvSpPr>
          <p:nvPr>
            <p:ph type="sldNum" sz="quarter" idx="5"/>
          </p:nvPr>
        </p:nvSpPr>
        <p:spPr/>
        <p:txBody>
          <a:bodyPr/>
          <a:lstStyle/>
          <a:p>
            <a:fld id="{51501D5A-42EA-481E-8207-CF1C734542A2}" type="slidenum">
              <a:rPr lang="en-US" smtClean="0"/>
              <a:t>11</a:t>
            </a:fld>
            <a:endParaRPr lang="en-US"/>
          </a:p>
        </p:txBody>
      </p:sp>
    </p:spTree>
    <p:extLst>
      <p:ext uri="{BB962C8B-B14F-4D97-AF65-F5344CB8AC3E}">
        <p14:creationId xmlns:p14="http://schemas.microsoft.com/office/powerpoint/2010/main" val="426977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ASK: when we encounter reluctant people, ask them what they think. Let's try not to antagonize with them, ask them what is bothering them, what is happening to them, learn from what they are sharing with you; next, </a:t>
            </a:r>
          </a:p>
          <a:p>
            <a:endParaRPr lang="en-US" dirty="0"/>
          </a:p>
          <a:p>
            <a:r>
              <a:rPr lang="en-US" dirty="0"/>
              <a:t>RECOGNIZE what the person is thinking and feeling, let them know that you understand what they are thinking and that you have also heard about it and have information about it, and finally,</a:t>
            </a:r>
            <a:endParaRPr lang="en-US" dirty="0">
              <a:cs typeface="Calibri" panose="020F0502020204030204"/>
            </a:endParaRPr>
          </a:p>
          <a:p>
            <a:endParaRPr lang="en-US" dirty="0"/>
          </a:p>
          <a:p>
            <a:r>
              <a:rPr lang="en-US" dirty="0"/>
              <a:t>We respond to them. </a:t>
            </a:r>
          </a:p>
          <a:p>
            <a:endParaRPr lang="en-US" dirty="0">
              <a:cs typeface="Calibri" panose="020F0502020204030204"/>
            </a:endParaRPr>
          </a:p>
          <a:p>
            <a:r>
              <a:rPr lang="en-US" dirty="0"/>
              <a:t>As a first step in our response we AFFIRM that we have also heard the same information. </a:t>
            </a:r>
          </a:p>
          <a:p>
            <a:endParaRPr lang="en-US" dirty="0">
              <a:cs typeface="Calibri" panose="020F0502020204030204"/>
            </a:endParaRPr>
          </a:p>
          <a:p>
            <a:r>
              <a:rPr lang="en-US" dirty="0"/>
              <a:t>Then we ASK PERMISSION. Sometimes when we share information without asking permission, we are rejected. Asking permission is very important. If the person doesn't give you permission, don't worry, either way, you are winning because you didn't waste your time explaining, but you are telling them that you have an alternate version. </a:t>
            </a:r>
          </a:p>
          <a:p>
            <a:endParaRPr lang="en-US" dirty="0">
              <a:cs typeface="Calibri" panose="020F0502020204030204"/>
            </a:endParaRPr>
          </a:p>
          <a:p>
            <a:r>
              <a:rPr lang="en-US" dirty="0"/>
              <a:t>If they give their permission then you can RESPOND with the information and resources you have to share.</a:t>
            </a:r>
            <a:endParaRPr lang="en-US" dirty="0">
              <a:cs typeface="Calibri" panose="020F0502020204030204"/>
            </a:endParaRPr>
          </a:p>
          <a:p>
            <a:endParaRPr lang="en-US" dirty="0"/>
          </a:p>
          <a:p>
            <a:r>
              <a:rPr lang="en-US" dirty="0"/>
              <a:t>The important thing is to avoid judging. We must listen so we can fight this misinformation virus, know how it works, and know how we can respond. </a:t>
            </a:r>
            <a:r>
              <a:rPr lang="es-ES" dirty="0" err="1"/>
              <a:t>Let's</a:t>
            </a:r>
            <a:r>
              <a:rPr lang="es-ES" dirty="0"/>
              <a:t> </a:t>
            </a:r>
            <a:r>
              <a:rPr lang="es-ES" dirty="0" err="1"/>
              <a:t>practice</a:t>
            </a:r>
            <a:r>
              <a:rPr lang="es-ES" dirty="0"/>
              <a:t> so </a:t>
            </a:r>
            <a:r>
              <a:rPr lang="es-ES" dirty="0" err="1"/>
              <a:t>we</a:t>
            </a:r>
            <a:r>
              <a:rPr lang="es-ES" dirty="0"/>
              <a:t> </a:t>
            </a:r>
            <a:r>
              <a:rPr lang="es-ES" dirty="0" err="1"/>
              <a:t>don't</a:t>
            </a:r>
            <a:r>
              <a:rPr lang="es-ES" dirty="0"/>
              <a:t> </a:t>
            </a:r>
            <a:r>
              <a:rPr lang="es-ES" dirty="0" err="1"/>
              <a:t>get</a:t>
            </a:r>
            <a:r>
              <a:rPr lang="es-ES" dirty="0"/>
              <a:t> </a:t>
            </a:r>
            <a:r>
              <a:rPr lang="es-ES" dirty="0" err="1"/>
              <a:t>rejected</a:t>
            </a:r>
            <a:r>
              <a:rPr lang="es-ES" dirty="0"/>
              <a: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1501D5A-42EA-481E-8207-CF1C734542A2}" type="slidenum">
              <a:rPr lang="en-US" smtClean="0"/>
              <a:t>12</a:t>
            </a:fld>
            <a:endParaRPr lang="en-US"/>
          </a:p>
        </p:txBody>
      </p:sp>
    </p:spTree>
    <p:extLst>
      <p:ext uri="{BB962C8B-B14F-4D97-AF65-F5344CB8AC3E}">
        <p14:creationId xmlns:p14="http://schemas.microsoft.com/office/powerpoint/2010/main" val="294973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73600" cy="2628900"/>
          </a:xfrm>
        </p:spPr>
      </p:sp>
      <p:sp>
        <p:nvSpPr>
          <p:cNvPr id="3" name="Notes Placeholder 2"/>
          <p:cNvSpPr>
            <a:spLocks noGrp="1"/>
          </p:cNvSpPr>
          <p:nvPr>
            <p:ph type="body" idx="1"/>
          </p:nvPr>
        </p:nvSpPr>
        <p:spPr/>
        <p:txBody>
          <a:bodyPr/>
          <a:lstStyle/>
          <a:p>
            <a:r>
              <a:rPr lang="en-US"/>
              <a:t>This model has been shown in many occupational health presentations. We assume people have resources to make decisions, have the knowledge they need, know how to protect themselves, know their rights, and know where to go to benefit from resources in the community.</a:t>
            </a:r>
          </a:p>
          <a:p>
            <a:endParaRPr lang="en-US" dirty="0"/>
          </a:p>
          <a:p>
            <a:r>
              <a:rPr lang="en-US"/>
              <a:t>When dealing with misinformation and disinformation in communities, we may make the same assumption. However, to be immune to false information people must know about their health, know how persuasion works, and understand that they have freedom and decision-making power. This is the most valuable thing for a human being. We can empower people and give them factual and reliable resources that they can understand to help them make educated decisions.</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2734" rtl="0" eaLnBrk="1" fontAlgn="auto" latinLnBrk="0" hangingPunct="1">
              <a:lnSpc>
                <a:spcPct val="100000"/>
              </a:lnSpc>
              <a:spcBef>
                <a:spcPts val="0"/>
              </a:spcBef>
              <a:spcAft>
                <a:spcPts val="0"/>
              </a:spcAft>
              <a:buClrTx/>
              <a:buSzTx/>
              <a:buFontTx/>
              <a:buNone/>
              <a:tabLst/>
              <a:defRPr/>
            </a:pPr>
            <a:fld id="{0E8179CD-53E2-488D-8339-75306BCFF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73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27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4/18/2018</a:t>
            </a:r>
          </a:p>
        </p:txBody>
      </p:sp>
      <p:sp>
        <p:nvSpPr>
          <p:cNvPr id="6" name="Footer Placeholder 5"/>
          <p:cNvSpPr>
            <a:spLocks noGrp="1"/>
          </p:cNvSpPr>
          <p:nvPr>
            <p:ph type="ftr" sz="quarter" idx="12"/>
          </p:nvPr>
        </p:nvSpPr>
        <p:spPr/>
        <p:txBody>
          <a:bodyPr/>
          <a:lstStyle/>
          <a:p>
            <a:pPr marL="0" marR="0" lvl="0" indent="0" algn="l" defTabSz="912734"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a:ea typeface="+mn-ea"/>
                <a:cs typeface="+mn-cs"/>
              </a:rPr>
              <a:t>ToT VdS Raleigh NC 15 de Marzo del 2019</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27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Taller para Clinicos Comunitarios                       18 de Abril 2019</a:t>
            </a:r>
          </a:p>
        </p:txBody>
      </p:sp>
    </p:spTree>
    <p:extLst>
      <p:ext uri="{BB962C8B-B14F-4D97-AF65-F5344CB8AC3E}">
        <p14:creationId xmlns:p14="http://schemas.microsoft.com/office/powerpoint/2010/main" val="197331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solidFill>
                  <a:srgbClr val="4472C4"/>
                </a:solidFill>
                <a:effectLst/>
                <a:latin typeface="Segoe UI" panose="020B0502040204020203" pitchFamily="34" charset="0"/>
                <a:ea typeface="Calibri" panose="020F0502020204030204" pitchFamily="34" charset="0"/>
                <a:cs typeface="Times New Roman" panose="02020603050405020304" pitchFamily="18" charset="0"/>
              </a:rPr>
              <a:t>We need to ask ourselves what is more important to us, automatically sharing content or sharing accurate information?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solidFill>
                  <a:srgbClr val="4472C4"/>
                </a:solidFill>
                <a:effectLst/>
                <a:latin typeface="Segoe UI" panose="020B0502040204020203" pitchFamily="34" charset="0"/>
                <a:ea typeface="Calibri" panose="020F0502020204030204" pitchFamily="34" charset="0"/>
                <a:cs typeface="Times New Roman" panose="02020603050405020304" pitchFamily="18" charset="0"/>
              </a:rPr>
              <a:t>What can we do about incorrect information being shared?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solidFill>
                  <a:srgbClr val="4472C4"/>
                </a:solidFill>
                <a:effectLst/>
                <a:latin typeface="Segoe UI" panose="020B0502040204020203" pitchFamily="34" charset="0"/>
                <a:ea typeface="Calibri" panose="020F0502020204030204" pitchFamily="34" charset="0"/>
                <a:cs typeface="Times New Roman" panose="02020603050405020304" pitchFamily="18" charset="0"/>
              </a:rPr>
              <a:t>How can we resolve this situation?</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endParaRPr lang="es-419"/>
          </a:p>
          <a:p>
            <a:r>
              <a:rPr lang="es-419"/>
              <a:t>Use PAHO and CDC </a:t>
            </a:r>
            <a:r>
              <a:rPr lang="es-419" err="1"/>
              <a:t>website</a:t>
            </a:r>
            <a:r>
              <a:rPr lang="es-419"/>
              <a:t> and </a:t>
            </a:r>
            <a:r>
              <a:rPr lang="es-419" err="1"/>
              <a:t>tools</a:t>
            </a:r>
            <a:endParaRPr lang="es-419" sz="3600">
              <a:latin typeface="+mj-lt"/>
              <a:cs typeface="Calibri Light"/>
            </a:endParaRPr>
          </a:p>
          <a:p>
            <a:r>
              <a:rPr lang="es-419" sz="1200">
                <a:latin typeface="+mj-lt"/>
              </a:rPr>
              <a:t>Use </a:t>
            </a:r>
            <a:r>
              <a:rPr lang="es-419" sz="1200" err="1">
                <a:latin typeface="+mj-lt"/>
              </a:rPr>
              <a:t>this</a:t>
            </a:r>
            <a:r>
              <a:rPr lang="es-419" sz="1200">
                <a:latin typeface="+mj-lt"/>
              </a:rPr>
              <a:t> </a:t>
            </a:r>
            <a:r>
              <a:rPr lang="es-419" sz="1200">
                <a:latin typeface="+mj-lt"/>
                <a:hlinkClick r:id="rId3"/>
              </a:rPr>
              <a:t>https://www.paho.org/es/documentos/entender-infodemia-desinformacion-lucha-contra-covid-19</a:t>
            </a:r>
            <a:endParaRPr lang="es-419" sz="1200">
              <a:latin typeface="+mj-lt"/>
            </a:endParaRPr>
          </a:p>
          <a:p>
            <a:endParaRPr lang="es-419"/>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6490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a:solidFill>
                  <a:srgbClr val="4472C4"/>
                </a:solidFill>
                <a:effectLst/>
                <a:latin typeface="Segoe UI"/>
                <a:ea typeface="Calibri" panose="020F0502020204030204" pitchFamily="34" charset="0"/>
                <a:cs typeface="Segoe UI"/>
              </a:rPr>
              <a:t>First, we have to distinguish misinformation from disinformation. Misinformation is incorrect, misleading information, but it is not intended to do harm. A person shares it without even thinking, often</a:t>
            </a:r>
            <a:r>
              <a:rPr lang="en-US" sz="1800" kern="100">
                <a:effectLst/>
                <a:latin typeface="Calibri"/>
                <a:ea typeface="Calibri" panose="020F0502020204030204" pitchFamily="34" charset="0"/>
                <a:cs typeface="Calibri"/>
              </a:rPr>
              <a:t> </a:t>
            </a:r>
            <a:r>
              <a:rPr lang="en-US" sz="1800" kern="100">
                <a:solidFill>
                  <a:srgbClr val="4472C4"/>
                </a:solidFill>
                <a:effectLst/>
                <a:latin typeface="Segoe UI"/>
                <a:ea typeface="Calibri" panose="020F0502020204030204" pitchFamily="34" charset="0"/>
                <a:cs typeface="Segoe UI"/>
              </a:rPr>
              <a:t>unintentionally, because everyone is talking about it.</a:t>
            </a:r>
            <a:r>
              <a:rPr lang="en-US" sz="1800" kern="100">
                <a:solidFill>
                  <a:srgbClr val="4472C4"/>
                </a:solidFill>
                <a:latin typeface="Segoe UI"/>
                <a:ea typeface="Calibri" panose="020F0502020204030204" pitchFamily="34" charset="0"/>
                <a:cs typeface="Segoe UI"/>
              </a:rPr>
              <a:t>  </a:t>
            </a:r>
            <a:endParaRPr lang="en-US" sz="1800" kern="100">
              <a:effectLst/>
              <a:latin typeface="Calibri" panose="020F0502020204030204" pitchFamily="34" charset="0"/>
              <a:ea typeface="Calibri" panose="020F0502020204030204" pitchFamily="34" charset="0"/>
              <a:cs typeface="Calibri"/>
            </a:endParaRPr>
          </a:p>
          <a:p>
            <a:endParaRPr lang="es-419"/>
          </a:p>
          <a:p>
            <a:r>
              <a:rPr lang="es-419"/>
              <a:t>Use PAHO and CDC </a:t>
            </a:r>
            <a:r>
              <a:rPr lang="es-419" err="1"/>
              <a:t>website</a:t>
            </a:r>
            <a:r>
              <a:rPr lang="es-419"/>
              <a:t> and </a:t>
            </a:r>
            <a:r>
              <a:rPr lang="es-419" err="1"/>
              <a:t>tools</a:t>
            </a:r>
            <a:endParaRPr lang="es-419">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531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Disinformation aims to deceive, to create a doubt, a vision, an alternate reality and, unfortunately, it often succeeds in creating that doubt.</a:t>
            </a:r>
            <a:endParaRPr lang="es-419"/>
          </a:p>
          <a:p>
            <a:endParaRPr lang="es-419"/>
          </a:p>
          <a:p>
            <a:r>
              <a:rPr lang="es-419"/>
              <a:t>Use PAHO and CDC </a:t>
            </a:r>
            <a:r>
              <a:rPr lang="es-419" err="1"/>
              <a:t>website</a:t>
            </a:r>
            <a:r>
              <a:rPr lang="es-419"/>
              <a:t> and </a:t>
            </a:r>
            <a:r>
              <a:rPr lang="es-419" err="1"/>
              <a:t>tools</a:t>
            </a:r>
            <a:endParaRPr lang="es-419">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193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a:t>Use PAHO and CDC </a:t>
            </a:r>
            <a:r>
              <a:rPr lang="es-419" err="1"/>
              <a:t>website</a:t>
            </a:r>
            <a:r>
              <a:rPr lang="es-419"/>
              <a:t> and </a:t>
            </a:r>
            <a:r>
              <a:rPr lang="es-419" err="1"/>
              <a:t>tools</a:t>
            </a:r>
            <a:endParaRPr lang="es-419"/>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217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tend to believe things because the information is sent to us by our friend, our family member, someone we believe in. It doesn't matter if it was sent to us by mistake or if it's true or not, we tend to believe it; that's the first thing.</a:t>
            </a:r>
          </a:p>
          <a:p>
            <a:pPr>
              <a:defRPr/>
            </a:pPr>
            <a:endParaRPr lang="en-US" dirty="0"/>
          </a:p>
          <a:p>
            <a:pPr>
              <a:defRPr/>
            </a:pPr>
            <a:r>
              <a:rPr lang="en-US" dirty="0"/>
              <a:t>The second thing is that on many occasions we have this effect of believing that it is true, because if everyone is saying it and it is everywhere, it must be true. For example: When people say Covid-19 is not worse than the flu...</a:t>
            </a:r>
            <a:endParaRPr lang="en-US" dirty="0">
              <a:cs typeface="Calibri" panose="020F0502020204030204"/>
            </a:endParaRPr>
          </a:p>
          <a:p>
            <a:pPr>
              <a:defRPr/>
            </a:pPr>
            <a:endParaRPr lang="en-US" dirty="0"/>
          </a:p>
          <a:p>
            <a:pPr>
              <a:defRPr/>
            </a:pPr>
            <a:r>
              <a:rPr lang="en-US" dirty="0"/>
              <a:t>Third, we learn by repetition...by repeating and repeating, we recognize it as a reality, a truth for us.</a:t>
            </a:r>
            <a:endParaRPr lang="en-US" dirty="0">
              <a:cs typeface="Calibri" panose="020F0502020204030204"/>
            </a:endParaRPr>
          </a:p>
          <a:p>
            <a:pPr>
              <a:defRPr/>
            </a:pPr>
            <a:endParaRPr lang="en-US" dirty="0"/>
          </a:p>
          <a:p>
            <a:pPr>
              <a:defRPr/>
            </a:pPr>
            <a:r>
              <a:rPr lang="en-US" dirty="0"/>
              <a:t>But there are also other characteristics. We are talking about what characterizes us like:</a:t>
            </a:r>
            <a:endParaRPr lang="en-US" dirty="0">
              <a:cs typeface="Calibri" panose="020F0502020204030204"/>
            </a:endParaRPr>
          </a:p>
          <a:p>
            <a:pPr marL="285750" indent="-285750">
              <a:buFont typeface="Symbol"/>
              <a:buChar char="•"/>
              <a:defRPr/>
            </a:pPr>
            <a:r>
              <a:rPr lang="en-US" dirty="0"/>
              <a:t>Age: the older someone is, the more susceptible they can be.</a:t>
            </a:r>
            <a:endParaRPr lang="en-US" dirty="0">
              <a:cs typeface="Calibri" panose="020F0502020204030204"/>
            </a:endParaRPr>
          </a:p>
          <a:p>
            <a:pPr marL="285750" indent="-285750">
              <a:buFont typeface="Symbol"/>
              <a:buChar char="•"/>
              <a:defRPr/>
            </a:pPr>
            <a:r>
              <a:rPr lang="en-US" dirty="0"/>
              <a:t>Educational level: because it has to do with the tools people have to think. </a:t>
            </a:r>
            <a:endParaRPr lang="en-US" dirty="0">
              <a:cs typeface="Calibri" panose="020F0502020204030204"/>
            </a:endParaRPr>
          </a:p>
          <a:p>
            <a:pPr marL="285750" indent="-285750">
              <a:buFont typeface="Symbol"/>
              <a:buChar char="•"/>
              <a:defRPr/>
            </a:pPr>
            <a:r>
              <a:rPr lang="en-US" dirty="0"/>
              <a:t>Political affiliation: This is common now because people consider what their political party’s opinion is on a piece of information when determining whether they will assume information is true or not. </a:t>
            </a:r>
            <a:endParaRPr lang="en-US" dirty="0">
              <a:cs typeface="Calibri" panose="020F0502020204030204"/>
            </a:endParaRPr>
          </a:p>
          <a:p>
            <a:pPr marL="285750" indent="-285750">
              <a:buFont typeface="Symbol"/>
              <a:buChar char="•"/>
              <a:defRPr/>
            </a:pPr>
            <a:r>
              <a:rPr lang="en-US" dirty="0"/>
              <a:t>A person’s economic status and the level of information that is available to them on a topic are also very important.</a:t>
            </a:r>
            <a:endParaRPr lang="en-US" dirty="0">
              <a:cs typeface="Calibri" panose="020F0502020204030204"/>
            </a:endParaRPr>
          </a:p>
          <a:p>
            <a:pPr>
              <a:defRPr/>
            </a:pPr>
            <a:endParaRPr lang="en-US" b="1" dirty="0">
              <a:solidFill>
                <a:srgbClr val="111111"/>
              </a:solidFill>
              <a:latin typeface="Manrope Var"/>
            </a:endParaRPr>
          </a:p>
          <a:p>
            <a:pPr>
              <a:defRPr/>
            </a:pPr>
            <a:r>
              <a:rPr lang="en-US" b="1" i="0" dirty="0">
                <a:solidFill>
                  <a:srgbClr val="111111"/>
                </a:solidFill>
                <a:effectLst/>
                <a:latin typeface="Manrope Var"/>
              </a:rPr>
              <a:t>Van Der Linden, Sander . Misinformation: susceptibility, spread, and interventions to immunize the public. Nature Medicine 2022. Vol. 28 </a:t>
            </a:r>
            <a:r>
              <a:rPr lang="en-US" sz="1800" dirty="0">
                <a:effectLst/>
                <a:latin typeface="Courier New"/>
                <a:ea typeface="Calibri" panose="020F0502020204030204" pitchFamily="34" charset="0"/>
                <a:cs typeface="Courier New"/>
              </a:rPr>
              <a:t>DO</a:t>
            </a:r>
            <a:r>
              <a:rPr lang="en-US" sz="1800" dirty="0">
                <a:latin typeface="Courier New"/>
                <a:ea typeface="Calibri" panose="020F0502020204030204" pitchFamily="34" charset="0"/>
                <a:cs typeface="Courier New"/>
              </a:rPr>
              <a:t> </a:t>
            </a:r>
            <a:r>
              <a:rPr lang="en-US" sz="1800" dirty="0">
                <a:effectLst/>
                <a:latin typeface="Courier New"/>
                <a:ea typeface="Calibri" panose="020F0502020204030204" pitchFamily="34" charset="0"/>
                <a:cs typeface="Courier New"/>
              </a:rPr>
              <a:t> - 10.1038/s41591-022-01713-6</a:t>
            </a:r>
            <a:endParaRPr lang="en-US"/>
          </a:p>
          <a:p>
            <a:endParaRPr lang="en-US"/>
          </a:p>
        </p:txBody>
      </p:sp>
      <p:sp>
        <p:nvSpPr>
          <p:cNvPr id="4" name="Slide Number Placeholder 3"/>
          <p:cNvSpPr>
            <a:spLocks noGrp="1"/>
          </p:cNvSpPr>
          <p:nvPr>
            <p:ph type="sldNum" sz="quarter" idx="5"/>
          </p:nvPr>
        </p:nvSpPr>
        <p:spPr/>
        <p:txBody>
          <a:bodyPr/>
          <a:lstStyle/>
          <a:p>
            <a:fld id="{51501D5A-42EA-481E-8207-CF1C734542A2}" type="slidenum">
              <a:rPr lang="en-US" smtClean="0"/>
              <a:t>7</a:t>
            </a:fld>
            <a:endParaRPr lang="en-US"/>
          </a:p>
        </p:txBody>
      </p:sp>
    </p:spTree>
    <p:extLst>
      <p:ext uri="{BB962C8B-B14F-4D97-AF65-F5344CB8AC3E}">
        <p14:creationId xmlns:p14="http://schemas.microsoft.com/office/powerpoint/2010/main" val="135797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information was like a virus?</a:t>
            </a:r>
          </a:p>
          <a:p>
            <a:endParaRPr lang="en-US" dirty="0"/>
          </a:p>
          <a:p>
            <a:r>
              <a:rPr lang="en-US" dirty="0"/>
              <a:t>I bring you this model where information is presented as if it were a virus. Whether the information is misinformation or disinformation, being infected means receiving the information as true. In this model you see that we have to vaccinate ourselves, immunize ourselves, so that when inadequate information reaches us, we can respond with everything we have learned, and our knowledge can protect us. We can protect ourselves from false information by applying this model.</a:t>
            </a:r>
            <a:endParaRPr lang="en-US" dirty="0">
              <a:cs typeface="Calibri" panose="020F0502020204030204"/>
            </a:endParaRPr>
          </a:p>
          <a:p>
            <a:endParaRPr lang="en-US" dirty="0"/>
          </a:p>
          <a:p>
            <a:r>
              <a:rPr lang="en-US" dirty="0"/>
              <a:t>The problem here is that once we get infected by believing false information, it is more difficult to be able to cure ourselves, that is, to resolve or correct the disease; we need to build what we call psychological resistance.</a:t>
            </a:r>
            <a:endParaRPr lang="en-US" dirty="0">
              <a:cs typeface="Calibri"/>
            </a:endParaRPr>
          </a:p>
          <a:p>
            <a:endParaRPr lang="en-US" dirty="0">
              <a:cs typeface="Calibri"/>
            </a:endParaRPr>
          </a:p>
          <a:p>
            <a:endParaRPr lang="en-US" dirty="0"/>
          </a:p>
          <a:p>
            <a:r>
              <a:rPr lang="en-US" dirty="0"/>
              <a:t>Stephan Lewandowsky &amp; Sander van der Linden (2021): Countering Misinformation and Fake News Through Inoculation and </a:t>
            </a:r>
            <a:r>
              <a:rPr lang="en-US" dirty="0" err="1"/>
              <a:t>Prebunking</a:t>
            </a:r>
            <a:r>
              <a:rPr lang="en-US" dirty="0"/>
              <a:t>, European Review of Social Psychology, DOI: 10.1080/10463283.2021.1876983</a:t>
            </a:r>
            <a:endParaRPr lang="en-US"/>
          </a:p>
          <a:p>
            <a:r>
              <a:rPr lang="en-US" dirty="0"/>
              <a:t>To link to this article: </a:t>
            </a:r>
            <a:r>
              <a:rPr lang="en-US" dirty="0">
                <a:hlinkClick r:id="rId3"/>
              </a:rPr>
              <a:t>https://doi.org/10.1080/10463283.2021.1876983</a:t>
            </a:r>
            <a:endParaRPr lang="en-US" dirty="0"/>
          </a:p>
        </p:txBody>
      </p:sp>
      <p:sp>
        <p:nvSpPr>
          <p:cNvPr id="4" name="Slide Number Placeholder 3"/>
          <p:cNvSpPr>
            <a:spLocks noGrp="1"/>
          </p:cNvSpPr>
          <p:nvPr>
            <p:ph type="sldNum" sz="quarter" idx="5"/>
          </p:nvPr>
        </p:nvSpPr>
        <p:spPr/>
        <p:txBody>
          <a:bodyPr/>
          <a:lstStyle/>
          <a:p>
            <a:fld id="{51501D5A-42EA-481E-8207-CF1C734542A2}" type="slidenum">
              <a:rPr lang="en-US" smtClean="0"/>
              <a:t>8</a:t>
            </a:fld>
            <a:endParaRPr lang="en-US"/>
          </a:p>
        </p:txBody>
      </p:sp>
    </p:spTree>
    <p:extLst>
      <p:ext uri="{BB962C8B-B14F-4D97-AF65-F5344CB8AC3E}">
        <p14:creationId xmlns:p14="http://schemas.microsoft.com/office/powerpoint/2010/main" val="279021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can see how misinformation can spread. If one person misinforms three people, and these three people misinform three other people, etc., we end up flooded with information that is not true.</a:t>
            </a:r>
          </a:p>
        </p:txBody>
      </p:sp>
      <p:sp>
        <p:nvSpPr>
          <p:cNvPr id="4" name="Slide Number Placeholder 3"/>
          <p:cNvSpPr>
            <a:spLocks noGrp="1"/>
          </p:cNvSpPr>
          <p:nvPr>
            <p:ph type="sldNum" sz="quarter" idx="5"/>
          </p:nvPr>
        </p:nvSpPr>
        <p:spPr/>
        <p:txBody>
          <a:bodyPr/>
          <a:lstStyle/>
          <a:p>
            <a:fld id="{51501D5A-42EA-481E-8207-CF1C734542A2}" type="slidenum">
              <a:rPr lang="en-US" smtClean="0"/>
              <a:t>9</a:t>
            </a:fld>
            <a:endParaRPr lang="en-US"/>
          </a:p>
        </p:txBody>
      </p:sp>
    </p:spTree>
    <p:extLst>
      <p:ext uri="{BB962C8B-B14F-4D97-AF65-F5344CB8AC3E}">
        <p14:creationId xmlns:p14="http://schemas.microsoft.com/office/powerpoint/2010/main" val="294124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model shows, what needs to be addressed is helping people to stop sharing incorrect information. If a person does not share false information, the reproduction of the information, the ‘virus’, is lower, and less people get infected. It is exactly what happens with immunizations, a person gets vaccinated and will not reproduce or mutate the virus, he/she will not become infected, and will not spread the infection to others. It is the same process.</a:t>
            </a:r>
          </a:p>
        </p:txBody>
      </p:sp>
      <p:sp>
        <p:nvSpPr>
          <p:cNvPr id="4" name="Slide Number Placeholder 3"/>
          <p:cNvSpPr>
            <a:spLocks noGrp="1"/>
          </p:cNvSpPr>
          <p:nvPr>
            <p:ph type="sldNum" sz="quarter" idx="5"/>
          </p:nvPr>
        </p:nvSpPr>
        <p:spPr/>
        <p:txBody>
          <a:bodyPr/>
          <a:lstStyle/>
          <a:p>
            <a:fld id="{51501D5A-42EA-481E-8207-CF1C734542A2}" type="slidenum">
              <a:rPr lang="en-US" smtClean="0"/>
              <a:t>10</a:t>
            </a:fld>
            <a:endParaRPr lang="en-US"/>
          </a:p>
        </p:txBody>
      </p:sp>
    </p:spTree>
    <p:extLst>
      <p:ext uri="{BB962C8B-B14F-4D97-AF65-F5344CB8AC3E}">
        <p14:creationId xmlns:p14="http://schemas.microsoft.com/office/powerpoint/2010/main" val="284880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2.xml"/><Relationship Id="rId5" Type="http://schemas.openxmlformats.org/officeDocument/2006/relationships/tags" Target="../tags/tag10.xml"/><Relationship Id="rId4"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2.xml"/><Relationship Id="rId5" Type="http://schemas.openxmlformats.org/officeDocument/2006/relationships/tags" Target="../tags/tag15.xml"/><Relationship Id="rId4"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11" indent="0" algn="ctr">
              <a:buNone/>
              <a:defRPr>
                <a:solidFill>
                  <a:schemeClr val="tx1">
                    <a:tint val="75000"/>
                  </a:schemeClr>
                </a:solidFill>
              </a:defRPr>
            </a:lvl2pPr>
            <a:lvl3pPr marL="1218090" indent="0" algn="ctr">
              <a:buNone/>
              <a:defRPr>
                <a:solidFill>
                  <a:schemeClr val="tx1">
                    <a:tint val="75000"/>
                  </a:schemeClr>
                </a:solidFill>
              </a:defRPr>
            </a:lvl3pPr>
            <a:lvl4pPr marL="1827122" indent="0" algn="ctr">
              <a:buNone/>
              <a:defRPr>
                <a:solidFill>
                  <a:schemeClr val="tx1">
                    <a:tint val="75000"/>
                  </a:schemeClr>
                </a:solidFill>
              </a:defRPr>
            </a:lvl4pPr>
            <a:lvl5pPr marL="2436178" indent="0" algn="ctr">
              <a:buNone/>
              <a:defRPr>
                <a:solidFill>
                  <a:schemeClr val="tx1">
                    <a:tint val="75000"/>
                  </a:schemeClr>
                </a:solidFill>
              </a:defRPr>
            </a:lvl5pPr>
            <a:lvl6pPr marL="3045188" indent="0" algn="ctr">
              <a:buNone/>
              <a:defRPr>
                <a:solidFill>
                  <a:schemeClr val="tx1">
                    <a:tint val="75000"/>
                  </a:schemeClr>
                </a:solidFill>
              </a:defRPr>
            </a:lvl6pPr>
            <a:lvl7pPr marL="3654199" indent="0" algn="ctr">
              <a:buNone/>
              <a:defRPr>
                <a:solidFill>
                  <a:schemeClr val="tx1">
                    <a:tint val="75000"/>
                  </a:schemeClr>
                </a:solidFill>
              </a:defRPr>
            </a:lvl7pPr>
            <a:lvl8pPr marL="4263253" indent="0" algn="ctr">
              <a:buNone/>
              <a:defRPr>
                <a:solidFill>
                  <a:schemeClr val="tx1">
                    <a:tint val="75000"/>
                  </a:schemeClr>
                </a:solidFill>
              </a:defRPr>
            </a:lvl8pPr>
            <a:lvl9pPr marL="48722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78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08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8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26163-CC9E-4CD7-B17E-70E2CA36A6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0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0AB0AC-362C-4405-B2F1-05FC4B5064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31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1529F-6614-4A60-8627-C1ADA3FC79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104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526"/>
            <a:ext cx="103632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lvl1pPr>
            <a:lvl2pPr marL="606556" indent="0" algn="ctr">
              <a:buNone/>
              <a:defRPr/>
            </a:lvl2pPr>
            <a:lvl3pPr marL="1213158" indent="0" algn="ctr">
              <a:buNone/>
              <a:defRPr/>
            </a:lvl3pPr>
            <a:lvl4pPr marL="1819725" indent="0" algn="ctr">
              <a:buNone/>
              <a:defRPr/>
            </a:lvl4pPr>
            <a:lvl5pPr marL="2426313" indent="0" algn="ctr">
              <a:buNone/>
              <a:defRPr/>
            </a:lvl5pPr>
            <a:lvl6pPr marL="3032859" indent="0" algn="ctr">
              <a:buNone/>
              <a:defRPr/>
            </a:lvl6pPr>
            <a:lvl7pPr marL="3639448" indent="0" algn="ctr">
              <a:buNone/>
              <a:defRPr/>
            </a:lvl7pPr>
            <a:lvl8pPr marL="4246017" indent="0" algn="ctr">
              <a:buNone/>
              <a:defRPr/>
            </a:lvl8pPr>
            <a:lvl9pPr marL="4852581" indent="0" algn="ctr">
              <a:buNone/>
              <a:defRPr/>
            </a:lvl9pPr>
          </a:lstStyle>
          <a:p>
            <a:r>
              <a:rPr lang="en-US"/>
              <a:t>Click to edit Master subtitle style</a:t>
            </a:r>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29FFCAB2-5A70-4872-AB22-60508BC38A65}" type="slidenum">
              <a:rPr lang="es-CL"/>
              <a:pPr>
                <a:defRPr/>
              </a:pPr>
              <a:t>‹#›</a:t>
            </a:fld>
            <a:endParaRPr lang="es-CL"/>
          </a:p>
        </p:txBody>
      </p:sp>
    </p:spTree>
    <p:extLst>
      <p:ext uri="{BB962C8B-B14F-4D97-AF65-F5344CB8AC3E}">
        <p14:creationId xmlns:p14="http://schemas.microsoft.com/office/powerpoint/2010/main" val="170141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3F4155A2-F257-4087-BAE9-73D35BBF1F3A}" type="slidenum">
              <a:rPr lang="es-CL"/>
              <a:pPr>
                <a:defRPr/>
              </a:pPr>
              <a:t>‹#›</a:t>
            </a:fld>
            <a:endParaRPr lang="es-CL"/>
          </a:p>
        </p:txBody>
      </p:sp>
    </p:spTree>
    <p:extLst>
      <p:ext uri="{BB962C8B-B14F-4D97-AF65-F5344CB8AC3E}">
        <p14:creationId xmlns:p14="http://schemas.microsoft.com/office/powerpoint/2010/main" val="108840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6556" indent="0">
              <a:buNone/>
              <a:defRPr sz="2400"/>
            </a:lvl2pPr>
            <a:lvl3pPr marL="1213158" indent="0">
              <a:buNone/>
              <a:defRPr sz="2133"/>
            </a:lvl3pPr>
            <a:lvl4pPr marL="1819725" indent="0">
              <a:buNone/>
              <a:defRPr sz="1867"/>
            </a:lvl4pPr>
            <a:lvl5pPr marL="2426313" indent="0">
              <a:buNone/>
              <a:defRPr sz="1867"/>
            </a:lvl5pPr>
            <a:lvl6pPr marL="3032859" indent="0">
              <a:buNone/>
              <a:defRPr sz="1867"/>
            </a:lvl6pPr>
            <a:lvl7pPr marL="3639448" indent="0">
              <a:buNone/>
              <a:defRPr sz="1867"/>
            </a:lvl7pPr>
            <a:lvl8pPr marL="4246017" indent="0">
              <a:buNone/>
              <a:defRPr sz="1867"/>
            </a:lvl8pPr>
            <a:lvl9pPr marL="4852581" indent="0">
              <a:buNone/>
              <a:defRPr sz="18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7FF8CA0-FAC4-4F6C-B82E-670471223C97}" type="slidenum">
              <a:rPr lang="es-CL"/>
              <a:pPr>
                <a:defRPr/>
              </a:pPr>
              <a:t>‹#›</a:t>
            </a:fld>
            <a:endParaRPr lang="es-CL"/>
          </a:p>
        </p:txBody>
      </p:sp>
    </p:spTree>
    <p:extLst>
      <p:ext uri="{BB962C8B-B14F-4D97-AF65-F5344CB8AC3E}">
        <p14:creationId xmlns:p14="http://schemas.microsoft.com/office/powerpoint/2010/main" val="2819470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09600" y="160022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6197600" y="160022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4"/>
            </p:custDataLst>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custDataLst>
              <p:tags r:id="rId5"/>
            </p:custDataLst>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custDataLst>
              <p:tags r:id="rId6"/>
            </p:custDataLst>
          </p:nvPr>
        </p:nvSpPr>
        <p:spPr/>
        <p:txBody>
          <a:bodyPr/>
          <a:lstStyle>
            <a:lvl1pPr>
              <a:defRPr>
                <a:latin typeface="Calibri" pitchFamily="34" charset="0"/>
              </a:defRPr>
            </a:lvl1pPr>
          </a:lstStyle>
          <a:p>
            <a:pPr>
              <a:defRPr/>
            </a:pPr>
            <a:fld id="{C5F54032-78D3-4A14-9EC1-A16F1419B765}" type="slidenum">
              <a:rPr lang="es-CL"/>
              <a:pPr>
                <a:defRPr/>
              </a:pPr>
              <a:t>‹#›</a:t>
            </a:fld>
            <a:endParaRPr lang="es-CL"/>
          </a:p>
        </p:txBody>
      </p:sp>
    </p:spTree>
    <p:extLst>
      <p:ext uri="{BB962C8B-B14F-4D97-AF65-F5344CB8AC3E}">
        <p14:creationId xmlns:p14="http://schemas.microsoft.com/office/powerpoint/2010/main" val="387929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3"/>
          </a:xfrm>
        </p:spPr>
        <p:txBody>
          <a:bodyPr anchor="b"/>
          <a:lstStyle>
            <a:lvl1pPr marL="0" indent="0">
              <a:buNone/>
              <a:defRPr sz="3200" b="1"/>
            </a:lvl1pPr>
            <a:lvl2pPr marL="606556" indent="0">
              <a:buNone/>
              <a:defRPr sz="2667" b="1"/>
            </a:lvl2pPr>
            <a:lvl3pPr marL="1213158" indent="0">
              <a:buNone/>
              <a:defRPr sz="2400" b="1"/>
            </a:lvl3pPr>
            <a:lvl4pPr marL="1819725" indent="0">
              <a:buNone/>
              <a:defRPr sz="2133" b="1"/>
            </a:lvl4pPr>
            <a:lvl5pPr marL="2426313" indent="0">
              <a:buNone/>
              <a:defRPr sz="2133" b="1"/>
            </a:lvl5pPr>
            <a:lvl6pPr marL="3032859" indent="0">
              <a:buNone/>
              <a:defRPr sz="2133" b="1"/>
            </a:lvl6pPr>
            <a:lvl7pPr marL="3639448" indent="0">
              <a:buNone/>
              <a:defRPr sz="2133" b="1"/>
            </a:lvl7pPr>
            <a:lvl8pPr marL="4246017" indent="0">
              <a:buNone/>
              <a:defRPr sz="2133" b="1"/>
            </a:lvl8pPr>
            <a:lvl9pPr marL="4852581"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70" y="1535113"/>
            <a:ext cx="5389033" cy="639763"/>
          </a:xfrm>
        </p:spPr>
        <p:txBody>
          <a:bodyPr anchor="b"/>
          <a:lstStyle>
            <a:lvl1pPr marL="0" indent="0">
              <a:buNone/>
              <a:defRPr sz="3200" b="1"/>
            </a:lvl1pPr>
            <a:lvl2pPr marL="606556" indent="0">
              <a:buNone/>
              <a:defRPr sz="2667" b="1"/>
            </a:lvl2pPr>
            <a:lvl3pPr marL="1213158" indent="0">
              <a:buNone/>
              <a:defRPr sz="2400" b="1"/>
            </a:lvl3pPr>
            <a:lvl4pPr marL="1819725" indent="0">
              <a:buNone/>
              <a:defRPr sz="2133" b="1"/>
            </a:lvl4pPr>
            <a:lvl5pPr marL="2426313" indent="0">
              <a:buNone/>
              <a:defRPr sz="2133" b="1"/>
            </a:lvl5pPr>
            <a:lvl6pPr marL="3032859" indent="0">
              <a:buNone/>
              <a:defRPr sz="2133" b="1"/>
            </a:lvl6pPr>
            <a:lvl7pPr marL="3639448" indent="0">
              <a:buNone/>
              <a:defRPr sz="2133" b="1"/>
            </a:lvl7pPr>
            <a:lvl8pPr marL="4246017" indent="0">
              <a:buNone/>
              <a:defRPr sz="2133" b="1"/>
            </a:lvl8pPr>
            <a:lvl9pPr marL="485258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870C2912-15AF-4334-A3B1-E061363DBAF1}" type="slidenum">
              <a:rPr lang="es-CL"/>
              <a:pPr>
                <a:defRPr/>
              </a:pPr>
              <a:t>‹#›</a:t>
            </a:fld>
            <a:endParaRPr lang="es-CL"/>
          </a:p>
        </p:txBody>
      </p:sp>
    </p:spTree>
    <p:extLst>
      <p:ext uri="{BB962C8B-B14F-4D97-AF65-F5344CB8AC3E}">
        <p14:creationId xmlns:p14="http://schemas.microsoft.com/office/powerpoint/2010/main" val="3716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456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74590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87715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3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6556" indent="0">
              <a:buNone/>
              <a:defRPr sz="1600"/>
            </a:lvl2pPr>
            <a:lvl3pPr marL="1213158" indent="0">
              <a:buNone/>
              <a:defRPr sz="1333"/>
            </a:lvl3pPr>
            <a:lvl4pPr marL="1819725" indent="0">
              <a:buNone/>
              <a:defRPr sz="1200"/>
            </a:lvl4pPr>
            <a:lvl5pPr marL="2426313" indent="0">
              <a:buNone/>
              <a:defRPr sz="1200"/>
            </a:lvl5pPr>
            <a:lvl6pPr marL="3032859" indent="0">
              <a:buNone/>
              <a:defRPr sz="1200"/>
            </a:lvl6pPr>
            <a:lvl7pPr marL="3639448" indent="0">
              <a:buNone/>
              <a:defRPr sz="1200"/>
            </a:lvl7pPr>
            <a:lvl8pPr marL="4246017" indent="0">
              <a:buNone/>
              <a:defRPr sz="1200"/>
            </a:lvl8pPr>
            <a:lvl9pPr marL="4852581"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47FC965D-6104-418B-99DD-E2DDFCAB383E}" type="slidenum">
              <a:rPr lang="es-CL"/>
              <a:pPr>
                <a:defRPr/>
              </a:pPr>
              <a:t>‹#›</a:t>
            </a:fld>
            <a:endParaRPr lang="es-CL"/>
          </a:p>
        </p:txBody>
      </p:sp>
    </p:spTree>
    <p:extLst>
      <p:ext uri="{BB962C8B-B14F-4D97-AF65-F5344CB8AC3E}">
        <p14:creationId xmlns:p14="http://schemas.microsoft.com/office/powerpoint/2010/main" val="2023562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6556" indent="0">
              <a:buNone/>
              <a:defRPr sz="3733"/>
            </a:lvl2pPr>
            <a:lvl3pPr marL="1213158" indent="0">
              <a:buNone/>
              <a:defRPr sz="3200"/>
            </a:lvl3pPr>
            <a:lvl4pPr marL="1819725" indent="0">
              <a:buNone/>
              <a:defRPr sz="2667"/>
            </a:lvl4pPr>
            <a:lvl5pPr marL="2426313" indent="0">
              <a:buNone/>
              <a:defRPr sz="2667"/>
            </a:lvl5pPr>
            <a:lvl6pPr marL="3032859" indent="0">
              <a:buNone/>
              <a:defRPr sz="2667"/>
            </a:lvl6pPr>
            <a:lvl7pPr marL="3639448" indent="0">
              <a:buNone/>
              <a:defRPr sz="2667"/>
            </a:lvl7pPr>
            <a:lvl8pPr marL="4246017" indent="0">
              <a:buNone/>
              <a:defRPr sz="2667"/>
            </a:lvl8pPr>
            <a:lvl9pPr marL="4852581" indent="0">
              <a:buNone/>
              <a:defRPr sz="2667"/>
            </a:lvl9pPr>
          </a:lstStyle>
          <a:p>
            <a:pPr lvl="0"/>
            <a:endParaRPr lang="en-US" noProof="0"/>
          </a:p>
        </p:txBody>
      </p:sp>
      <p:sp>
        <p:nvSpPr>
          <p:cNvPr id="4" name="Text Placeholder 3"/>
          <p:cNvSpPr>
            <a:spLocks noGrp="1"/>
          </p:cNvSpPr>
          <p:nvPr>
            <p:ph type="body" sz="half" idx="2"/>
          </p:nvPr>
        </p:nvSpPr>
        <p:spPr>
          <a:xfrm>
            <a:off x="2389717" y="5367435"/>
            <a:ext cx="7315200" cy="804863"/>
          </a:xfrm>
        </p:spPr>
        <p:txBody>
          <a:bodyPr/>
          <a:lstStyle>
            <a:lvl1pPr marL="0" indent="0">
              <a:buNone/>
              <a:defRPr sz="1867"/>
            </a:lvl1pPr>
            <a:lvl2pPr marL="606556" indent="0">
              <a:buNone/>
              <a:defRPr sz="1600"/>
            </a:lvl2pPr>
            <a:lvl3pPr marL="1213158" indent="0">
              <a:buNone/>
              <a:defRPr sz="1333"/>
            </a:lvl3pPr>
            <a:lvl4pPr marL="1819725" indent="0">
              <a:buNone/>
              <a:defRPr sz="1200"/>
            </a:lvl4pPr>
            <a:lvl5pPr marL="2426313" indent="0">
              <a:buNone/>
              <a:defRPr sz="1200"/>
            </a:lvl5pPr>
            <a:lvl6pPr marL="3032859" indent="0">
              <a:buNone/>
              <a:defRPr sz="1200"/>
            </a:lvl6pPr>
            <a:lvl7pPr marL="3639448" indent="0">
              <a:buNone/>
              <a:defRPr sz="1200"/>
            </a:lvl7pPr>
            <a:lvl8pPr marL="4246017" indent="0">
              <a:buNone/>
              <a:defRPr sz="1200"/>
            </a:lvl8pPr>
            <a:lvl9pPr marL="4852581"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83E22E1C-4ACF-4C18-8DBB-2263E771E274}" type="slidenum">
              <a:rPr lang="es-CL"/>
              <a:pPr>
                <a:defRPr/>
              </a:pPr>
              <a:t>‹#›</a:t>
            </a:fld>
            <a:endParaRPr lang="es-CL"/>
          </a:p>
        </p:txBody>
      </p:sp>
    </p:spTree>
    <p:extLst>
      <p:ext uri="{BB962C8B-B14F-4D97-AF65-F5344CB8AC3E}">
        <p14:creationId xmlns:p14="http://schemas.microsoft.com/office/powerpoint/2010/main" val="125082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77E40781-EB01-49C5-A479-F5C12FF03870}" type="slidenum">
              <a:rPr lang="es-CL"/>
              <a:pPr>
                <a:defRPr/>
              </a:pPr>
              <a:t>‹#›</a:t>
            </a:fld>
            <a:endParaRPr lang="es-CL"/>
          </a:p>
        </p:txBody>
      </p:sp>
    </p:spTree>
    <p:extLst>
      <p:ext uri="{BB962C8B-B14F-4D97-AF65-F5344CB8AC3E}">
        <p14:creationId xmlns:p14="http://schemas.microsoft.com/office/powerpoint/2010/main" val="3266844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CBAEFB75-E6D1-4F53-97D0-AB0E6D3B6C97}" type="slidenum">
              <a:rPr lang="es-CL"/>
              <a:pPr>
                <a:defRPr/>
              </a:pPr>
              <a:t>‹#›</a:t>
            </a:fld>
            <a:endParaRPr lang="es-CL"/>
          </a:p>
        </p:txBody>
      </p:sp>
    </p:spTree>
    <p:extLst>
      <p:ext uri="{BB962C8B-B14F-4D97-AF65-F5344CB8AC3E}">
        <p14:creationId xmlns:p14="http://schemas.microsoft.com/office/powerpoint/2010/main" val="33348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68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2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F7C7D342-8783-466D-9AEE-54E60E773D52}" type="slidenum">
              <a:rPr lang="es-CL"/>
              <a:pPr>
                <a:defRPr/>
              </a:pPr>
              <a:t>‹#›</a:t>
            </a:fld>
            <a:endParaRPr lang="es-CL"/>
          </a:p>
        </p:txBody>
      </p:sp>
    </p:spTree>
    <p:extLst>
      <p:ext uri="{BB962C8B-B14F-4D97-AF65-F5344CB8AC3E}">
        <p14:creationId xmlns:p14="http://schemas.microsoft.com/office/powerpoint/2010/main" val="187937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C04E220F-7D0A-406F-9292-9E4E87802F77}" type="slidenum">
              <a:rPr lang="es-CL"/>
              <a:pPr>
                <a:defRPr/>
              </a:pPr>
              <a:t>‹#›</a:t>
            </a:fld>
            <a:endParaRPr lang="es-CL"/>
          </a:p>
        </p:txBody>
      </p:sp>
    </p:spTree>
    <p:extLst>
      <p:ext uri="{BB962C8B-B14F-4D97-AF65-F5344CB8AC3E}">
        <p14:creationId xmlns:p14="http://schemas.microsoft.com/office/powerpoint/2010/main" val="2180275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s-CL"/>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4A1ECE75-6592-4C60-A70F-35F8127654BB}" type="slidenum">
              <a:rPr lang="es-CL"/>
              <a:pPr>
                <a:defRPr/>
              </a:pPr>
              <a:t>‹#›</a:t>
            </a:fld>
            <a:endParaRPr lang="es-CL"/>
          </a:p>
        </p:txBody>
      </p:sp>
    </p:spTree>
    <p:extLst>
      <p:ext uri="{BB962C8B-B14F-4D97-AF65-F5344CB8AC3E}">
        <p14:creationId xmlns:p14="http://schemas.microsoft.com/office/powerpoint/2010/main" val="942327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477"/>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p>
        </p:txBody>
      </p:sp>
      <p:sp>
        <p:nvSpPr>
          <p:cNvPr id="4" name="Date Placeholder 3"/>
          <p:cNvSpPr>
            <a:spLocks noGrp="1"/>
          </p:cNvSpPr>
          <p:nvPr>
            <p:ph type="dt" sz="half" idx="10"/>
          </p:nvPr>
        </p:nvSpPr>
        <p:spPr/>
        <p:txBody>
          <a:bodyPr/>
          <a:lstStyle/>
          <a:p>
            <a:fld id="{D30A5F15-2CEE-49AF-8E62-D4FEA4B002C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10371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011" indent="0">
              <a:buNone/>
              <a:defRPr sz="2400">
                <a:solidFill>
                  <a:schemeClr val="tx1">
                    <a:tint val="75000"/>
                  </a:schemeClr>
                </a:solidFill>
              </a:defRPr>
            </a:lvl2pPr>
            <a:lvl3pPr marL="1218090" indent="0">
              <a:buNone/>
              <a:defRPr sz="2133">
                <a:solidFill>
                  <a:schemeClr val="tx1">
                    <a:tint val="75000"/>
                  </a:schemeClr>
                </a:solidFill>
              </a:defRPr>
            </a:lvl3pPr>
            <a:lvl4pPr marL="1827122" indent="0">
              <a:buNone/>
              <a:defRPr sz="1867">
                <a:solidFill>
                  <a:schemeClr val="tx1">
                    <a:tint val="75000"/>
                  </a:schemeClr>
                </a:solidFill>
              </a:defRPr>
            </a:lvl4pPr>
            <a:lvl5pPr marL="2436178" indent="0">
              <a:buNone/>
              <a:defRPr sz="1867">
                <a:solidFill>
                  <a:schemeClr val="tx1">
                    <a:tint val="75000"/>
                  </a:schemeClr>
                </a:solidFill>
              </a:defRPr>
            </a:lvl5pPr>
            <a:lvl6pPr marL="3045188" indent="0">
              <a:buNone/>
              <a:defRPr sz="1867">
                <a:solidFill>
                  <a:schemeClr val="tx1">
                    <a:tint val="75000"/>
                  </a:schemeClr>
                </a:solidFill>
              </a:defRPr>
            </a:lvl6pPr>
            <a:lvl7pPr marL="3654199" indent="0">
              <a:buNone/>
              <a:defRPr sz="1867">
                <a:solidFill>
                  <a:schemeClr val="tx1">
                    <a:tint val="75000"/>
                  </a:schemeClr>
                </a:solidFill>
              </a:defRPr>
            </a:lvl7pPr>
            <a:lvl8pPr marL="4263253" indent="0">
              <a:buNone/>
              <a:defRPr sz="1867">
                <a:solidFill>
                  <a:schemeClr val="tx1">
                    <a:tint val="75000"/>
                  </a:schemeClr>
                </a:solidFill>
              </a:defRPr>
            </a:lvl8pPr>
            <a:lvl9pPr marL="4872292"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84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5F15-2CEE-49AF-8E62-D4FEA4B002C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251514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3477"/>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391">
                <a:solidFill>
                  <a:schemeClr val="tx1"/>
                </a:solidFill>
              </a:defRPr>
            </a:lvl1pPr>
            <a:lvl2pPr marL="264961" indent="0">
              <a:buNone/>
              <a:defRPr sz="1159">
                <a:solidFill>
                  <a:schemeClr val="tx1">
                    <a:tint val="75000"/>
                  </a:schemeClr>
                </a:solidFill>
              </a:defRPr>
            </a:lvl2pPr>
            <a:lvl3pPr marL="529922" indent="0">
              <a:buNone/>
              <a:defRPr sz="1043">
                <a:solidFill>
                  <a:schemeClr val="tx1">
                    <a:tint val="75000"/>
                  </a:schemeClr>
                </a:solidFill>
              </a:defRPr>
            </a:lvl3pPr>
            <a:lvl4pPr marL="794883" indent="0">
              <a:buNone/>
              <a:defRPr sz="927">
                <a:solidFill>
                  <a:schemeClr val="tx1">
                    <a:tint val="75000"/>
                  </a:schemeClr>
                </a:solidFill>
              </a:defRPr>
            </a:lvl4pPr>
            <a:lvl5pPr marL="1059844" indent="0">
              <a:buNone/>
              <a:defRPr sz="927">
                <a:solidFill>
                  <a:schemeClr val="tx1">
                    <a:tint val="75000"/>
                  </a:schemeClr>
                </a:solidFill>
              </a:defRPr>
            </a:lvl5pPr>
            <a:lvl6pPr marL="1324806" indent="0">
              <a:buNone/>
              <a:defRPr sz="927">
                <a:solidFill>
                  <a:schemeClr val="tx1">
                    <a:tint val="75000"/>
                  </a:schemeClr>
                </a:solidFill>
              </a:defRPr>
            </a:lvl6pPr>
            <a:lvl7pPr marL="1589767" indent="0">
              <a:buNone/>
              <a:defRPr sz="927">
                <a:solidFill>
                  <a:schemeClr val="tx1">
                    <a:tint val="75000"/>
                  </a:schemeClr>
                </a:solidFill>
              </a:defRPr>
            </a:lvl7pPr>
            <a:lvl8pPr marL="1854728" indent="0">
              <a:buNone/>
              <a:defRPr sz="927">
                <a:solidFill>
                  <a:schemeClr val="tx1">
                    <a:tint val="75000"/>
                  </a:schemeClr>
                </a:solidFill>
              </a:defRPr>
            </a:lvl8pPr>
            <a:lvl9pPr marL="2119689" indent="0">
              <a:buNone/>
              <a:defRPr sz="9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0A5F15-2CEE-49AF-8E62-D4FEA4B002C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941443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0A5F15-2CEE-49AF-8E62-D4FEA4B002C5}"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4589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0A5F15-2CEE-49AF-8E62-D4FEA4B002C5}"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2062574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0A5F15-2CEE-49AF-8E62-D4FEA4B002C5}"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1540394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A5F15-2CEE-49AF-8E62-D4FEA4B002C5}"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3382041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Content Placeholder 2"/>
          <p:cNvSpPr>
            <a:spLocks noGrp="1"/>
          </p:cNvSpPr>
          <p:nvPr>
            <p:ph idx="1"/>
          </p:nvPr>
        </p:nvSpPr>
        <p:spPr>
          <a:xfrm>
            <a:off x="5183187" y="987427"/>
            <a:ext cx="6172201" cy="4873625"/>
          </a:xfrm>
        </p:spPr>
        <p:txBody>
          <a:bodyPr/>
          <a:lstStyle>
            <a:lvl1pPr>
              <a:defRPr sz="1854"/>
            </a:lvl1pPr>
            <a:lvl2pPr>
              <a:defRPr sz="1623"/>
            </a:lvl2pPr>
            <a:lvl3pPr>
              <a:defRPr sz="1391"/>
            </a:lvl3pPr>
            <a:lvl4pPr>
              <a:defRPr sz="1159"/>
            </a:lvl4pPr>
            <a:lvl5pPr>
              <a:defRPr sz="1159"/>
            </a:lvl5pPr>
            <a:lvl6pPr>
              <a:defRPr sz="1159"/>
            </a:lvl6pPr>
            <a:lvl7pPr>
              <a:defRPr sz="1159"/>
            </a:lvl7pPr>
            <a:lvl8pPr>
              <a:defRPr sz="1159"/>
            </a:lvl8pPr>
            <a:lvl9pPr>
              <a:defRPr sz="1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D30A5F15-2CEE-49AF-8E62-D4FEA4B002C5}"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358801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Picture Placeholder 2"/>
          <p:cNvSpPr>
            <a:spLocks noGrp="1" noChangeAspect="1"/>
          </p:cNvSpPr>
          <p:nvPr>
            <p:ph type="pic" idx="1"/>
          </p:nvPr>
        </p:nvSpPr>
        <p:spPr>
          <a:xfrm>
            <a:off x="5183187" y="987427"/>
            <a:ext cx="6172201" cy="4873625"/>
          </a:xfrm>
        </p:spPr>
        <p:txBody>
          <a:bodyPr anchor="t"/>
          <a:lstStyle>
            <a:lvl1pPr marL="0" indent="0">
              <a:buNone/>
              <a:defRPr sz="1854"/>
            </a:lvl1pPr>
            <a:lvl2pPr marL="264961" indent="0">
              <a:buNone/>
              <a:defRPr sz="1623"/>
            </a:lvl2pPr>
            <a:lvl3pPr marL="529922" indent="0">
              <a:buNone/>
              <a:defRPr sz="1391"/>
            </a:lvl3pPr>
            <a:lvl4pPr marL="794883" indent="0">
              <a:buNone/>
              <a:defRPr sz="1159"/>
            </a:lvl4pPr>
            <a:lvl5pPr marL="1059844" indent="0">
              <a:buNone/>
              <a:defRPr sz="1159"/>
            </a:lvl5pPr>
            <a:lvl6pPr marL="1324806" indent="0">
              <a:buNone/>
              <a:defRPr sz="1159"/>
            </a:lvl6pPr>
            <a:lvl7pPr marL="1589767" indent="0">
              <a:buNone/>
              <a:defRPr sz="1159"/>
            </a:lvl7pPr>
            <a:lvl8pPr marL="1854728" indent="0">
              <a:buNone/>
              <a:defRPr sz="1159"/>
            </a:lvl8pPr>
            <a:lvl9pPr marL="2119689" indent="0">
              <a:buNone/>
              <a:defRPr sz="115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D30A5F15-2CEE-49AF-8E62-D4FEA4B002C5}"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4235522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5F15-2CEE-49AF-8E62-D4FEA4B002C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2398841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5F15-2CEE-49AF-8E62-D4FEA4B002C5}"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C1F14-55DB-4AF3-8C1A-2807A1C8E617}" type="slidenum">
              <a:rPr lang="en-US" smtClean="0"/>
              <a:t>‹#›</a:t>
            </a:fld>
            <a:endParaRPr lang="en-US"/>
          </a:p>
        </p:txBody>
      </p:sp>
    </p:spTree>
    <p:extLst>
      <p:ext uri="{BB962C8B-B14F-4D97-AF65-F5344CB8AC3E}">
        <p14:creationId xmlns:p14="http://schemas.microsoft.com/office/powerpoint/2010/main" val="9915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052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4396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1052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3764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785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9439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400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9299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7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4935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2195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7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527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11" indent="0">
              <a:buNone/>
              <a:defRPr sz="2667" b="1"/>
            </a:lvl2pPr>
            <a:lvl3pPr marL="1218090" indent="0">
              <a:buNone/>
              <a:defRPr sz="2400" b="1"/>
            </a:lvl3pPr>
            <a:lvl4pPr marL="1827122" indent="0">
              <a:buNone/>
              <a:defRPr sz="2133" b="1"/>
            </a:lvl4pPr>
            <a:lvl5pPr marL="2436178" indent="0">
              <a:buNone/>
              <a:defRPr sz="2133" b="1"/>
            </a:lvl5pPr>
            <a:lvl6pPr marL="3045188" indent="0">
              <a:buNone/>
              <a:defRPr sz="2133" b="1"/>
            </a:lvl6pPr>
            <a:lvl7pPr marL="3654199" indent="0">
              <a:buNone/>
              <a:defRPr sz="2133" b="1"/>
            </a:lvl7pPr>
            <a:lvl8pPr marL="4263253" indent="0">
              <a:buNone/>
              <a:defRPr sz="2133" b="1"/>
            </a:lvl8pPr>
            <a:lvl9pPr marL="487229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3"/>
            <a:ext cx="5389033" cy="639763"/>
          </a:xfrm>
        </p:spPr>
        <p:txBody>
          <a:bodyPr anchor="b"/>
          <a:lstStyle>
            <a:lvl1pPr marL="0" indent="0">
              <a:buNone/>
              <a:defRPr sz="3200" b="1"/>
            </a:lvl1pPr>
            <a:lvl2pPr marL="609011" indent="0">
              <a:buNone/>
              <a:defRPr sz="2667" b="1"/>
            </a:lvl2pPr>
            <a:lvl3pPr marL="1218090" indent="0">
              <a:buNone/>
              <a:defRPr sz="2400" b="1"/>
            </a:lvl3pPr>
            <a:lvl4pPr marL="1827122" indent="0">
              <a:buNone/>
              <a:defRPr sz="2133" b="1"/>
            </a:lvl4pPr>
            <a:lvl5pPr marL="2436178" indent="0">
              <a:buNone/>
              <a:defRPr sz="2133" b="1"/>
            </a:lvl5pPr>
            <a:lvl6pPr marL="3045188" indent="0">
              <a:buNone/>
              <a:defRPr sz="2133" b="1"/>
            </a:lvl6pPr>
            <a:lvl7pPr marL="3654199" indent="0">
              <a:buNone/>
              <a:defRPr sz="2133" b="1"/>
            </a:lvl7pPr>
            <a:lvl8pPr marL="4263253" indent="0">
              <a:buNone/>
              <a:defRPr sz="2133" b="1"/>
            </a:lvl8pPr>
            <a:lvl9pPr marL="487229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82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43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011" indent="0">
              <a:buNone/>
              <a:defRPr sz="1600"/>
            </a:lvl2pPr>
            <a:lvl3pPr marL="1218090" indent="0">
              <a:buNone/>
              <a:defRPr sz="1333"/>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11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11" indent="0">
              <a:buNone/>
              <a:defRPr sz="3733"/>
            </a:lvl2pPr>
            <a:lvl3pPr marL="1218090" indent="0">
              <a:buNone/>
              <a:defRPr sz="3200"/>
            </a:lvl3pPr>
            <a:lvl4pPr marL="1827122" indent="0">
              <a:buNone/>
              <a:defRPr sz="2667"/>
            </a:lvl4pPr>
            <a:lvl5pPr marL="2436178" indent="0">
              <a:buNone/>
              <a:defRPr sz="2667"/>
            </a:lvl5pPr>
            <a:lvl6pPr marL="3045188" indent="0">
              <a:buNone/>
              <a:defRPr sz="2667"/>
            </a:lvl6pPr>
            <a:lvl7pPr marL="3654199" indent="0">
              <a:buNone/>
              <a:defRPr sz="2667"/>
            </a:lvl7pPr>
            <a:lvl8pPr marL="4263253" indent="0">
              <a:buNone/>
              <a:defRPr sz="2667"/>
            </a:lvl8pPr>
            <a:lvl9pPr marL="4872292" indent="0">
              <a:buNone/>
              <a:defRPr sz="2667"/>
            </a:lvl9pPr>
          </a:lstStyle>
          <a:p>
            <a:endParaRPr lang="en-US"/>
          </a:p>
        </p:txBody>
      </p:sp>
      <p:sp>
        <p:nvSpPr>
          <p:cNvPr id="4" name="Text Placeholder 3"/>
          <p:cNvSpPr>
            <a:spLocks noGrp="1"/>
          </p:cNvSpPr>
          <p:nvPr>
            <p:ph type="body" sz="half" idx="2"/>
          </p:nvPr>
        </p:nvSpPr>
        <p:spPr>
          <a:xfrm>
            <a:off x="2389717" y="5367477"/>
            <a:ext cx="7315200" cy="804863"/>
          </a:xfrm>
        </p:spPr>
        <p:txBody>
          <a:bodyPr/>
          <a:lstStyle>
            <a:lvl1pPr marL="0" indent="0">
              <a:buNone/>
              <a:defRPr sz="1867"/>
            </a:lvl1pPr>
            <a:lvl2pPr marL="609011" indent="0">
              <a:buNone/>
              <a:defRPr sz="1600"/>
            </a:lvl2pPr>
            <a:lvl3pPr marL="1218090" indent="0">
              <a:buNone/>
              <a:defRPr sz="1333"/>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F8D072A-1392-4EB6-9DD7-4F83259E7621}"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64F806-4FBC-43C5-9010-A51EE9635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90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2.xml"/><Relationship Id="rId2" Type="http://schemas.openxmlformats.org/officeDocument/2006/relationships/slideLayout" Target="../slideLayouts/slideLayout16.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tags" Target="../tags/tag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368" tIns="45684" rIns="91368" bIns="45684"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68" tIns="45684" rIns="91368" bIns="456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368" tIns="45684" rIns="91368" bIns="45684" rtlCol="0" anchor="ctr"/>
          <a:lstStyle>
            <a:lvl1pPr algn="l">
              <a:defRPr sz="1600">
                <a:solidFill>
                  <a:schemeClr val="tx1">
                    <a:tint val="75000"/>
                  </a:schemeClr>
                </a:solidFill>
              </a:defRPr>
            </a:lvl1pPr>
          </a:lstStyle>
          <a:p>
            <a:pPr defTabSz="1218090"/>
            <a:fld id="{5F8D072A-1392-4EB6-9DD7-4F83259E7621}" type="datetimeFigureOut">
              <a:rPr lang="en-US" smtClean="0">
                <a:solidFill>
                  <a:prstClr val="black">
                    <a:tint val="75000"/>
                  </a:prstClr>
                </a:solidFill>
              </a:rPr>
              <a:pPr defTabSz="1218090"/>
              <a:t>11/7/2023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68" tIns="45684" rIns="91368" bIns="45684" rtlCol="0" anchor="ctr"/>
          <a:lstStyle>
            <a:lvl1pPr algn="ctr">
              <a:defRPr sz="1600">
                <a:solidFill>
                  <a:schemeClr val="tx1">
                    <a:tint val="75000"/>
                  </a:schemeClr>
                </a:solidFill>
              </a:defRPr>
            </a:lvl1pPr>
          </a:lstStyle>
          <a:p>
            <a:pPr defTabSz="121809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68" tIns="45684" rIns="91368" bIns="45684" rtlCol="0" anchor="ctr"/>
          <a:lstStyle>
            <a:lvl1pPr algn="r">
              <a:defRPr sz="1600">
                <a:solidFill>
                  <a:schemeClr val="tx1">
                    <a:tint val="75000"/>
                  </a:schemeClr>
                </a:solidFill>
              </a:defRPr>
            </a:lvl1pPr>
          </a:lstStyle>
          <a:p>
            <a:pPr defTabSz="1218090"/>
            <a:fld id="{2164F806-4FBC-43C5-9010-A51EE9635FBF}" type="slidenum">
              <a:rPr lang="en-US" smtClean="0">
                <a:solidFill>
                  <a:prstClr val="black">
                    <a:tint val="75000"/>
                  </a:prstClr>
                </a:solidFill>
              </a:rPr>
              <a:pPr defTabSz="1218090"/>
              <a:t>‹#›</a:t>
            </a:fld>
            <a:endParaRPr lang="en-US">
              <a:solidFill>
                <a:prstClr val="black">
                  <a:tint val="75000"/>
                </a:prstClr>
              </a:solidFill>
            </a:endParaRPr>
          </a:p>
        </p:txBody>
      </p:sp>
    </p:spTree>
    <p:extLst>
      <p:ext uri="{BB962C8B-B14F-4D97-AF65-F5344CB8AC3E}">
        <p14:creationId xmlns:p14="http://schemas.microsoft.com/office/powerpoint/2010/main" val="22238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1218090" rtl="0" eaLnBrk="1" latinLnBrk="0" hangingPunct="1">
        <a:spcBef>
          <a:spcPct val="0"/>
        </a:spcBef>
        <a:buNone/>
        <a:defRPr sz="5867" kern="1200">
          <a:solidFill>
            <a:schemeClr val="tx1"/>
          </a:solidFill>
          <a:latin typeface="+mj-lt"/>
          <a:ea typeface="+mj-ea"/>
          <a:cs typeface="+mj-cs"/>
        </a:defRPr>
      </a:lvl1pPr>
    </p:titleStyle>
    <p:bodyStyle>
      <a:lvl1pPr marL="456759" indent="-456759" algn="l" defTabSz="121809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89710" indent="-380654" algn="l" defTabSz="121809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2595" indent="-304504" algn="l" defTabSz="12180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627"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0682"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49692"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58749"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67782"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76815" indent="-304504" algn="l" defTabSz="12180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090" rtl="0" eaLnBrk="1" latinLnBrk="0" hangingPunct="1">
        <a:defRPr sz="2400" kern="1200">
          <a:solidFill>
            <a:schemeClr val="tx1"/>
          </a:solidFill>
          <a:latin typeface="+mn-lt"/>
          <a:ea typeface="+mn-ea"/>
          <a:cs typeface="+mn-cs"/>
        </a:defRPr>
      </a:lvl1pPr>
      <a:lvl2pPr marL="609011" algn="l" defTabSz="1218090" rtl="0" eaLnBrk="1" latinLnBrk="0" hangingPunct="1">
        <a:defRPr sz="2400" kern="1200">
          <a:solidFill>
            <a:schemeClr val="tx1"/>
          </a:solidFill>
          <a:latin typeface="+mn-lt"/>
          <a:ea typeface="+mn-ea"/>
          <a:cs typeface="+mn-cs"/>
        </a:defRPr>
      </a:lvl2pPr>
      <a:lvl3pPr marL="1218090" algn="l" defTabSz="1218090" rtl="0" eaLnBrk="1" latinLnBrk="0" hangingPunct="1">
        <a:defRPr sz="2400" kern="1200">
          <a:solidFill>
            <a:schemeClr val="tx1"/>
          </a:solidFill>
          <a:latin typeface="+mn-lt"/>
          <a:ea typeface="+mn-ea"/>
          <a:cs typeface="+mn-cs"/>
        </a:defRPr>
      </a:lvl3pPr>
      <a:lvl4pPr marL="1827122" algn="l" defTabSz="1218090" rtl="0" eaLnBrk="1" latinLnBrk="0" hangingPunct="1">
        <a:defRPr sz="2400" kern="1200">
          <a:solidFill>
            <a:schemeClr val="tx1"/>
          </a:solidFill>
          <a:latin typeface="+mn-lt"/>
          <a:ea typeface="+mn-ea"/>
          <a:cs typeface="+mn-cs"/>
        </a:defRPr>
      </a:lvl4pPr>
      <a:lvl5pPr marL="2436178" algn="l" defTabSz="1218090" rtl="0" eaLnBrk="1" latinLnBrk="0" hangingPunct="1">
        <a:defRPr sz="2400" kern="1200">
          <a:solidFill>
            <a:schemeClr val="tx1"/>
          </a:solidFill>
          <a:latin typeface="+mn-lt"/>
          <a:ea typeface="+mn-ea"/>
          <a:cs typeface="+mn-cs"/>
        </a:defRPr>
      </a:lvl5pPr>
      <a:lvl6pPr marL="3045188" algn="l" defTabSz="1218090" rtl="0" eaLnBrk="1" latinLnBrk="0" hangingPunct="1">
        <a:defRPr sz="2400" kern="1200">
          <a:solidFill>
            <a:schemeClr val="tx1"/>
          </a:solidFill>
          <a:latin typeface="+mn-lt"/>
          <a:ea typeface="+mn-ea"/>
          <a:cs typeface="+mn-cs"/>
        </a:defRPr>
      </a:lvl6pPr>
      <a:lvl7pPr marL="3654199" algn="l" defTabSz="1218090" rtl="0" eaLnBrk="1" latinLnBrk="0" hangingPunct="1">
        <a:defRPr sz="2400" kern="1200">
          <a:solidFill>
            <a:schemeClr val="tx1"/>
          </a:solidFill>
          <a:latin typeface="+mn-lt"/>
          <a:ea typeface="+mn-ea"/>
          <a:cs typeface="+mn-cs"/>
        </a:defRPr>
      </a:lvl7pPr>
      <a:lvl8pPr marL="4263253" algn="l" defTabSz="1218090" rtl="0" eaLnBrk="1" latinLnBrk="0" hangingPunct="1">
        <a:defRPr sz="2400" kern="1200">
          <a:solidFill>
            <a:schemeClr val="tx1"/>
          </a:solidFill>
          <a:latin typeface="+mn-lt"/>
          <a:ea typeface="+mn-ea"/>
          <a:cs typeface="+mn-cs"/>
        </a:defRPr>
      </a:lvl8pPr>
      <a:lvl9pPr marL="4872292" algn="l" defTabSz="121809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09600" y="274639"/>
            <a:ext cx="10972800" cy="1143000"/>
          </a:xfrm>
          <a:prstGeom prst="rect">
            <a:avLst/>
          </a:prstGeom>
          <a:noFill/>
          <a:ln w="9525">
            <a:noFill/>
            <a:miter lim="800000"/>
            <a:headEnd/>
            <a:tailEnd/>
          </a:ln>
        </p:spPr>
        <p:txBody>
          <a:bodyPr vert="horz" wrap="square" lIns="90997" tIns="45502" rIns="90997" bIns="45502" numCol="1" anchor="ctr" anchorCtr="0" compatLnSpc="1">
            <a:prstTxWarp prst="textNoShape">
              <a:avLst/>
            </a:prstTxWarp>
          </a:bodyPr>
          <a:lstStyle/>
          <a:p>
            <a:pPr lvl="0"/>
            <a:r>
              <a:rPr lang="es-CL" err="1"/>
              <a:t>Click</a:t>
            </a:r>
            <a:r>
              <a:rPr lang="es-CL"/>
              <a:t> </a:t>
            </a:r>
            <a:r>
              <a:rPr lang="es-CL" err="1"/>
              <a:t>to</a:t>
            </a:r>
            <a:r>
              <a:rPr lang="es-CL"/>
              <a:t> </a:t>
            </a:r>
            <a:r>
              <a:rPr lang="es-CL" err="1"/>
              <a:t>edit</a:t>
            </a:r>
            <a:r>
              <a:rPr lang="es-CL"/>
              <a:t> </a:t>
            </a:r>
            <a:r>
              <a:rPr lang="es-CL" err="1"/>
              <a:t>Master</a:t>
            </a:r>
            <a:r>
              <a:rPr lang="es-CL"/>
              <a:t> </a:t>
            </a:r>
            <a:r>
              <a:rPr lang="es-CL" err="1"/>
              <a:t>title</a:t>
            </a:r>
            <a:r>
              <a:rPr lang="es-CL"/>
              <a:t> </a:t>
            </a:r>
            <a:r>
              <a:rPr lang="es-CL" err="1"/>
              <a:t>style</a:t>
            </a:r>
            <a:endParaRPr lang="es-CL"/>
          </a:p>
        </p:txBody>
      </p:sp>
      <p:sp>
        <p:nvSpPr>
          <p:cNvPr id="1027" name="Rectangle 3"/>
          <p:cNvSpPr>
            <a:spLocks noGrp="1" noChangeArrowheads="1"/>
          </p:cNvSpPr>
          <p:nvPr>
            <p:ph type="body" idx="1"/>
            <p:custDataLst>
              <p:tags r:id="rId17"/>
            </p:custDataLst>
          </p:nvPr>
        </p:nvSpPr>
        <p:spPr bwMode="auto">
          <a:xfrm>
            <a:off x="609600" y="1600225"/>
            <a:ext cx="10972800" cy="4525963"/>
          </a:xfrm>
          <a:prstGeom prst="rect">
            <a:avLst/>
          </a:prstGeom>
          <a:noFill/>
          <a:ln w="9525">
            <a:noFill/>
            <a:miter lim="800000"/>
            <a:headEnd/>
            <a:tailEnd/>
          </a:ln>
        </p:spPr>
        <p:txBody>
          <a:bodyPr vert="horz" wrap="square" lIns="90997" tIns="45502" rIns="90997" bIns="45502" numCol="1" anchor="t" anchorCtr="0" compatLnSpc="1">
            <a:prstTxWarp prst="textNoShape">
              <a:avLst/>
            </a:prstTxWarp>
          </a:bodyPr>
          <a:lstStyle/>
          <a:p>
            <a:pPr lvl="0"/>
            <a:r>
              <a:rPr lang="es-CL" err="1"/>
              <a:t>Click</a:t>
            </a:r>
            <a:r>
              <a:rPr lang="es-CL"/>
              <a:t> </a:t>
            </a:r>
            <a:r>
              <a:rPr lang="es-CL" err="1"/>
              <a:t>to</a:t>
            </a:r>
            <a:r>
              <a:rPr lang="es-CL"/>
              <a:t> </a:t>
            </a:r>
            <a:r>
              <a:rPr lang="es-CL" err="1"/>
              <a:t>edit</a:t>
            </a:r>
            <a:r>
              <a:rPr lang="es-CL"/>
              <a:t> </a:t>
            </a:r>
            <a:r>
              <a:rPr lang="es-CL" err="1"/>
              <a:t>Master</a:t>
            </a:r>
            <a:r>
              <a:rPr lang="es-CL"/>
              <a:t> </a:t>
            </a:r>
            <a:r>
              <a:rPr lang="es-CL" err="1"/>
              <a:t>text</a:t>
            </a:r>
            <a:r>
              <a:rPr lang="es-CL"/>
              <a:t> </a:t>
            </a:r>
            <a:r>
              <a:rPr lang="es-CL" err="1"/>
              <a:t>styles</a:t>
            </a:r>
            <a:endParaRPr lang="es-CL"/>
          </a:p>
          <a:p>
            <a:pPr lvl="1"/>
            <a:r>
              <a:rPr lang="es-CL" err="1"/>
              <a:t>Second</a:t>
            </a:r>
            <a:r>
              <a:rPr lang="es-CL"/>
              <a:t> </a:t>
            </a:r>
            <a:r>
              <a:rPr lang="es-CL" err="1"/>
              <a:t>level</a:t>
            </a:r>
            <a:endParaRPr lang="es-CL"/>
          </a:p>
          <a:p>
            <a:pPr lvl="2"/>
            <a:r>
              <a:rPr lang="es-CL" err="1"/>
              <a:t>Third</a:t>
            </a:r>
            <a:r>
              <a:rPr lang="es-CL"/>
              <a:t> </a:t>
            </a:r>
            <a:r>
              <a:rPr lang="es-CL" err="1"/>
              <a:t>level</a:t>
            </a:r>
            <a:endParaRPr lang="es-CL"/>
          </a:p>
          <a:p>
            <a:pPr lvl="3"/>
            <a:r>
              <a:rPr lang="es-CL" err="1"/>
              <a:t>Fourth</a:t>
            </a:r>
            <a:r>
              <a:rPr lang="es-CL"/>
              <a:t> </a:t>
            </a:r>
            <a:r>
              <a:rPr lang="es-CL" err="1"/>
              <a:t>level</a:t>
            </a:r>
            <a:endParaRPr lang="es-CL"/>
          </a:p>
          <a:p>
            <a:pPr lvl="4"/>
            <a:r>
              <a:rPr lang="es-CL" err="1"/>
              <a:t>Fifth</a:t>
            </a:r>
            <a:r>
              <a:rPr lang="es-CL"/>
              <a:t> </a:t>
            </a:r>
            <a:r>
              <a:rPr lang="es-CL" err="1"/>
              <a:t>level</a:t>
            </a:r>
            <a:endParaRPr lang="es-CL"/>
          </a:p>
        </p:txBody>
      </p:sp>
      <p:sp>
        <p:nvSpPr>
          <p:cNvPr id="1028" name="Rectangle 4"/>
          <p:cNvSpPr>
            <a:spLocks noGrp="1" noChangeArrowheads="1"/>
          </p:cNvSpPr>
          <p:nvPr>
            <p:ph type="dt" sz="half" idx="2"/>
            <p:custDataLst>
              <p:tags r:id="rId18"/>
            </p:custDataLst>
          </p:nvPr>
        </p:nvSpPr>
        <p:spPr bwMode="auto">
          <a:xfrm>
            <a:off x="609600" y="6245225"/>
            <a:ext cx="2844800" cy="476251"/>
          </a:xfrm>
          <a:prstGeom prst="rect">
            <a:avLst/>
          </a:prstGeom>
          <a:noFill/>
          <a:ln>
            <a:noFill/>
          </a:ln>
          <a:effectLst/>
        </p:spPr>
        <p:txBody>
          <a:bodyPr vert="horz" wrap="square" lIns="90997" tIns="45502" rIns="90997" bIns="45502" numCol="1" anchor="t" anchorCtr="0" compatLnSpc="1">
            <a:prstTxWarp prst="textNoShape">
              <a:avLst/>
            </a:prstTxWarp>
          </a:bodyPr>
          <a:lstStyle>
            <a:lvl1pPr algn="l">
              <a:defRPr sz="1867">
                <a:solidFill>
                  <a:srgbClr val="000000"/>
                </a:solidFill>
                <a:latin typeface="Arial" charset="0"/>
                <a:cs typeface="+mn-cs"/>
              </a:defRPr>
            </a:lvl1pPr>
          </a:lstStyle>
          <a:p>
            <a:pPr defTabSz="1213302" fontAlgn="base">
              <a:spcBef>
                <a:spcPct val="0"/>
              </a:spcBef>
              <a:spcAft>
                <a:spcPct val="0"/>
              </a:spcAft>
              <a:defRPr/>
            </a:pPr>
            <a:endParaRPr lang="es-CL"/>
          </a:p>
        </p:txBody>
      </p:sp>
      <p:sp>
        <p:nvSpPr>
          <p:cNvPr id="1029" name="Rectangle 5"/>
          <p:cNvSpPr>
            <a:spLocks noGrp="1" noChangeArrowheads="1"/>
          </p:cNvSpPr>
          <p:nvPr>
            <p:ph type="ftr" sz="quarter" idx="3"/>
            <p:custDataLst>
              <p:tags r:id="rId19"/>
            </p:custDataLst>
          </p:nvPr>
        </p:nvSpPr>
        <p:spPr bwMode="auto">
          <a:xfrm>
            <a:off x="4165600" y="6245225"/>
            <a:ext cx="3860800" cy="476251"/>
          </a:xfrm>
          <a:prstGeom prst="rect">
            <a:avLst/>
          </a:prstGeom>
          <a:noFill/>
          <a:ln>
            <a:noFill/>
          </a:ln>
          <a:effectLst/>
        </p:spPr>
        <p:txBody>
          <a:bodyPr vert="horz" wrap="square" lIns="90997" tIns="45502" rIns="90997" bIns="45502" numCol="1" anchor="t" anchorCtr="0" compatLnSpc="1">
            <a:prstTxWarp prst="textNoShape">
              <a:avLst/>
            </a:prstTxWarp>
          </a:bodyPr>
          <a:lstStyle>
            <a:lvl1pPr algn="ctr">
              <a:defRPr sz="1867">
                <a:solidFill>
                  <a:srgbClr val="000000"/>
                </a:solidFill>
                <a:latin typeface="Arial" charset="0"/>
                <a:cs typeface="+mn-cs"/>
              </a:defRPr>
            </a:lvl1pPr>
          </a:lstStyle>
          <a:p>
            <a:pPr defTabSz="1213302" fontAlgn="base">
              <a:spcBef>
                <a:spcPct val="0"/>
              </a:spcBef>
              <a:spcAft>
                <a:spcPct val="0"/>
              </a:spcAft>
              <a:defRPr/>
            </a:pPr>
            <a:endParaRPr lang="es-CL"/>
          </a:p>
        </p:txBody>
      </p:sp>
      <p:sp>
        <p:nvSpPr>
          <p:cNvPr id="1030" name="Rectangle 6"/>
          <p:cNvSpPr>
            <a:spLocks noGrp="1" noChangeArrowheads="1"/>
          </p:cNvSpPr>
          <p:nvPr>
            <p:ph type="sldNum" sz="quarter" idx="4"/>
            <p:custDataLst>
              <p:tags r:id="rId20"/>
            </p:custDataLst>
          </p:nvPr>
        </p:nvSpPr>
        <p:spPr bwMode="auto">
          <a:xfrm>
            <a:off x="8737600" y="6245225"/>
            <a:ext cx="2844800" cy="476251"/>
          </a:xfrm>
          <a:prstGeom prst="rect">
            <a:avLst/>
          </a:prstGeom>
          <a:noFill/>
          <a:ln>
            <a:noFill/>
          </a:ln>
          <a:effectLst/>
        </p:spPr>
        <p:txBody>
          <a:bodyPr vert="horz" wrap="square" lIns="90997" tIns="45502" rIns="90997" bIns="45502" numCol="1" anchor="t" anchorCtr="0" compatLnSpc="1">
            <a:prstTxWarp prst="textNoShape">
              <a:avLst/>
            </a:prstTxWarp>
          </a:bodyPr>
          <a:lstStyle>
            <a:lvl1pPr algn="r">
              <a:defRPr sz="1867">
                <a:solidFill>
                  <a:srgbClr val="000000"/>
                </a:solidFill>
                <a:latin typeface="Arial" charset="0"/>
                <a:cs typeface="+mn-cs"/>
              </a:defRPr>
            </a:lvl1pPr>
          </a:lstStyle>
          <a:p>
            <a:pPr defTabSz="1213302" fontAlgn="base">
              <a:spcBef>
                <a:spcPct val="0"/>
              </a:spcBef>
              <a:spcAft>
                <a:spcPct val="0"/>
              </a:spcAft>
              <a:defRPr/>
            </a:pPr>
            <a:fld id="{6262B3A5-091D-445E-8365-E068FAE26356}" type="slidenum">
              <a:rPr lang="es-CL" smtClean="0"/>
              <a:pPr defTabSz="1213302" fontAlgn="base">
                <a:spcBef>
                  <a:spcPct val="0"/>
                </a:spcBef>
                <a:spcAft>
                  <a:spcPct val="0"/>
                </a:spcAft>
                <a:defRPr/>
              </a:pPr>
              <a:t>‹#›</a:t>
            </a:fld>
            <a:endParaRPr lang="es-CL"/>
          </a:p>
        </p:txBody>
      </p:sp>
    </p:spTree>
    <p:extLst>
      <p:ext uri="{BB962C8B-B14F-4D97-AF65-F5344CB8AC3E}">
        <p14:creationId xmlns:p14="http://schemas.microsoft.com/office/powerpoint/2010/main" val="24954504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ctr" rtl="0" eaLnBrk="0" fontAlgn="base" hangingPunct="0">
        <a:spcBef>
          <a:spcPct val="0"/>
        </a:spcBef>
        <a:spcAft>
          <a:spcPct val="0"/>
        </a:spcAft>
        <a:defRPr sz="5733" b="0" i="0" u="none">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6556" algn="ctr" rtl="0" fontAlgn="base">
        <a:spcBef>
          <a:spcPct val="0"/>
        </a:spcBef>
        <a:spcAft>
          <a:spcPct val="0"/>
        </a:spcAft>
        <a:defRPr sz="5867">
          <a:solidFill>
            <a:schemeClr val="tx2"/>
          </a:solidFill>
          <a:latin typeface="Arial" charset="0"/>
        </a:defRPr>
      </a:lvl6pPr>
      <a:lvl7pPr marL="1213158" algn="ctr" rtl="0" fontAlgn="base">
        <a:spcBef>
          <a:spcPct val="0"/>
        </a:spcBef>
        <a:spcAft>
          <a:spcPct val="0"/>
        </a:spcAft>
        <a:defRPr sz="5867">
          <a:solidFill>
            <a:schemeClr val="tx2"/>
          </a:solidFill>
          <a:latin typeface="Arial" charset="0"/>
        </a:defRPr>
      </a:lvl7pPr>
      <a:lvl8pPr marL="1819725" algn="ctr" rtl="0" fontAlgn="base">
        <a:spcBef>
          <a:spcPct val="0"/>
        </a:spcBef>
        <a:spcAft>
          <a:spcPct val="0"/>
        </a:spcAft>
        <a:defRPr sz="5867">
          <a:solidFill>
            <a:schemeClr val="tx2"/>
          </a:solidFill>
          <a:latin typeface="Arial" charset="0"/>
        </a:defRPr>
      </a:lvl8pPr>
      <a:lvl9pPr marL="2426313" algn="ctr" rtl="0" fontAlgn="base">
        <a:spcBef>
          <a:spcPct val="0"/>
        </a:spcBef>
        <a:spcAft>
          <a:spcPct val="0"/>
        </a:spcAft>
        <a:defRPr sz="5867">
          <a:solidFill>
            <a:schemeClr val="tx2"/>
          </a:solidFill>
          <a:latin typeface="Arial" charset="0"/>
        </a:defRPr>
      </a:lvl9pPr>
    </p:titleStyle>
    <p:bodyStyle>
      <a:lvl1pPr marL="454911" indent="-454911" algn="l" rtl="0" eaLnBrk="0" fontAlgn="base" hangingPunct="0">
        <a:spcBef>
          <a:spcPct val="20000"/>
        </a:spcBef>
        <a:spcAft>
          <a:spcPct val="0"/>
        </a:spcAft>
        <a:buChar char="•"/>
        <a:defRPr sz="4267">
          <a:solidFill>
            <a:schemeClr val="tx1"/>
          </a:solidFill>
          <a:latin typeface="+mn-lt"/>
          <a:ea typeface="+mn-ea"/>
          <a:cs typeface="+mn-cs"/>
        </a:defRPr>
      </a:lvl1pPr>
      <a:lvl2pPr marL="985698" indent="-379109" algn="l" rtl="0" eaLnBrk="0" fontAlgn="base" hangingPunct="0">
        <a:spcBef>
          <a:spcPct val="20000"/>
        </a:spcBef>
        <a:spcAft>
          <a:spcPct val="0"/>
        </a:spcAft>
        <a:buChar char="–"/>
        <a:defRPr sz="3733" b="0" i="0" u="none">
          <a:solidFill>
            <a:schemeClr val="tx1"/>
          </a:solidFill>
          <a:latin typeface="+mn-lt"/>
        </a:defRPr>
      </a:lvl2pPr>
      <a:lvl3pPr marL="1516431" indent="-303280" algn="l" rtl="0" eaLnBrk="0" fontAlgn="base" hangingPunct="0">
        <a:spcBef>
          <a:spcPct val="20000"/>
        </a:spcBef>
        <a:spcAft>
          <a:spcPct val="0"/>
        </a:spcAft>
        <a:buChar char="•"/>
        <a:defRPr sz="3200">
          <a:solidFill>
            <a:schemeClr val="tx1"/>
          </a:solidFill>
          <a:latin typeface="+mn-lt"/>
        </a:defRPr>
      </a:lvl3pPr>
      <a:lvl4pPr marL="2123042" indent="-303280" algn="l" rtl="0" eaLnBrk="0" fontAlgn="base" hangingPunct="0">
        <a:spcBef>
          <a:spcPct val="20000"/>
        </a:spcBef>
        <a:spcAft>
          <a:spcPct val="0"/>
        </a:spcAft>
        <a:buChar char="–"/>
        <a:defRPr sz="2667">
          <a:solidFill>
            <a:schemeClr val="tx1"/>
          </a:solidFill>
          <a:latin typeface="+mn-lt"/>
        </a:defRPr>
      </a:lvl4pPr>
      <a:lvl5pPr marL="2729585" indent="-303280" algn="l" rtl="0" eaLnBrk="0" fontAlgn="base" hangingPunct="0">
        <a:spcBef>
          <a:spcPct val="20000"/>
        </a:spcBef>
        <a:spcAft>
          <a:spcPct val="0"/>
        </a:spcAft>
        <a:buChar char="»"/>
        <a:defRPr sz="2667">
          <a:solidFill>
            <a:schemeClr val="tx1"/>
          </a:solidFill>
          <a:latin typeface="+mn-lt"/>
        </a:defRPr>
      </a:lvl5pPr>
      <a:lvl6pPr marL="3336135" indent="-303280" algn="l" rtl="0" fontAlgn="base">
        <a:spcBef>
          <a:spcPct val="20000"/>
        </a:spcBef>
        <a:spcAft>
          <a:spcPct val="0"/>
        </a:spcAft>
        <a:buChar char="»"/>
        <a:defRPr sz="2667">
          <a:solidFill>
            <a:schemeClr val="tx1"/>
          </a:solidFill>
          <a:latin typeface="+mn-lt"/>
        </a:defRPr>
      </a:lvl6pPr>
      <a:lvl7pPr marL="3942721" indent="-303280" algn="l" rtl="0" fontAlgn="base">
        <a:spcBef>
          <a:spcPct val="20000"/>
        </a:spcBef>
        <a:spcAft>
          <a:spcPct val="0"/>
        </a:spcAft>
        <a:buChar char="»"/>
        <a:defRPr sz="2667">
          <a:solidFill>
            <a:schemeClr val="tx1"/>
          </a:solidFill>
          <a:latin typeface="+mn-lt"/>
        </a:defRPr>
      </a:lvl7pPr>
      <a:lvl8pPr marL="4549310" indent="-303280" algn="l" rtl="0" fontAlgn="base">
        <a:spcBef>
          <a:spcPct val="20000"/>
        </a:spcBef>
        <a:spcAft>
          <a:spcPct val="0"/>
        </a:spcAft>
        <a:buChar char="»"/>
        <a:defRPr sz="2667">
          <a:solidFill>
            <a:schemeClr val="tx1"/>
          </a:solidFill>
          <a:latin typeface="+mn-lt"/>
        </a:defRPr>
      </a:lvl8pPr>
      <a:lvl9pPr marL="5155898" indent="-303280"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3158" rtl="0" eaLnBrk="1" latinLnBrk="0" hangingPunct="1">
        <a:defRPr sz="2400" kern="1200">
          <a:solidFill>
            <a:schemeClr val="tx1"/>
          </a:solidFill>
          <a:latin typeface="+mn-lt"/>
          <a:ea typeface="+mn-ea"/>
          <a:cs typeface="+mn-cs"/>
        </a:defRPr>
      </a:lvl1pPr>
      <a:lvl2pPr marL="606556" algn="l" defTabSz="1213158" rtl="0" eaLnBrk="1" latinLnBrk="0" hangingPunct="1">
        <a:defRPr sz="2400" kern="1200">
          <a:solidFill>
            <a:schemeClr val="tx1"/>
          </a:solidFill>
          <a:latin typeface="+mn-lt"/>
          <a:ea typeface="+mn-ea"/>
          <a:cs typeface="+mn-cs"/>
        </a:defRPr>
      </a:lvl2pPr>
      <a:lvl3pPr marL="1213158" algn="l" defTabSz="1213158" rtl="0" eaLnBrk="1" latinLnBrk="0" hangingPunct="1">
        <a:defRPr sz="2400" kern="1200">
          <a:solidFill>
            <a:schemeClr val="tx1"/>
          </a:solidFill>
          <a:latin typeface="+mn-lt"/>
          <a:ea typeface="+mn-ea"/>
          <a:cs typeface="+mn-cs"/>
        </a:defRPr>
      </a:lvl3pPr>
      <a:lvl4pPr marL="1819725" algn="l" defTabSz="1213158" rtl="0" eaLnBrk="1" latinLnBrk="0" hangingPunct="1">
        <a:defRPr sz="2400" kern="1200">
          <a:solidFill>
            <a:schemeClr val="tx1"/>
          </a:solidFill>
          <a:latin typeface="+mn-lt"/>
          <a:ea typeface="+mn-ea"/>
          <a:cs typeface="+mn-cs"/>
        </a:defRPr>
      </a:lvl4pPr>
      <a:lvl5pPr marL="2426313" algn="l" defTabSz="1213158" rtl="0" eaLnBrk="1" latinLnBrk="0" hangingPunct="1">
        <a:defRPr sz="2400" kern="1200">
          <a:solidFill>
            <a:schemeClr val="tx1"/>
          </a:solidFill>
          <a:latin typeface="+mn-lt"/>
          <a:ea typeface="+mn-ea"/>
          <a:cs typeface="+mn-cs"/>
        </a:defRPr>
      </a:lvl5pPr>
      <a:lvl6pPr marL="3032859" algn="l" defTabSz="1213158" rtl="0" eaLnBrk="1" latinLnBrk="0" hangingPunct="1">
        <a:defRPr sz="2400" kern="1200">
          <a:solidFill>
            <a:schemeClr val="tx1"/>
          </a:solidFill>
          <a:latin typeface="+mn-lt"/>
          <a:ea typeface="+mn-ea"/>
          <a:cs typeface="+mn-cs"/>
        </a:defRPr>
      </a:lvl6pPr>
      <a:lvl7pPr marL="3639448" algn="l" defTabSz="1213158" rtl="0" eaLnBrk="1" latinLnBrk="0" hangingPunct="1">
        <a:defRPr sz="2400" kern="1200">
          <a:solidFill>
            <a:schemeClr val="tx1"/>
          </a:solidFill>
          <a:latin typeface="+mn-lt"/>
          <a:ea typeface="+mn-ea"/>
          <a:cs typeface="+mn-cs"/>
        </a:defRPr>
      </a:lvl7pPr>
      <a:lvl8pPr marL="4246017" algn="l" defTabSz="1213158" rtl="0" eaLnBrk="1" latinLnBrk="0" hangingPunct="1">
        <a:defRPr sz="2400" kern="1200">
          <a:solidFill>
            <a:schemeClr val="tx1"/>
          </a:solidFill>
          <a:latin typeface="+mn-lt"/>
          <a:ea typeface="+mn-ea"/>
          <a:cs typeface="+mn-cs"/>
        </a:defRPr>
      </a:lvl8pPr>
      <a:lvl9pPr marL="4852581" algn="l" defTabSz="121315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95">
                <a:solidFill>
                  <a:schemeClr val="tx1">
                    <a:tint val="75000"/>
                  </a:schemeClr>
                </a:solidFill>
              </a:defRPr>
            </a:lvl1pPr>
          </a:lstStyle>
          <a:p>
            <a:fld id="{D30A5F15-2CEE-49AF-8E62-D4FEA4B002C5}" type="datetimeFigureOut">
              <a:rPr lang="en-US" smtClean="0"/>
              <a:t>11/7/2023</a:t>
            </a:fld>
            <a:endParaRPr lang="en-US"/>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9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95">
                <a:solidFill>
                  <a:schemeClr val="tx1">
                    <a:tint val="75000"/>
                  </a:schemeClr>
                </a:solidFill>
              </a:defRPr>
            </a:lvl1pPr>
          </a:lstStyle>
          <a:p>
            <a:fld id="{70AC1F14-55DB-4AF3-8C1A-2807A1C8E617}" type="slidenum">
              <a:rPr lang="en-US" smtClean="0"/>
              <a:t>‹#›</a:t>
            </a:fld>
            <a:endParaRPr lang="en-US"/>
          </a:p>
        </p:txBody>
      </p:sp>
    </p:spTree>
    <p:extLst>
      <p:ext uri="{BB962C8B-B14F-4D97-AF65-F5344CB8AC3E}">
        <p14:creationId xmlns:p14="http://schemas.microsoft.com/office/powerpoint/2010/main" val="14554940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529922"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1623" kern="1200">
          <a:solidFill>
            <a:schemeClr val="tx1"/>
          </a:solidFill>
          <a:latin typeface="+mn-lt"/>
          <a:ea typeface="+mn-ea"/>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1391" kern="1200">
          <a:solidFill>
            <a:schemeClr val="tx1"/>
          </a:solidFill>
          <a:latin typeface="+mn-lt"/>
          <a:ea typeface="+mn-ea"/>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1159" kern="1200">
          <a:solidFill>
            <a:schemeClr val="tx1"/>
          </a:solidFill>
          <a:latin typeface="+mn-lt"/>
          <a:ea typeface="+mn-ea"/>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4443609"/>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TheRefugeeResponse/playlists" TargetMode="External"/><Relationship Id="rId13" Type="http://schemas.openxmlformats.org/officeDocument/2006/relationships/image" Target="../media/image24.png"/><Relationship Id="rId3" Type="http://schemas.openxmlformats.org/officeDocument/2006/relationships/hyperlink" Target="https://www.who.int/emergencies/diseases/novel-coronavirus-2019/advice-for-public/myth-busters" TargetMode="External"/><Relationship Id="rId7" Type="http://schemas.openxmlformats.org/officeDocument/2006/relationships/hyperlink" Target="https://mycielo.org/resources-in-indigenous-languages/" TargetMode="External"/><Relationship Id="rId12" Type="http://schemas.openxmlformats.org/officeDocument/2006/relationships/image" Target="../media/image23.png"/><Relationship Id="rId2" Type="http://schemas.openxmlformats.org/officeDocument/2006/relationships/hyperlink" Target="https://www.migrantclinician.org/toolsource/resource/deconstructing-health-messages-five-key-questions.html" TargetMode="External"/><Relationship Id="rId1" Type="http://schemas.openxmlformats.org/officeDocument/2006/relationships/slideLayout" Target="../slideLayouts/slideLayout29.xml"/><Relationship Id="rId6" Type="http://schemas.openxmlformats.org/officeDocument/2006/relationships/hyperlink" Target="https://equalaccesslanguageservices.com/" TargetMode="External"/><Relationship Id="rId11" Type="http://schemas.openxmlformats.org/officeDocument/2006/relationships/image" Target="../media/image22.png"/><Relationship Id="rId5" Type="http://schemas.openxmlformats.org/officeDocument/2006/relationships/hyperlink" Target="https://www.who.int/campaigns/connecting-the-world-to-combat-coronavirus/how-to-report-misinformation-online" TargetMode="External"/><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hyperlink" Target="https://www.who.int/news-room/feature-stories/detail/who-health-alert-brings-covid-19-facts-to-billions-via-whatsapp" TargetMode="External"/><Relationship Id="rId9" Type="http://schemas.openxmlformats.org/officeDocument/2006/relationships/image" Target="../media/image20.png"/><Relationship Id="rId1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9D85D2-B000-E731-3B07-6C167970C5EF}"/>
              </a:ext>
            </a:extLst>
          </p:cNvPr>
          <p:cNvPicPr>
            <a:picLocks noChangeAspect="1"/>
          </p:cNvPicPr>
          <p:nvPr/>
        </p:nvPicPr>
        <p:blipFill>
          <a:blip r:embed="rId2"/>
          <a:stretch>
            <a:fillRect/>
          </a:stretch>
        </p:blipFill>
        <p:spPr>
          <a:xfrm rot="165033">
            <a:off x="-374353" y="-378108"/>
            <a:ext cx="12331108" cy="5394860"/>
          </a:xfrm>
          <a:prstGeom prst="rect">
            <a:avLst/>
          </a:prstGeom>
        </p:spPr>
      </p:pic>
      <p:sp>
        <p:nvSpPr>
          <p:cNvPr id="11" name="Rectangle 10">
            <a:extLst>
              <a:ext uri="{FF2B5EF4-FFF2-40B4-BE49-F238E27FC236}">
                <a16:creationId xmlns:a16="http://schemas.microsoft.com/office/drawing/2014/main" id="{014B4F94-D048-7C08-074A-F564A60B5730}"/>
              </a:ext>
            </a:extLst>
          </p:cNvPr>
          <p:cNvSpPr/>
          <p:nvPr/>
        </p:nvSpPr>
        <p:spPr>
          <a:xfrm>
            <a:off x="0" y="3009417"/>
            <a:ext cx="12192000" cy="1917247"/>
          </a:xfrm>
          <a:prstGeom prst="rect">
            <a:avLst/>
          </a:prstGeom>
          <a:gradFill flip="none" rotWithShape="1">
            <a:gsLst>
              <a:gs pos="0">
                <a:schemeClr val="bg1">
                  <a:alpha val="0"/>
                </a:schemeClr>
              </a:gs>
              <a:gs pos="76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1A9699-07E1-ABEF-93F6-3A1AC7E79EC4}"/>
              </a:ext>
            </a:extLst>
          </p:cNvPr>
          <p:cNvSpPr txBox="1"/>
          <p:nvPr/>
        </p:nvSpPr>
        <p:spPr>
          <a:xfrm>
            <a:off x="-1942" y="4418832"/>
            <a:ext cx="12254293" cy="1015663"/>
          </a:xfrm>
          <a:prstGeom prst="rect">
            <a:avLst/>
          </a:prstGeom>
          <a:noFill/>
        </p:spPr>
        <p:txBody>
          <a:bodyPr wrap="square" lIns="91440" tIns="45720" rIns="91440" bIns="45720" anchor="t">
            <a:spAutoFit/>
          </a:bodyPr>
          <a:lstStyle/>
          <a:p>
            <a:pPr algn="ctr"/>
            <a:r>
              <a:rPr lang="en-US" sz="6000" b="1" dirty="0">
                <a:solidFill>
                  <a:srgbClr val="C6422F"/>
                </a:solidFill>
              </a:rPr>
              <a:t>Misinformation and Disinformation</a:t>
            </a:r>
            <a:endParaRPr lang="es-MX" sz="6000" b="1" i="1" dirty="0">
              <a:solidFill>
                <a:srgbClr val="C6422F"/>
              </a:solidFill>
              <a:cs typeface="Calibri" panose="020F0502020204030204"/>
            </a:endParaRPr>
          </a:p>
        </p:txBody>
      </p:sp>
      <p:sp>
        <p:nvSpPr>
          <p:cNvPr id="8" name="TextBox 7">
            <a:extLst>
              <a:ext uri="{FF2B5EF4-FFF2-40B4-BE49-F238E27FC236}">
                <a16:creationId xmlns:a16="http://schemas.microsoft.com/office/drawing/2014/main" id="{DC82652A-4A9A-829D-C485-5C85D69C0552}"/>
              </a:ext>
            </a:extLst>
          </p:cNvPr>
          <p:cNvSpPr txBox="1"/>
          <p:nvPr/>
        </p:nvSpPr>
        <p:spPr>
          <a:xfrm>
            <a:off x="1006801" y="5250287"/>
            <a:ext cx="10178398" cy="646331"/>
          </a:xfrm>
          <a:prstGeom prst="rect">
            <a:avLst/>
          </a:prstGeom>
          <a:noFill/>
        </p:spPr>
        <p:txBody>
          <a:bodyPr wrap="square" lIns="91440" tIns="45720" rIns="91440" bIns="45720" anchor="t">
            <a:spAutoFit/>
          </a:bodyPr>
          <a:lstStyle/>
          <a:p>
            <a:pPr algn="ctr"/>
            <a:r>
              <a:rPr lang="en-US" sz="3600" dirty="0"/>
              <a:t>Protecting yourself and others during an ‘infodemic’</a:t>
            </a:r>
            <a:endParaRPr lang="es-MX" sz="3600" i="1" dirty="0">
              <a:cs typeface="Calibri" panose="020F0502020204030204"/>
            </a:endParaRPr>
          </a:p>
        </p:txBody>
      </p:sp>
      <p:pic>
        <p:nvPicPr>
          <p:cNvPr id="10" name="Picture 9" descr="A blue text with a globe and a ribbon&#10;&#10;Description automatically generated">
            <a:extLst>
              <a:ext uri="{FF2B5EF4-FFF2-40B4-BE49-F238E27FC236}">
                <a16:creationId xmlns:a16="http://schemas.microsoft.com/office/drawing/2014/main" id="{3D4F5307-5F3C-D564-9D9C-AC3391041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57" y="5969289"/>
            <a:ext cx="1363086" cy="733580"/>
          </a:xfrm>
          <a:prstGeom prst="rect">
            <a:avLst/>
          </a:prstGeom>
        </p:spPr>
      </p:pic>
      <p:sp>
        <p:nvSpPr>
          <p:cNvPr id="6" name="TextBox 5">
            <a:extLst>
              <a:ext uri="{FF2B5EF4-FFF2-40B4-BE49-F238E27FC236}">
                <a16:creationId xmlns:a16="http://schemas.microsoft.com/office/drawing/2014/main" id="{32A3880E-B888-41E2-9853-582E3D3E344F}"/>
              </a:ext>
            </a:extLst>
          </p:cNvPr>
          <p:cNvSpPr txBox="1"/>
          <p:nvPr/>
        </p:nvSpPr>
        <p:spPr>
          <a:xfrm>
            <a:off x="3328905" y="3448878"/>
            <a:ext cx="1867209" cy="646331"/>
          </a:xfrm>
          <a:prstGeom prst="rect">
            <a:avLst/>
          </a:prstGeom>
          <a:noFill/>
        </p:spPr>
        <p:txBody>
          <a:bodyPr wrap="square" rtlCol="0">
            <a:spAutoFit/>
          </a:bodyPr>
          <a:lstStyle/>
          <a:p>
            <a:r>
              <a:rPr lang="en-US" b="1" dirty="0">
                <a:solidFill>
                  <a:schemeClr val="bg1">
                    <a:lumMod val="50000"/>
                  </a:schemeClr>
                </a:solidFill>
              </a:rPr>
              <a:t>Image credit: </a:t>
            </a:r>
            <a:br>
              <a:rPr lang="en-US" b="1" dirty="0">
                <a:solidFill>
                  <a:schemeClr val="bg1">
                    <a:lumMod val="50000"/>
                  </a:schemeClr>
                </a:solidFill>
              </a:rPr>
            </a:br>
            <a:r>
              <a:rPr lang="en-US" dirty="0">
                <a:solidFill>
                  <a:schemeClr val="bg1">
                    <a:lumMod val="50000"/>
                  </a:schemeClr>
                </a:solidFill>
              </a:rPr>
              <a:t>WHO/Sam </a:t>
            </a:r>
            <a:r>
              <a:rPr lang="en-US" dirty="0" err="1">
                <a:solidFill>
                  <a:schemeClr val="bg1">
                    <a:lumMod val="50000"/>
                  </a:schemeClr>
                </a:solidFill>
              </a:rPr>
              <a:t>Bradd</a:t>
            </a:r>
            <a:endParaRPr lang="en-US" dirty="0">
              <a:solidFill>
                <a:schemeClr val="bg1">
                  <a:lumMod val="50000"/>
                </a:schemeClr>
              </a:solidFill>
            </a:endParaRPr>
          </a:p>
        </p:txBody>
      </p:sp>
    </p:spTree>
    <p:extLst>
      <p:ext uri="{BB962C8B-B14F-4D97-AF65-F5344CB8AC3E}">
        <p14:creationId xmlns:p14="http://schemas.microsoft.com/office/powerpoint/2010/main" val="112107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EF22D07-70A6-B1A7-6C4E-1E562381E076}"/>
              </a:ext>
            </a:extLst>
          </p:cNvPr>
          <p:cNvPicPr>
            <a:picLocks noChangeAspect="1"/>
          </p:cNvPicPr>
          <p:nvPr/>
        </p:nvPicPr>
        <p:blipFill>
          <a:blip r:embed="rId3"/>
          <a:stretch>
            <a:fillRect/>
          </a:stretch>
        </p:blipFill>
        <p:spPr>
          <a:xfrm>
            <a:off x="711783" y="0"/>
            <a:ext cx="11478693" cy="6858000"/>
          </a:xfrm>
          <a:prstGeom prst="rect">
            <a:avLst/>
          </a:prstGeom>
        </p:spPr>
      </p:pic>
    </p:spTree>
    <p:extLst>
      <p:ext uri="{BB962C8B-B14F-4D97-AF65-F5344CB8AC3E}">
        <p14:creationId xmlns:p14="http://schemas.microsoft.com/office/powerpoint/2010/main" val="371149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women and a syringe&#10;&#10;Description automatically generated">
            <a:extLst>
              <a:ext uri="{FF2B5EF4-FFF2-40B4-BE49-F238E27FC236}">
                <a16:creationId xmlns:a16="http://schemas.microsoft.com/office/drawing/2014/main" id="{CEA4DF42-B17D-4498-39BA-C344B75C33C4}"/>
              </a:ext>
            </a:extLst>
          </p:cNvPr>
          <p:cNvPicPr>
            <a:picLocks noChangeAspect="1"/>
          </p:cNvPicPr>
          <p:nvPr/>
        </p:nvPicPr>
        <p:blipFill rotWithShape="1">
          <a:blip r:embed="rId3">
            <a:extLst>
              <a:ext uri="{28A0092B-C50C-407E-A947-70E740481C1C}">
                <a14:useLocalDpi xmlns:a14="http://schemas.microsoft.com/office/drawing/2010/main" val="0"/>
              </a:ext>
            </a:extLst>
          </a:blip>
          <a:srcRect l="2306" t="3273" r="2306" b="1045"/>
          <a:stretch/>
        </p:blipFill>
        <p:spPr>
          <a:xfrm rot="21299862">
            <a:off x="550106" y="2138323"/>
            <a:ext cx="5929120" cy="3848303"/>
          </a:xfrm>
          <a:prstGeom prst="rect">
            <a:avLst/>
          </a:prstGeom>
          <a:effectLst>
            <a:outerShdw blurRad="101600" dist="114300" dir="2700000" algn="tl" rotWithShape="0">
              <a:prstClr val="black">
                <a:alpha val="28000"/>
              </a:prstClr>
            </a:outerShdw>
          </a:effectLst>
        </p:spPr>
      </p:pic>
      <p:sp>
        <p:nvSpPr>
          <p:cNvPr id="3" name="Text Placeholder 2">
            <a:extLst>
              <a:ext uri="{FF2B5EF4-FFF2-40B4-BE49-F238E27FC236}">
                <a16:creationId xmlns:a16="http://schemas.microsoft.com/office/drawing/2014/main" id="{4FA004E6-B74F-0D85-F7B7-5F55CAF43FF9}"/>
              </a:ext>
            </a:extLst>
          </p:cNvPr>
          <p:cNvSpPr>
            <a:spLocks noGrp="1"/>
          </p:cNvSpPr>
          <p:nvPr>
            <p:ph type="body" idx="1"/>
          </p:nvPr>
        </p:nvSpPr>
        <p:spPr>
          <a:xfrm>
            <a:off x="429973" y="453483"/>
            <a:ext cx="5255905" cy="1390129"/>
          </a:xfrm>
          <a:noFill/>
        </p:spPr>
        <p:txBody>
          <a:bodyPr>
            <a:noAutofit/>
          </a:bodyPr>
          <a:lstStyle/>
          <a:p>
            <a:r>
              <a:rPr lang="es-ES" sz="4400" b="1" dirty="0" err="1">
                <a:solidFill>
                  <a:srgbClr val="0070C0"/>
                </a:solidFill>
              </a:rPr>
              <a:t>An</a:t>
            </a:r>
            <a:r>
              <a:rPr lang="es-ES" sz="4400" b="1" dirty="0">
                <a:solidFill>
                  <a:srgbClr val="0070C0"/>
                </a:solidFill>
              </a:rPr>
              <a:t> </a:t>
            </a:r>
            <a:r>
              <a:rPr lang="es-ES" sz="4400" b="1" dirty="0" err="1">
                <a:solidFill>
                  <a:srgbClr val="0070C0"/>
                </a:solidFill>
              </a:rPr>
              <a:t>effective</a:t>
            </a:r>
            <a:r>
              <a:rPr lang="es-ES" sz="4400" b="1" dirty="0">
                <a:solidFill>
                  <a:srgbClr val="0070C0"/>
                </a:solidFill>
              </a:rPr>
              <a:t> </a:t>
            </a:r>
            <a:br>
              <a:rPr lang="es-ES" sz="4400" b="1" dirty="0">
                <a:solidFill>
                  <a:srgbClr val="0070C0"/>
                </a:solidFill>
              </a:rPr>
            </a:br>
            <a:r>
              <a:rPr lang="es-ES" sz="4400" b="1" dirty="0" err="1">
                <a:solidFill>
                  <a:srgbClr val="0070C0"/>
                </a:solidFill>
              </a:rPr>
              <a:t>clarification</a:t>
            </a:r>
            <a:r>
              <a:rPr lang="es-ES" sz="4400" b="1" dirty="0">
                <a:solidFill>
                  <a:srgbClr val="0070C0"/>
                </a:solidFill>
              </a:rPr>
              <a:t> </a:t>
            </a:r>
            <a:r>
              <a:rPr lang="es-ES" sz="4400" b="1" dirty="0" err="1">
                <a:solidFill>
                  <a:srgbClr val="0070C0"/>
                </a:solidFill>
              </a:rPr>
              <a:t>message</a:t>
            </a:r>
            <a:endParaRPr lang="es-ES" sz="4400" b="1" dirty="0">
              <a:solidFill>
                <a:srgbClr val="0070C0"/>
              </a:solidFill>
            </a:endParaRPr>
          </a:p>
        </p:txBody>
      </p:sp>
      <p:graphicFrame>
        <p:nvGraphicFramePr>
          <p:cNvPr id="6" name="Diagram 5">
            <a:extLst>
              <a:ext uri="{FF2B5EF4-FFF2-40B4-BE49-F238E27FC236}">
                <a16:creationId xmlns:a16="http://schemas.microsoft.com/office/drawing/2014/main" id="{696880CD-46ED-EB0C-1DF4-432CB55AE841}"/>
              </a:ext>
            </a:extLst>
          </p:cNvPr>
          <p:cNvGraphicFramePr/>
          <p:nvPr>
            <p:extLst>
              <p:ext uri="{D42A27DB-BD31-4B8C-83A1-F6EECF244321}">
                <p14:modId xmlns:p14="http://schemas.microsoft.com/office/powerpoint/2010/main" val="2157120965"/>
              </p:ext>
            </p:extLst>
          </p:nvPr>
        </p:nvGraphicFramePr>
        <p:xfrm>
          <a:off x="6468422" y="533674"/>
          <a:ext cx="5255905" cy="5944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DC4D6066-8D25-6A9B-01E0-02AB2980C2B2}"/>
              </a:ext>
            </a:extLst>
          </p:cNvPr>
          <p:cNvSpPr txBox="1"/>
          <p:nvPr/>
        </p:nvSpPr>
        <p:spPr>
          <a:xfrm>
            <a:off x="7505700" y="6383573"/>
            <a:ext cx="6096000" cy="369332"/>
          </a:xfrm>
          <a:prstGeom prst="rect">
            <a:avLst/>
          </a:prstGeom>
          <a:noFill/>
        </p:spPr>
        <p:txBody>
          <a:bodyPr wrap="square">
            <a:spAutoFit/>
          </a:bodyPr>
          <a:lstStyle/>
          <a:p>
            <a:r>
              <a:rPr lang="en-US" b="1" i="0">
                <a:solidFill>
                  <a:srgbClr val="111111"/>
                </a:solidFill>
                <a:effectLst/>
                <a:latin typeface="Manrope Var"/>
              </a:rPr>
              <a:t>Van Der Linden, Sander, 2022 </a:t>
            </a:r>
            <a:endParaRPr lang="en-US"/>
          </a:p>
        </p:txBody>
      </p:sp>
    </p:spTree>
    <p:extLst>
      <p:ext uri="{BB962C8B-B14F-4D97-AF65-F5344CB8AC3E}">
        <p14:creationId xmlns:p14="http://schemas.microsoft.com/office/powerpoint/2010/main" val="10527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C86E2A-05E1-A89E-E43B-598D0B5CCAFC}"/>
              </a:ext>
            </a:extLst>
          </p:cNvPr>
          <p:cNvSpPr/>
          <p:nvPr/>
        </p:nvSpPr>
        <p:spPr bwMode="auto">
          <a:xfrm>
            <a:off x="8674175" y="1418493"/>
            <a:ext cx="3031596" cy="1866014"/>
          </a:xfrm>
          <a:prstGeom prst="roundRect">
            <a:avLst/>
          </a:prstGeom>
          <a:solidFill>
            <a:srgbClr val="B9DB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Aft>
                <a:spcPts val="600"/>
              </a:spcAft>
            </a:pPr>
            <a:r>
              <a:rPr lang="en-US" dirty="0">
                <a:solidFill>
                  <a:schemeClr val="bg2">
                    <a:lumMod val="10000"/>
                  </a:schemeClr>
                </a:solidFill>
              </a:rPr>
              <a:t>DO NOT SKIP STEPS</a:t>
            </a:r>
          </a:p>
          <a:p>
            <a:pPr algn="ctr">
              <a:spcAft>
                <a:spcPts val="600"/>
              </a:spcAft>
            </a:pPr>
            <a:r>
              <a:rPr lang="en-US" b="1" dirty="0">
                <a:solidFill>
                  <a:schemeClr val="bg2">
                    <a:lumMod val="10000"/>
                  </a:schemeClr>
                </a:solidFill>
              </a:rPr>
              <a:t>PRACTICE!</a:t>
            </a:r>
            <a:endParaRPr lang="en-US" dirty="0">
              <a:solidFill>
                <a:schemeClr val="bg2">
                  <a:lumMod val="10000"/>
                </a:schemeClr>
              </a:solidFill>
            </a:endParaRPr>
          </a:p>
          <a:p>
            <a:pPr algn="ctr">
              <a:spcAft>
                <a:spcPts val="600"/>
              </a:spcAft>
            </a:pPr>
            <a:r>
              <a:rPr lang="en-US" dirty="0">
                <a:solidFill>
                  <a:schemeClr val="bg2">
                    <a:lumMod val="10000"/>
                  </a:schemeClr>
                </a:solidFill>
              </a:rPr>
              <a:t>USUALLY IN A NORMAL CONVERSATION WE DON'T ASK FOR PERMISSION</a:t>
            </a:r>
            <a:endParaRPr lang="en-US" dirty="0">
              <a:solidFill>
                <a:schemeClr val="bg2">
                  <a:lumMod val="10000"/>
                </a:schemeClr>
              </a:solidFill>
              <a:cs typeface="Calibri"/>
            </a:endParaRPr>
          </a:p>
        </p:txBody>
      </p:sp>
      <p:graphicFrame>
        <p:nvGraphicFramePr>
          <p:cNvPr id="10" name="Diagram 9">
            <a:extLst>
              <a:ext uri="{FF2B5EF4-FFF2-40B4-BE49-F238E27FC236}">
                <a16:creationId xmlns:a16="http://schemas.microsoft.com/office/drawing/2014/main" id="{7910D300-A4D5-1203-6DC7-A81FC5CB5BDB}"/>
              </a:ext>
            </a:extLst>
          </p:cNvPr>
          <p:cNvGraphicFramePr/>
          <p:nvPr>
            <p:extLst>
              <p:ext uri="{D42A27DB-BD31-4B8C-83A1-F6EECF244321}">
                <p14:modId xmlns:p14="http://schemas.microsoft.com/office/powerpoint/2010/main" val="2190496258"/>
              </p:ext>
            </p:extLst>
          </p:nvPr>
        </p:nvGraphicFramePr>
        <p:xfrm>
          <a:off x="-1089622" y="252605"/>
          <a:ext cx="5044948" cy="6275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B2BCCF8-80D6-5ADC-17E7-BBA36ED29105}"/>
              </a:ext>
            </a:extLst>
          </p:cNvPr>
          <p:cNvSpPr txBox="1"/>
          <p:nvPr/>
        </p:nvSpPr>
        <p:spPr>
          <a:xfrm>
            <a:off x="2716065" y="313022"/>
            <a:ext cx="5368392" cy="6247864"/>
          </a:xfrm>
          <a:prstGeom prst="rect">
            <a:avLst/>
          </a:prstGeom>
          <a:noFill/>
        </p:spPr>
        <p:txBody>
          <a:bodyPr wrap="square" lIns="91440" tIns="45720" rIns="91440" bIns="45720" anchor="t">
            <a:spAutoFit/>
          </a:bodyPr>
          <a:lstStyle/>
          <a:p>
            <a:r>
              <a:rPr lang="es-MX" sz="2000" b="1" dirty="0">
                <a:solidFill>
                  <a:schemeClr val="bg2">
                    <a:lumMod val="10000"/>
                  </a:schemeClr>
                </a:solidFill>
              </a:rPr>
              <a:t> </a:t>
            </a:r>
            <a:r>
              <a:rPr lang="en-US" sz="2000" b="1" dirty="0">
                <a:solidFill>
                  <a:schemeClr val="bg2">
                    <a:lumMod val="10000"/>
                  </a:schemeClr>
                </a:solidFill>
              </a:rPr>
              <a:t>ASK </a:t>
            </a:r>
            <a:r>
              <a:rPr lang="es-MX" sz="2000" dirty="0">
                <a:solidFill>
                  <a:schemeClr val="bg2">
                    <a:lumMod val="10000"/>
                  </a:schemeClr>
                </a:solidFill>
              </a:rPr>
              <a:t>– </a:t>
            </a:r>
            <a:r>
              <a:rPr lang="en-US" sz="2000" dirty="0">
                <a:solidFill>
                  <a:schemeClr val="bg2">
                    <a:lumMod val="10000"/>
                  </a:schemeClr>
                </a:solidFill>
              </a:rPr>
              <a:t>What are your concerns? What the person thinks about the topic? Learn about what makes the person hesitant.  Ask open-ended questions that get to the heart of the matter.</a:t>
            </a:r>
            <a:endParaRPr lang="es-MX" sz="2000" dirty="0">
              <a:solidFill>
                <a:schemeClr val="bg2">
                  <a:lumMod val="10000"/>
                </a:schemeClr>
              </a:solidFill>
            </a:endParaRPr>
          </a:p>
          <a:p>
            <a:endParaRPr lang="es-MX" sz="2000" dirty="0">
              <a:solidFill>
                <a:schemeClr val="bg2">
                  <a:lumMod val="10000"/>
                </a:schemeClr>
              </a:solidFill>
            </a:endParaRPr>
          </a:p>
          <a:p>
            <a:r>
              <a:rPr lang="en-US" sz="2000" b="1" dirty="0">
                <a:solidFill>
                  <a:schemeClr val="bg2">
                    <a:lumMod val="10000"/>
                  </a:schemeClr>
                </a:solidFill>
              </a:rPr>
              <a:t>RECOGNIZE</a:t>
            </a:r>
            <a:r>
              <a:rPr lang="es-MX" sz="2000" dirty="0">
                <a:solidFill>
                  <a:schemeClr val="bg2">
                    <a:lumMod val="10000"/>
                  </a:schemeClr>
                </a:solidFill>
              </a:rPr>
              <a:t> – </a:t>
            </a:r>
            <a:r>
              <a:rPr lang="en-US" sz="2000" dirty="0">
                <a:solidFill>
                  <a:schemeClr val="bg2">
                    <a:lumMod val="10000"/>
                  </a:schemeClr>
                </a:solidFill>
              </a:rPr>
              <a:t>Validate that the person has received information. Validate when the person has correct information AND that they are the ones that make the decision</a:t>
            </a:r>
            <a:r>
              <a:rPr lang="es-MX" sz="2000" dirty="0">
                <a:solidFill>
                  <a:schemeClr val="bg2">
                    <a:lumMod val="10000"/>
                  </a:schemeClr>
                </a:solidFill>
              </a:rPr>
              <a:t>. </a:t>
            </a:r>
          </a:p>
          <a:p>
            <a:endParaRPr lang="es-MX" sz="2000" dirty="0">
              <a:solidFill>
                <a:schemeClr val="bg2">
                  <a:lumMod val="10000"/>
                </a:schemeClr>
              </a:solidFill>
            </a:endParaRPr>
          </a:p>
          <a:p>
            <a:r>
              <a:rPr lang="es-MX" sz="2000" b="1" dirty="0">
                <a:solidFill>
                  <a:schemeClr val="bg2">
                    <a:lumMod val="10000"/>
                  </a:schemeClr>
                </a:solidFill>
              </a:rPr>
              <a:t>AFFIRM </a:t>
            </a:r>
            <a:r>
              <a:rPr lang="es-MX" sz="2000" dirty="0">
                <a:solidFill>
                  <a:schemeClr val="bg2">
                    <a:lumMod val="10000"/>
                  </a:schemeClr>
                </a:solidFill>
              </a:rPr>
              <a:t>– </a:t>
            </a:r>
            <a:r>
              <a:rPr lang="en-US" sz="2000" dirty="0">
                <a:solidFill>
                  <a:schemeClr val="bg2">
                    <a:lumMod val="10000"/>
                  </a:schemeClr>
                </a:solidFill>
              </a:rPr>
              <a:t>State that you have also heard about it and have sought information about it. </a:t>
            </a:r>
            <a:endParaRPr lang="es-MX" sz="2000" dirty="0">
              <a:solidFill>
                <a:schemeClr val="bg2">
                  <a:lumMod val="10000"/>
                </a:schemeClr>
              </a:solidFill>
            </a:endParaRPr>
          </a:p>
          <a:p>
            <a:endParaRPr lang="es-MX" sz="2000" dirty="0">
              <a:solidFill>
                <a:schemeClr val="bg2">
                  <a:lumMod val="10000"/>
                </a:schemeClr>
              </a:solidFill>
            </a:endParaRPr>
          </a:p>
          <a:p>
            <a:r>
              <a:rPr lang="en-US" sz="2000" b="1" dirty="0">
                <a:solidFill>
                  <a:schemeClr val="bg2">
                    <a:lumMod val="10000"/>
                  </a:schemeClr>
                </a:solidFill>
              </a:rPr>
              <a:t>ASK FOR PERMISSION</a:t>
            </a:r>
            <a:r>
              <a:rPr lang="es-MX" sz="2000" dirty="0">
                <a:solidFill>
                  <a:schemeClr val="bg2">
                    <a:lumMod val="10000"/>
                  </a:schemeClr>
                </a:solidFill>
              </a:rPr>
              <a:t>– </a:t>
            </a:r>
            <a:r>
              <a:rPr lang="en-US" sz="2000" dirty="0">
                <a:solidFill>
                  <a:schemeClr val="bg2">
                    <a:lumMod val="10000"/>
                  </a:schemeClr>
                </a:solidFill>
              </a:rPr>
              <a:t>Ask if they want to receive the information. May I share with you (talk with you) some of the data I have reviewed?</a:t>
            </a:r>
          </a:p>
          <a:p>
            <a:endParaRPr lang="es-MX" sz="2000" dirty="0">
              <a:solidFill>
                <a:schemeClr val="bg2">
                  <a:lumMod val="10000"/>
                </a:schemeClr>
              </a:solidFill>
            </a:endParaRPr>
          </a:p>
          <a:p>
            <a:r>
              <a:rPr lang="es-MX" sz="2000" b="1" dirty="0">
                <a:solidFill>
                  <a:schemeClr val="bg2">
                    <a:lumMod val="10000"/>
                  </a:schemeClr>
                </a:solidFill>
              </a:rPr>
              <a:t>RESPOND</a:t>
            </a:r>
            <a:r>
              <a:rPr lang="es-MX" sz="2000" dirty="0">
                <a:solidFill>
                  <a:schemeClr val="bg2">
                    <a:lumMod val="10000"/>
                  </a:schemeClr>
                </a:solidFill>
              </a:rPr>
              <a:t> – </a:t>
            </a:r>
            <a:r>
              <a:rPr lang="en-US" sz="2000" dirty="0">
                <a:solidFill>
                  <a:schemeClr val="bg2">
                    <a:lumMod val="10000"/>
                  </a:schemeClr>
                </a:solidFill>
              </a:rPr>
              <a:t>Give the information and ask if they want more resources or sources where they can find additional information.</a:t>
            </a:r>
          </a:p>
        </p:txBody>
      </p:sp>
      <p:sp>
        <p:nvSpPr>
          <p:cNvPr id="12" name="Oval 11">
            <a:extLst>
              <a:ext uri="{FF2B5EF4-FFF2-40B4-BE49-F238E27FC236}">
                <a16:creationId xmlns:a16="http://schemas.microsoft.com/office/drawing/2014/main" id="{C339C77E-0A80-C22D-3E28-D552083BF552}"/>
              </a:ext>
            </a:extLst>
          </p:cNvPr>
          <p:cNvSpPr/>
          <p:nvPr/>
        </p:nvSpPr>
        <p:spPr bwMode="auto">
          <a:xfrm>
            <a:off x="9005007" y="302359"/>
            <a:ext cx="2369931" cy="963687"/>
          </a:xfrm>
          <a:prstGeom prst="ellipse">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a:solidFill>
                  <a:schemeClr val="bg2">
                    <a:lumMod val="10000"/>
                  </a:schemeClr>
                </a:solidFill>
              </a:rPr>
              <a:t>AVOID JUDGING</a:t>
            </a:r>
          </a:p>
        </p:txBody>
      </p:sp>
      <p:sp>
        <p:nvSpPr>
          <p:cNvPr id="14" name="Rectangle: Rounded Corners 13">
            <a:extLst>
              <a:ext uri="{FF2B5EF4-FFF2-40B4-BE49-F238E27FC236}">
                <a16:creationId xmlns:a16="http://schemas.microsoft.com/office/drawing/2014/main" id="{665C8D15-EBF5-E3F3-0314-456C3D2C06BF}"/>
              </a:ext>
            </a:extLst>
          </p:cNvPr>
          <p:cNvSpPr/>
          <p:nvPr/>
        </p:nvSpPr>
        <p:spPr bwMode="auto">
          <a:xfrm>
            <a:off x="8420175" y="3436954"/>
            <a:ext cx="3539596" cy="3036417"/>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Aft>
                <a:spcPts val="600"/>
              </a:spcAft>
            </a:pPr>
            <a:r>
              <a:rPr lang="en-US" b="1" dirty="0">
                <a:solidFill>
                  <a:schemeClr val="bg2">
                    <a:lumMod val="10000"/>
                  </a:schemeClr>
                </a:solidFill>
              </a:rPr>
              <a:t>IF THE PERSON SAYS NO, </a:t>
            </a:r>
            <a:br>
              <a:rPr lang="en-US" b="1" dirty="0">
                <a:solidFill>
                  <a:schemeClr val="bg2">
                    <a:lumMod val="10000"/>
                  </a:schemeClr>
                </a:solidFill>
              </a:rPr>
            </a:br>
            <a:r>
              <a:rPr lang="en-US" b="1" dirty="0">
                <a:solidFill>
                  <a:schemeClr val="bg2">
                    <a:lumMod val="10000"/>
                  </a:schemeClr>
                </a:solidFill>
              </a:rPr>
              <a:t>YOU STILL SUCCEEDED</a:t>
            </a:r>
          </a:p>
          <a:p>
            <a:pPr marL="174625" indent="-174625">
              <a:spcAft>
                <a:spcPts val="600"/>
              </a:spcAft>
              <a:buFont typeface="Arial" panose="020B0604020202020204" pitchFamily="34" charset="0"/>
              <a:buChar char="•"/>
            </a:pPr>
            <a:r>
              <a:rPr lang="en-US" dirty="0">
                <a:solidFill>
                  <a:schemeClr val="bg2">
                    <a:lumMod val="10000"/>
                  </a:schemeClr>
                </a:solidFill>
              </a:rPr>
              <a:t>YOU DID NOT WASTE YOUR TIME (EVEN IF YOU HAD GIVEN HIM/HER INFO THEY WOULD NOT HAVE ACCEPTED IT). </a:t>
            </a:r>
          </a:p>
          <a:p>
            <a:pPr marL="174625" indent="-174625">
              <a:spcAft>
                <a:spcPts val="600"/>
              </a:spcAft>
              <a:buFont typeface="Arial" panose="020B0604020202020204" pitchFamily="34" charset="0"/>
              <a:buChar char="•"/>
            </a:pPr>
            <a:r>
              <a:rPr lang="en-US" dirty="0">
                <a:solidFill>
                  <a:schemeClr val="bg2">
                    <a:lumMod val="10000"/>
                  </a:schemeClr>
                </a:solidFill>
              </a:rPr>
              <a:t>YOU RESPECTED THEM</a:t>
            </a:r>
          </a:p>
          <a:p>
            <a:pPr marL="174625" indent="-174625">
              <a:spcAft>
                <a:spcPts val="600"/>
              </a:spcAft>
              <a:buFont typeface="Arial" panose="020B0604020202020204" pitchFamily="34" charset="0"/>
              <a:buChar char="•"/>
            </a:pPr>
            <a:r>
              <a:rPr lang="en-US" dirty="0">
                <a:solidFill>
                  <a:schemeClr val="bg2">
                    <a:lumMod val="10000"/>
                  </a:schemeClr>
                </a:solidFill>
              </a:rPr>
              <a:t>PROBABLY LEFT THEM THINKING</a:t>
            </a:r>
            <a:endParaRPr lang="en-US" sz="1800" dirty="0">
              <a:solidFill>
                <a:schemeClr val="bg2">
                  <a:lumMod val="10000"/>
                </a:schemeClr>
              </a:solidFill>
            </a:endParaRPr>
          </a:p>
        </p:txBody>
      </p:sp>
    </p:spTree>
    <p:extLst>
      <p:ext uri="{BB962C8B-B14F-4D97-AF65-F5344CB8AC3E}">
        <p14:creationId xmlns:p14="http://schemas.microsoft.com/office/powerpoint/2010/main" val="319652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title="¿Qué necesitan los trabajadores para protegerse?"/>
          <p:cNvGraphicFramePr/>
          <p:nvPr>
            <p:extLst>
              <p:ext uri="{D42A27DB-BD31-4B8C-83A1-F6EECF244321}">
                <p14:modId xmlns:p14="http://schemas.microsoft.com/office/powerpoint/2010/main" val="1866729850"/>
              </p:ext>
            </p:extLst>
          </p:nvPr>
        </p:nvGraphicFramePr>
        <p:xfrm>
          <a:off x="-1109351" y="288471"/>
          <a:ext cx="11684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hidden="1"/>
          <p:cNvSpPr>
            <a:spLocks noGrp="1"/>
          </p:cNvSpPr>
          <p:nvPr>
            <p:ph type="title"/>
          </p:nvPr>
        </p:nvSpPr>
        <p:spPr/>
        <p:txBody>
          <a:bodyPr>
            <a:normAutofit fontScale="90000"/>
          </a:bodyPr>
          <a:lstStyle/>
          <a:p>
            <a:pPr lvl="0"/>
            <a:r>
              <a:rPr lang="es-ES"/>
              <a:t>¿Qué necesitan los trabajadores para protegerse?</a:t>
            </a:r>
            <a:br>
              <a:rPr lang="es-ES"/>
            </a:br>
            <a:endParaRPr lang="en-US"/>
          </a:p>
        </p:txBody>
      </p:sp>
      <p:sp>
        <p:nvSpPr>
          <p:cNvPr id="5" name="TextBox 4">
            <a:extLst>
              <a:ext uri="{FF2B5EF4-FFF2-40B4-BE49-F238E27FC236}">
                <a16:creationId xmlns:a16="http://schemas.microsoft.com/office/drawing/2014/main" id="{70E7545D-3706-2922-3628-1F921E448ACA}"/>
              </a:ext>
            </a:extLst>
          </p:cNvPr>
          <p:cNvSpPr txBox="1"/>
          <p:nvPr/>
        </p:nvSpPr>
        <p:spPr>
          <a:xfrm rot="20952543">
            <a:off x="562152" y="656583"/>
            <a:ext cx="2448886" cy="830997"/>
          </a:xfrm>
          <a:prstGeom prst="rect">
            <a:avLst/>
          </a:prstGeom>
          <a:noFill/>
        </p:spPr>
        <p:txBody>
          <a:bodyPr wrap="square">
            <a:spAutoFit/>
          </a:bodyPr>
          <a:lstStyle/>
          <a:p>
            <a:r>
              <a:rPr lang="es-ES" sz="4800" b="1" dirty="0" err="1">
                <a:solidFill>
                  <a:srgbClr val="0070C0"/>
                </a:solidFill>
                <a:latin typeface="Calibri"/>
              </a:rPr>
              <a:t>Our</a:t>
            </a:r>
            <a:r>
              <a:rPr lang="es-ES" sz="4800" b="1" dirty="0">
                <a:solidFill>
                  <a:srgbClr val="0070C0"/>
                </a:solidFill>
                <a:latin typeface="Calibri"/>
              </a:rPr>
              <a:t> Role</a:t>
            </a:r>
          </a:p>
        </p:txBody>
      </p:sp>
      <p:sp>
        <p:nvSpPr>
          <p:cNvPr id="3" name="Oval 2">
            <a:extLst>
              <a:ext uri="{FF2B5EF4-FFF2-40B4-BE49-F238E27FC236}">
                <a16:creationId xmlns:a16="http://schemas.microsoft.com/office/drawing/2014/main" id="{5D625BC3-3221-0706-E3FE-66C478E1E8D2}"/>
              </a:ext>
            </a:extLst>
          </p:cNvPr>
          <p:cNvSpPr/>
          <p:nvPr/>
        </p:nvSpPr>
        <p:spPr>
          <a:xfrm>
            <a:off x="9112131" y="284866"/>
            <a:ext cx="2571695" cy="1394381"/>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Knowing about health</a:t>
            </a:r>
          </a:p>
        </p:txBody>
      </p:sp>
      <p:sp>
        <p:nvSpPr>
          <p:cNvPr id="10" name="Oval 9">
            <a:extLst>
              <a:ext uri="{FF2B5EF4-FFF2-40B4-BE49-F238E27FC236}">
                <a16:creationId xmlns:a16="http://schemas.microsoft.com/office/drawing/2014/main" id="{AC60D104-A7AE-614F-8F3E-4E22B7E15E7D}"/>
              </a:ext>
            </a:extLst>
          </p:cNvPr>
          <p:cNvSpPr/>
          <p:nvPr/>
        </p:nvSpPr>
        <p:spPr>
          <a:xfrm>
            <a:off x="9112017" y="1860179"/>
            <a:ext cx="2571695" cy="1394381"/>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How persuasion works</a:t>
            </a:r>
          </a:p>
        </p:txBody>
      </p:sp>
      <p:sp>
        <p:nvSpPr>
          <p:cNvPr id="11" name="Oval 10">
            <a:extLst>
              <a:ext uri="{FF2B5EF4-FFF2-40B4-BE49-F238E27FC236}">
                <a16:creationId xmlns:a16="http://schemas.microsoft.com/office/drawing/2014/main" id="{2F61C7BF-2628-E128-59A3-B9DD63F9F14C}"/>
              </a:ext>
            </a:extLst>
          </p:cNvPr>
          <p:cNvSpPr/>
          <p:nvPr/>
        </p:nvSpPr>
        <p:spPr>
          <a:xfrm>
            <a:off x="9112016" y="3516952"/>
            <a:ext cx="2578739" cy="1400283"/>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Use your </a:t>
            </a:r>
          </a:p>
          <a:p>
            <a:pPr algn="ctr"/>
            <a:r>
              <a:rPr lang="en-US" dirty="0">
                <a:solidFill>
                  <a:schemeClr val="tx1"/>
                </a:solidFill>
              </a:rPr>
              <a:t>decision-making </a:t>
            </a:r>
          </a:p>
          <a:p>
            <a:pPr algn="ctr"/>
            <a:r>
              <a:rPr lang="en-US" dirty="0">
                <a:solidFill>
                  <a:schemeClr val="tx1"/>
                </a:solidFill>
              </a:rPr>
              <a:t>power and</a:t>
            </a:r>
            <a:endParaRPr lang="en-US" dirty="0">
              <a:solidFill>
                <a:schemeClr val="tx1"/>
              </a:solidFill>
              <a:cs typeface="Calibri"/>
            </a:endParaRPr>
          </a:p>
          <a:p>
            <a:pPr algn="ctr"/>
            <a:r>
              <a:rPr lang="en-US" dirty="0">
                <a:solidFill>
                  <a:schemeClr val="tx1"/>
                </a:solidFill>
              </a:rPr>
              <a:t> freedom</a:t>
            </a:r>
            <a:endParaRPr lang="en-US">
              <a:solidFill>
                <a:schemeClr val="tx1"/>
              </a:solidFill>
              <a:cs typeface="Calibri"/>
            </a:endParaRPr>
          </a:p>
        </p:txBody>
      </p:sp>
      <p:sp>
        <p:nvSpPr>
          <p:cNvPr id="12" name="Oval 11">
            <a:extLst>
              <a:ext uri="{FF2B5EF4-FFF2-40B4-BE49-F238E27FC236}">
                <a16:creationId xmlns:a16="http://schemas.microsoft.com/office/drawing/2014/main" id="{B6989B5A-4835-A2F7-F62C-2B1D7ECC0B21}"/>
              </a:ext>
            </a:extLst>
          </p:cNvPr>
          <p:cNvSpPr/>
          <p:nvPr/>
        </p:nvSpPr>
        <p:spPr>
          <a:xfrm>
            <a:off x="9112517" y="5178317"/>
            <a:ext cx="2578740" cy="1400283"/>
          </a:xfrm>
          <a:prstGeom prst="ellipse">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0"/>
              </a:spcBef>
              <a:spcAft>
                <a:spcPct val="0"/>
              </a:spcAft>
            </a:pPr>
            <a:r>
              <a:rPr lang="en-US">
                <a:solidFill>
                  <a:schemeClr val="tx1"/>
                </a:solidFill>
              </a:rPr>
              <a:t>Trusted resources</a:t>
            </a:r>
            <a:endParaRPr lang="en-US">
              <a:solidFill>
                <a:schemeClr val="tx1"/>
              </a:solidFill>
              <a:cs typeface="Calibri"/>
            </a:endParaRPr>
          </a:p>
          <a:p>
            <a:pPr algn="ctr">
              <a:spcBef>
                <a:spcPct val="0"/>
              </a:spcBef>
              <a:spcAft>
                <a:spcPct val="0"/>
              </a:spcAft>
            </a:pPr>
            <a:r>
              <a:rPr lang="en-US" dirty="0">
                <a:solidFill>
                  <a:schemeClr val="tx1"/>
                </a:solidFill>
              </a:rPr>
              <a:t>Trust</a:t>
            </a:r>
            <a:endParaRPr lang="en-US" dirty="0">
              <a:solidFill>
                <a:schemeClr val="tx1"/>
              </a:solidFill>
              <a:cs typeface="Calibri"/>
            </a:endParaRPr>
          </a:p>
        </p:txBody>
      </p:sp>
    </p:spTree>
    <p:extLst>
      <p:ext uri="{BB962C8B-B14F-4D97-AF65-F5344CB8AC3E}">
        <p14:creationId xmlns:p14="http://schemas.microsoft.com/office/powerpoint/2010/main" val="19895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B79F96E-7B9E-4ACF-AF64-E5CFE4E25D84}"/>
              </a:ext>
            </a:extLst>
          </p:cNvPr>
          <p:cNvGraphicFramePr>
            <a:graphicFrameLocks noGrp="1"/>
          </p:cNvGraphicFramePr>
          <p:nvPr>
            <p:extLst>
              <p:ext uri="{D42A27DB-BD31-4B8C-83A1-F6EECF244321}">
                <p14:modId xmlns:p14="http://schemas.microsoft.com/office/powerpoint/2010/main" val="96693626"/>
              </p:ext>
            </p:extLst>
          </p:nvPr>
        </p:nvGraphicFramePr>
        <p:xfrm>
          <a:off x="3614500" y="61896"/>
          <a:ext cx="7800334" cy="6734201"/>
        </p:xfrm>
        <a:graphic>
          <a:graphicData uri="http://schemas.openxmlformats.org/drawingml/2006/table">
            <a:tbl>
              <a:tblPr firstRow="1" bandRow="1">
                <a:tableStyleId>{5C22544A-7EE6-4342-B048-85BDC9FD1C3A}</a:tableStyleId>
              </a:tblPr>
              <a:tblGrid>
                <a:gridCol w="2781154">
                  <a:extLst>
                    <a:ext uri="{9D8B030D-6E8A-4147-A177-3AD203B41FA5}">
                      <a16:colId xmlns:a16="http://schemas.microsoft.com/office/drawing/2014/main" val="2650700888"/>
                    </a:ext>
                  </a:extLst>
                </a:gridCol>
                <a:gridCol w="5019180">
                  <a:extLst>
                    <a:ext uri="{9D8B030D-6E8A-4147-A177-3AD203B41FA5}">
                      <a16:colId xmlns:a16="http://schemas.microsoft.com/office/drawing/2014/main" val="1740434752"/>
                    </a:ext>
                  </a:extLst>
                </a:gridCol>
              </a:tblGrid>
              <a:tr h="1002126">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hlinkClick r:id="rId2"/>
                        </a:rPr>
                        <a:t>Deconstructing Health Messages</a:t>
                      </a:r>
                      <a:endParaRPr lang="en-US" sz="1800" dirty="0">
                        <a:solidFill>
                          <a:schemeClr val="tx1"/>
                        </a:solidFill>
                      </a:endParaRPr>
                    </a:p>
                    <a:p>
                      <a:r>
                        <a:rPr lang="en-US" sz="1100" b="0" dirty="0">
                          <a:solidFill>
                            <a:schemeClr val="tx1"/>
                          </a:solidFill>
                        </a:rPr>
                        <a:t>This resource supports the analysis of health information using the Center for Media Literacy’s </a:t>
                      </a:r>
                      <a:r>
                        <a:rPr lang="en-US" sz="1100" b="0" i="1" dirty="0">
                          <a:solidFill>
                            <a:schemeClr val="tx1"/>
                          </a:solidFill>
                        </a:rPr>
                        <a:t>Five Key Questions </a:t>
                      </a:r>
                      <a:r>
                        <a:rPr lang="en-US" sz="1100" b="0" i="0" dirty="0">
                          <a:solidFill>
                            <a:schemeClr val="tx1"/>
                          </a:solidFill>
                        </a:rPr>
                        <a:t>and links to related resources</a:t>
                      </a:r>
                      <a:r>
                        <a:rPr lang="en-US" sz="1100" b="0" dirty="0">
                          <a:solidFill>
                            <a:schemeClr val="tx1"/>
                          </a:solidFill>
                        </a:rPr>
                        <a:t>. It’s available as a PDF or Prezi presentation.</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705137"/>
                  </a:ext>
                </a:extLst>
              </a:tr>
              <a:tr h="950922">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a:solidFill>
                            <a:schemeClr val="tx1"/>
                          </a:solidFill>
                          <a:hlinkClick r:id="rId3"/>
                        </a:rPr>
                        <a:t>WHO COVID-19 </a:t>
                      </a:r>
                      <a:r>
                        <a:rPr lang="en-US" sz="1800" b="1" err="1">
                          <a:solidFill>
                            <a:schemeClr val="tx1"/>
                          </a:solidFill>
                          <a:hlinkClick r:id="rId3"/>
                        </a:rPr>
                        <a:t>Mythbusters</a:t>
                      </a:r>
                      <a:endParaRPr lang="en-US" sz="1800" b="1">
                        <a:solidFill>
                          <a:schemeClr val="tx1"/>
                        </a:solidFill>
                      </a:endParaRPr>
                    </a:p>
                    <a:p>
                      <a:r>
                        <a:rPr lang="en-US" sz="1100" b="0">
                          <a:solidFill>
                            <a:schemeClr val="tx1"/>
                          </a:solidFill>
                        </a:rPr>
                        <a:t>This page on the World Health Organization website is constantly updated with debunking materials to counter the latest misinformation regarding COVID-19.</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038155"/>
                  </a:ext>
                </a:extLst>
              </a:tr>
              <a:tr h="1138897">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hlinkClick r:id="rId4"/>
                        </a:rPr>
                        <a:t>WHO Health Alert on WhatsApp</a:t>
                      </a:r>
                      <a:endParaRPr lang="en-US" sz="1800" b="1" dirty="0">
                        <a:solidFill>
                          <a:schemeClr val="tx1"/>
                        </a:solidFill>
                      </a:endParaRPr>
                    </a:p>
                    <a:p>
                      <a:pPr lvl="0">
                        <a:buNone/>
                      </a:pPr>
                      <a:r>
                        <a:rPr lang="en-US" sz="1100" b="0" i="0" u="none" strike="noStrike" noProof="0" dirty="0">
                          <a:latin typeface="Calibri"/>
                        </a:rPr>
                        <a:t>WHO has launched a special messaging service in Spanish and other languages, in collaboration with WhatsApp and Facebook, to help people protect themselves from the coronavirus</a:t>
                      </a:r>
                      <a:r>
                        <a:rPr lang="en-US" sz="1100" b="0" dirty="0">
                          <a:solidFill>
                            <a:schemeClr val="tx1"/>
                          </a:solidFill>
                        </a:rPr>
                        <a:t>.</a:t>
                      </a:r>
                      <a:endParaRPr lang="en-US" dirty="0"/>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399004"/>
                  </a:ext>
                </a:extLst>
              </a:tr>
              <a:tr h="984094">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a:solidFill>
                            <a:schemeClr val="tx1"/>
                          </a:solidFill>
                          <a:hlinkClick r:id="rId5"/>
                        </a:rPr>
                        <a:t>How to Report Misinformation Online</a:t>
                      </a:r>
                      <a:endParaRPr lang="en-US" sz="1800" b="1">
                        <a:solidFill>
                          <a:schemeClr val="tx1"/>
                        </a:solidFill>
                      </a:endParaRPr>
                    </a:p>
                    <a:p>
                      <a:r>
                        <a:rPr lang="en-US" sz="1100" b="0">
                          <a:solidFill>
                            <a:schemeClr val="tx1"/>
                          </a:solidFill>
                        </a:rPr>
                        <a:t>The WHO has compiled the steps necessary to report misinformation on the most popular online platforms in order to encourage individuals to report false or misleading content online.</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518250"/>
                  </a:ext>
                </a:extLst>
              </a:tr>
              <a:tr h="928808">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a:solidFill>
                            <a:schemeClr val="tx1"/>
                          </a:solidFill>
                          <a:hlinkClick r:id="rId6"/>
                        </a:rPr>
                        <a:t>Equal Access Language Services</a:t>
                      </a:r>
                      <a:endParaRPr lang="en-US" sz="1800" b="1">
                        <a:solidFill>
                          <a:schemeClr val="tx1"/>
                        </a:solidFill>
                      </a:endParaRPr>
                    </a:p>
                    <a:p>
                      <a:r>
                        <a:rPr lang="en-US" sz="1100">
                          <a:solidFill>
                            <a:schemeClr val="tx1"/>
                          </a:solidFill>
                        </a:rPr>
                        <a:t>This service specializes in interpretation, training, translation </a:t>
                      </a:r>
                      <a:br>
                        <a:rPr lang="en-US" sz="1100">
                          <a:solidFill>
                            <a:srgbClr val="000000"/>
                          </a:solidFill>
                        </a:rPr>
                      </a:br>
                      <a:r>
                        <a:rPr lang="en-US" sz="1100">
                          <a:solidFill>
                            <a:schemeClr val="tx1"/>
                          </a:solidFill>
                        </a:rPr>
                        <a:t>and consultation for organizations that need to communicate in various languages.</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965597"/>
                  </a:ext>
                </a:extLst>
              </a:tr>
              <a:tr h="829293">
                <a:tc>
                  <a:txBody>
                    <a:bodyPr/>
                    <a:lstStyle/>
                    <a:p>
                      <a:pPr algn="ctr"/>
                      <a:endParaRPr lang="en-US" sz="1050" dirty="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a:solidFill>
                            <a:schemeClr val="tx1"/>
                          </a:solidFill>
                          <a:hlinkClick r:id="rId7"/>
                        </a:rPr>
                        <a:t>Resources in Indigenous Languages</a:t>
                      </a:r>
                      <a:endParaRPr lang="en-US" sz="1800" b="1">
                        <a:solidFill>
                          <a:schemeClr val="tx1"/>
                        </a:solidFill>
                      </a:endParaRPr>
                    </a:p>
                    <a:p>
                      <a:r>
                        <a:rPr lang="en-US" sz="1100">
                          <a:solidFill>
                            <a:schemeClr val="tx1"/>
                          </a:solidFill>
                        </a:rPr>
                        <a:t>CIELO has translated COVID-19 related resources into indigenous languages from across Latin America.</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0874191"/>
                  </a:ext>
                </a:extLst>
              </a:tr>
              <a:tr h="900061">
                <a:tc>
                  <a:txBody>
                    <a:bodyPr/>
                    <a:lstStyle/>
                    <a:p>
                      <a:pPr algn="ctr"/>
                      <a:endParaRPr lang="en-US" sz="1050">
                        <a:solidFill>
                          <a:schemeClr val="tx1"/>
                        </a:solidFill>
                      </a:endParaRP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hlinkClick r:id="rId8"/>
                        </a:rPr>
                        <a:t>Videos from The Refugee Response</a:t>
                      </a:r>
                      <a:endParaRPr lang="en-US" sz="1800" b="1" dirty="0">
                        <a:solidFill>
                          <a:schemeClr val="tx1"/>
                        </a:solidFill>
                      </a:endParaRPr>
                    </a:p>
                    <a:p>
                      <a:r>
                        <a:rPr lang="en-US" sz="1100" dirty="0">
                          <a:solidFill>
                            <a:schemeClr val="tx1"/>
                          </a:solidFill>
                        </a:rPr>
                        <a:t>Refugee Response has short videos in many languages on topics including mental health and recognizing misinformation during </a:t>
                      </a:r>
                    </a:p>
                    <a:p>
                      <a:r>
                        <a:rPr lang="en-US" sz="1100" dirty="0">
                          <a:solidFill>
                            <a:schemeClr val="tx1"/>
                          </a:solidFill>
                        </a:rPr>
                        <a:t>a pandemic.</a:t>
                      </a:r>
                    </a:p>
                  </a:txBody>
                  <a:tcPr marL="62345" marR="62345" marT="31173" marB="311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952573"/>
                  </a:ext>
                </a:extLst>
              </a:tr>
            </a:tbl>
          </a:graphicData>
        </a:graphic>
      </p:graphicFrame>
      <p:grpSp>
        <p:nvGrpSpPr>
          <p:cNvPr id="10" name="Group 9">
            <a:extLst>
              <a:ext uri="{FF2B5EF4-FFF2-40B4-BE49-F238E27FC236}">
                <a16:creationId xmlns:a16="http://schemas.microsoft.com/office/drawing/2014/main" id="{C7AAC1B5-9B81-4E6B-B81F-92F3D8216FB0}"/>
              </a:ext>
            </a:extLst>
          </p:cNvPr>
          <p:cNvGrpSpPr/>
          <p:nvPr/>
        </p:nvGrpSpPr>
        <p:grpSpPr>
          <a:xfrm>
            <a:off x="4097597" y="105438"/>
            <a:ext cx="2058006" cy="6614675"/>
            <a:chOff x="506233" y="1227457"/>
            <a:chExt cx="2339988" cy="7509976"/>
          </a:xfrm>
        </p:grpSpPr>
        <p:pic>
          <p:nvPicPr>
            <p:cNvPr id="19" name="Picture 18" descr="Graphical user interface, diagram, application&#10;&#10;Description automatically generated">
              <a:extLst>
                <a:ext uri="{FF2B5EF4-FFF2-40B4-BE49-F238E27FC236}">
                  <a16:creationId xmlns:a16="http://schemas.microsoft.com/office/drawing/2014/main" id="{C7104AF0-8E5F-49D3-A21E-2BB308EEA594}"/>
                </a:ext>
              </a:extLst>
            </p:cNvPr>
            <p:cNvPicPr>
              <a:picLocks noChangeAspect="1"/>
            </p:cNvPicPr>
            <p:nvPr/>
          </p:nvPicPr>
          <p:blipFill rotWithShape="1">
            <a:blip r:embed="rId9">
              <a:extLst>
                <a:ext uri="{28A0092B-C50C-407E-A947-70E740481C1C}">
                  <a14:useLocalDpi xmlns:a14="http://schemas.microsoft.com/office/drawing/2010/main" val="0"/>
                </a:ext>
              </a:extLst>
            </a:blip>
            <a:srcRect b="27016"/>
            <a:stretch/>
          </p:blipFill>
          <p:spPr>
            <a:xfrm>
              <a:off x="506233" y="1227457"/>
              <a:ext cx="2339988" cy="957996"/>
            </a:xfrm>
            <a:prstGeom prst="rect">
              <a:avLst/>
            </a:prstGeom>
          </p:spPr>
        </p:pic>
        <p:pic>
          <p:nvPicPr>
            <p:cNvPr id="21" name="Picture 2" descr="WHO covid19 02 v1 v1">
              <a:extLst>
                <a:ext uri="{FF2B5EF4-FFF2-40B4-BE49-F238E27FC236}">
                  <a16:creationId xmlns:a16="http://schemas.microsoft.com/office/drawing/2014/main" id="{8003E618-C950-428A-8743-3447C45F82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2518"/>
            <a:stretch/>
          </p:blipFill>
          <p:spPr bwMode="auto">
            <a:xfrm>
              <a:off x="915044" y="3478464"/>
              <a:ext cx="1398926" cy="1071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E842503-2509-4AA0-9BF9-CED4BE9387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414" y="2352063"/>
              <a:ext cx="1727626" cy="9597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E5753D5-16C9-4084-BB85-81F065C709F1}"/>
                </a:ext>
              </a:extLst>
            </p:cNvPr>
            <p:cNvPicPr>
              <a:picLocks noChangeAspect="1"/>
            </p:cNvPicPr>
            <p:nvPr/>
          </p:nvPicPr>
          <p:blipFill>
            <a:blip r:embed="rId12"/>
            <a:stretch>
              <a:fillRect/>
            </a:stretch>
          </p:blipFill>
          <p:spPr>
            <a:xfrm>
              <a:off x="693837" y="4853102"/>
              <a:ext cx="1964779" cy="791294"/>
            </a:xfrm>
            <a:prstGeom prst="rect">
              <a:avLst/>
            </a:prstGeom>
          </p:spPr>
        </p:pic>
        <p:pic>
          <p:nvPicPr>
            <p:cNvPr id="1028" name="Picture 4" descr="Equal Access Language Services">
              <a:extLst>
                <a:ext uri="{FF2B5EF4-FFF2-40B4-BE49-F238E27FC236}">
                  <a16:creationId xmlns:a16="http://schemas.microsoft.com/office/drawing/2014/main" id="{7040B606-98A6-4C3F-B4B2-332B4A9683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174" y="5984310"/>
              <a:ext cx="2120385" cy="585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ELO">
              <a:extLst>
                <a:ext uri="{FF2B5EF4-FFF2-40B4-BE49-F238E27FC236}">
                  <a16:creationId xmlns:a16="http://schemas.microsoft.com/office/drawing/2014/main" id="{6A4B5F97-646E-46D7-8BF9-1A59D73940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455" y="7033033"/>
              <a:ext cx="2132104" cy="5852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e Refugee Response (@refugeeresponse) | Twitter">
              <a:extLst>
                <a:ext uri="{FF2B5EF4-FFF2-40B4-BE49-F238E27FC236}">
                  <a16:creationId xmlns:a16="http://schemas.microsoft.com/office/drawing/2014/main" id="{BDB1E569-F331-4091-BC4E-802AE0384B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2134" y="7855134"/>
              <a:ext cx="882299" cy="8822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84FA0DF4-0CC4-44B6-855B-FB15574127DE}"/>
              </a:ext>
            </a:extLst>
          </p:cNvPr>
          <p:cNvSpPr/>
          <p:nvPr/>
        </p:nvSpPr>
        <p:spPr>
          <a:xfrm rot="16200000">
            <a:off x="-1534885" y="1534879"/>
            <a:ext cx="6858001" cy="378823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719" rtl="0" eaLnBrk="1" fontAlgn="auto" latinLnBrk="0" hangingPunct="1">
              <a:lnSpc>
                <a:spcPct val="100000"/>
              </a:lnSpc>
              <a:spcBef>
                <a:spcPts val="0"/>
              </a:spcBef>
              <a:spcAft>
                <a:spcPts val="0"/>
              </a:spcAft>
              <a:buClrTx/>
              <a:buSzTx/>
              <a:buFont typeface="Arial"/>
              <a:buNone/>
              <a:tabLst/>
              <a:defRPr/>
            </a:pPr>
            <a:endParaRPr kumimoji="0" lang="en-US" sz="1227"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A42A31DB-A5C1-4CA2-B72C-9AD8CB442C05}"/>
              </a:ext>
            </a:extLst>
          </p:cNvPr>
          <p:cNvSpPr txBox="1"/>
          <p:nvPr/>
        </p:nvSpPr>
        <p:spPr>
          <a:xfrm>
            <a:off x="181208" y="1978638"/>
            <a:ext cx="3425814" cy="2905411"/>
          </a:xfrm>
          <a:prstGeom prst="rect">
            <a:avLst/>
          </a:prstGeom>
          <a:noFill/>
        </p:spPr>
        <p:txBody>
          <a:bodyPr wrap="square" rtlCol="0">
            <a:spAutoFit/>
          </a:bodyPr>
          <a:lstStyle/>
          <a:p>
            <a:pPr marL="0" marR="0" lvl="0" indent="0" algn="ctr" defTabSz="311719" rtl="0" eaLnBrk="1" fontAlgn="auto" latinLnBrk="0" hangingPunct="1">
              <a:lnSpc>
                <a:spcPct val="90000"/>
              </a:lnSpc>
              <a:spcBef>
                <a:spcPts val="0"/>
              </a:spcBef>
              <a:spcAft>
                <a:spcPts val="120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Health Misinformation and Social Media</a:t>
            </a:r>
          </a:p>
          <a:p>
            <a:pPr marL="0" marR="0" lvl="0" indent="0" algn="ctr" defTabSz="311719" rtl="0" eaLnBrk="1" fontAlgn="auto" latinLnBrk="0" hangingPunct="1">
              <a:lnSpc>
                <a:spcPct val="9000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Resources</a:t>
            </a:r>
            <a:b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b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from the Panel Discussion</a:t>
            </a:r>
          </a:p>
        </p:txBody>
      </p:sp>
    </p:spTree>
    <p:extLst>
      <p:ext uri="{BB962C8B-B14F-4D97-AF65-F5344CB8AC3E}">
        <p14:creationId xmlns:p14="http://schemas.microsoft.com/office/powerpoint/2010/main" val="206479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F016CC26-959D-EDF3-9E0C-3A009874296B}"/>
              </a:ext>
            </a:extLst>
          </p:cNvPr>
          <p:cNvPicPr>
            <a:picLocks noChangeAspect="1"/>
          </p:cNvPicPr>
          <p:nvPr/>
        </p:nvPicPr>
        <p:blipFill rotWithShape="1">
          <a:blip r:embed="rId3"/>
          <a:srcRect t="10520" b="18118"/>
          <a:stretch/>
        </p:blipFill>
        <p:spPr>
          <a:xfrm>
            <a:off x="188121" y="508919"/>
            <a:ext cx="6787552" cy="5136066"/>
          </a:xfrm>
          <a:prstGeom prst="rect">
            <a:avLst/>
          </a:prstGeom>
        </p:spPr>
      </p:pic>
      <p:sp>
        <p:nvSpPr>
          <p:cNvPr id="3" name="TextBox 2">
            <a:extLst>
              <a:ext uri="{FF2B5EF4-FFF2-40B4-BE49-F238E27FC236}">
                <a16:creationId xmlns:a16="http://schemas.microsoft.com/office/drawing/2014/main" id="{ECC92226-207E-DD86-E30A-DC113CD74F22}"/>
              </a:ext>
            </a:extLst>
          </p:cNvPr>
          <p:cNvSpPr txBox="1"/>
          <p:nvPr/>
        </p:nvSpPr>
        <p:spPr>
          <a:xfrm>
            <a:off x="6830530" y="1434574"/>
            <a:ext cx="4521456" cy="3785652"/>
          </a:xfrm>
          <a:prstGeom prst="rect">
            <a:avLst/>
          </a:prstGeom>
          <a:noFill/>
        </p:spPr>
        <p:txBody>
          <a:bodyPr wrap="square" lIns="91440" tIns="45720" rIns="91440" bIns="45720" anchor="t">
            <a:spAutoFit/>
          </a:bodyPr>
          <a:lstStyle/>
          <a:p>
            <a:pPr algn="ctr"/>
            <a:r>
              <a:rPr lang="en-US" sz="4800" b="1" dirty="0"/>
              <a:t>What makes us </a:t>
            </a:r>
            <a:br>
              <a:rPr lang="en-US" sz="4800" b="1" dirty="0"/>
            </a:br>
            <a:r>
              <a:rPr lang="en-US" sz="4800" b="1" dirty="0"/>
              <a:t>more susceptible </a:t>
            </a:r>
            <a:br>
              <a:rPr lang="en-US" sz="4800" b="1" dirty="0"/>
            </a:br>
            <a:r>
              <a:rPr lang="en-US" sz="4800" b="1" dirty="0"/>
              <a:t>to believing myths or </a:t>
            </a:r>
            <a:br>
              <a:rPr lang="en-US" sz="4800" b="1" dirty="0"/>
            </a:br>
            <a:r>
              <a:rPr lang="en-US" sz="4800" b="1" dirty="0"/>
              <a:t>misinformation? </a:t>
            </a:r>
            <a:endParaRPr lang="es-MX" sz="4800" b="1" i="1" dirty="0">
              <a:cs typeface="Calibri" panose="020F0502020204030204"/>
            </a:endParaRPr>
          </a:p>
        </p:txBody>
      </p:sp>
      <p:sp>
        <p:nvSpPr>
          <p:cNvPr id="9" name="TextBox 8">
            <a:extLst>
              <a:ext uri="{FF2B5EF4-FFF2-40B4-BE49-F238E27FC236}">
                <a16:creationId xmlns:a16="http://schemas.microsoft.com/office/drawing/2014/main" id="{F41E891D-6C24-A263-57BE-C3748D77CA0B}"/>
              </a:ext>
            </a:extLst>
          </p:cNvPr>
          <p:cNvSpPr txBox="1"/>
          <p:nvPr/>
        </p:nvSpPr>
        <p:spPr>
          <a:xfrm>
            <a:off x="498619" y="5807125"/>
            <a:ext cx="3073400" cy="369332"/>
          </a:xfrm>
          <a:prstGeom prst="rect">
            <a:avLst/>
          </a:prstGeom>
          <a:noFill/>
        </p:spPr>
        <p:txBody>
          <a:bodyPr wrap="square" rtlCol="0">
            <a:spAutoFit/>
          </a:bodyPr>
          <a:lstStyle/>
          <a:p>
            <a:r>
              <a:rPr lang="en-US" b="1" dirty="0"/>
              <a:t>Image credit: </a:t>
            </a:r>
            <a:r>
              <a:rPr lang="en-US" dirty="0"/>
              <a:t>WHO/Sam </a:t>
            </a:r>
            <a:r>
              <a:rPr lang="en-US" dirty="0" err="1"/>
              <a:t>Bradd</a:t>
            </a:r>
            <a:endParaRPr lang="en-US" dirty="0"/>
          </a:p>
        </p:txBody>
      </p:sp>
    </p:spTree>
    <p:extLst>
      <p:ext uri="{BB962C8B-B14F-4D97-AF65-F5344CB8AC3E}">
        <p14:creationId xmlns:p14="http://schemas.microsoft.com/office/powerpoint/2010/main" val="245698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3339E-8543-0AA9-783D-3FC3F8703074}"/>
              </a:ext>
            </a:extLst>
          </p:cNvPr>
          <p:cNvPicPr>
            <a:picLocks noChangeAspect="1"/>
          </p:cNvPicPr>
          <p:nvPr/>
        </p:nvPicPr>
        <p:blipFill>
          <a:blip r:embed="rId3"/>
          <a:stretch>
            <a:fillRect/>
          </a:stretch>
        </p:blipFill>
        <p:spPr>
          <a:xfrm rot="165033">
            <a:off x="1517932" y="90732"/>
            <a:ext cx="8794468" cy="3847580"/>
          </a:xfrm>
          <a:prstGeom prst="rect">
            <a:avLst/>
          </a:prstGeom>
        </p:spPr>
      </p:pic>
      <p:sp>
        <p:nvSpPr>
          <p:cNvPr id="9" name="TextBox 8">
            <a:extLst>
              <a:ext uri="{FF2B5EF4-FFF2-40B4-BE49-F238E27FC236}">
                <a16:creationId xmlns:a16="http://schemas.microsoft.com/office/drawing/2014/main" id="{19F16455-ABE2-6FB7-22FB-730DDDABB40C}"/>
              </a:ext>
            </a:extLst>
          </p:cNvPr>
          <p:cNvSpPr txBox="1"/>
          <p:nvPr/>
        </p:nvSpPr>
        <p:spPr>
          <a:xfrm>
            <a:off x="8496578" y="3595604"/>
            <a:ext cx="3073400" cy="369332"/>
          </a:xfrm>
          <a:prstGeom prst="rect">
            <a:avLst/>
          </a:prstGeom>
          <a:noFill/>
        </p:spPr>
        <p:txBody>
          <a:bodyPr wrap="square" rtlCol="0">
            <a:spAutoFit/>
          </a:bodyPr>
          <a:lstStyle/>
          <a:p>
            <a:r>
              <a:rPr lang="en-US" b="1" dirty="0"/>
              <a:t>Image credit: </a:t>
            </a:r>
            <a:r>
              <a:rPr lang="en-US" dirty="0"/>
              <a:t>WHO/Sam </a:t>
            </a:r>
            <a:r>
              <a:rPr lang="en-US" dirty="0" err="1"/>
              <a:t>Bradd</a:t>
            </a:r>
            <a:endParaRPr lang="en-US" dirty="0"/>
          </a:p>
        </p:txBody>
      </p:sp>
      <p:sp>
        <p:nvSpPr>
          <p:cNvPr id="3" name="TextBox 2">
            <a:extLst>
              <a:ext uri="{FF2B5EF4-FFF2-40B4-BE49-F238E27FC236}">
                <a16:creationId xmlns:a16="http://schemas.microsoft.com/office/drawing/2014/main" id="{ECC92226-207E-DD86-E30A-DC113CD74F22}"/>
              </a:ext>
            </a:extLst>
          </p:cNvPr>
          <p:cNvSpPr txBox="1"/>
          <p:nvPr/>
        </p:nvSpPr>
        <p:spPr>
          <a:xfrm>
            <a:off x="1028700" y="4004652"/>
            <a:ext cx="10010912" cy="646331"/>
          </a:xfrm>
          <a:prstGeom prst="rect">
            <a:avLst/>
          </a:prstGeom>
          <a:noFill/>
        </p:spPr>
        <p:txBody>
          <a:bodyPr wrap="square" lIns="91440" tIns="45720" rIns="91440" bIns="45720" anchor="t">
            <a:spAutoFit/>
          </a:bodyPr>
          <a:lstStyle/>
          <a:p>
            <a:r>
              <a:rPr lang="es-MX" sz="3600" i="1" dirty="0" err="1">
                <a:solidFill>
                  <a:srgbClr val="C6422F"/>
                </a:solidFill>
                <a:latin typeface="Arial Black" panose="020B0A04020102020204" pitchFamily="34" charset="0"/>
              </a:rPr>
              <a:t>Sharing</a:t>
            </a:r>
            <a:r>
              <a:rPr lang="es-MX" sz="3600" i="1" dirty="0">
                <a:solidFill>
                  <a:srgbClr val="C6422F"/>
                </a:solidFill>
                <a:latin typeface="Arial Black" panose="020B0A04020102020204" pitchFamily="34" charset="0"/>
              </a:rPr>
              <a:t> Content </a:t>
            </a:r>
            <a:r>
              <a:rPr lang="es-MX" sz="3600" i="1" dirty="0" err="1">
                <a:solidFill>
                  <a:srgbClr val="C6422F"/>
                </a:solidFill>
                <a:latin typeface="Arial Black" panose="020B0A04020102020204" pitchFamily="34" charset="0"/>
              </a:rPr>
              <a:t>with</a:t>
            </a:r>
            <a:r>
              <a:rPr lang="es-MX" sz="3600" i="1" dirty="0">
                <a:solidFill>
                  <a:srgbClr val="C6422F"/>
                </a:solidFill>
                <a:latin typeface="Arial Black" panose="020B0A04020102020204" pitchFamily="34" charset="0"/>
              </a:rPr>
              <a:t> </a:t>
            </a:r>
            <a:r>
              <a:rPr lang="es-MX" sz="3600" i="1" dirty="0" err="1">
                <a:solidFill>
                  <a:srgbClr val="C6422F"/>
                </a:solidFill>
                <a:latin typeface="Arial Black" panose="020B0A04020102020204" pitchFamily="34" charset="0"/>
              </a:rPr>
              <a:t>others</a:t>
            </a:r>
            <a:r>
              <a:rPr lang="es-MX" sz="3600" i="1" dirty="0">
                <a:solidFill>
                  <a:srgbClr val="C6422F"/>
                </a:solidFill>
                <a:latin typeface="Arial Black" panose="020B0A04020102020204" pitchFamily="34" charset="0"/>
              </a:rPr>
              <a:t>...</a:t>
            </a:r>
            <a:endParaRPr lang="es-MX" dirty="0">
              <a:solidFill>
                <a:srgbClr val="C6422F"/>
              </a:solidFill>
              <a:latin typeface="Arial Black" panose="020B0A04020102020204" pitchFamily="34" charset="0"/>
              <a:ea typeface="Calibri" panose="020F0502020204030204"/>
              <a:cs typeface="Calibri" panose="020F0502020204030204"/>
            </a:endParaRPr>
          </a:p>
        </p:txBody>
      </p:sp>
      <p:sp>
        <p:nvSpPr>
          <p:cNvPr id="5" name="Text Placeholder 3">
            <a:extLst>
              <a:ext uri="{FF2B5EF4-FFF2-40B4-BE49-F238E27FC236}">
                <a16:creationId xmlns:a16="http://schemas.microsoft.com/office/drawing/2014/main" id="{0FC40881-F2AF-4A9A-F2F6-EC13D147917C}"/>
              </a:ext>
            </a:extLst>
          </p:cNvPr>
          <p:cNvSpPr>
            <a:spLocks noGrp="1"/>
          </p:cNvSpPr>
          <p:nvPr>
            <p:ph type="body" sz="half" idx="2"/>
          </p:nvPr>
        </p:nvSpPr>
        <p:spPr>
          <a:xfrm>
            <a:off x="1035050" y="4660867"/>
            <a:ext cx="10128250" cy="1592659"/>
          </a:xfrm>
        </p:spPr>
        <p:txBody>
          <a:bodyPr vert="horz" lIns="91440" tIns="45720" rIns="91440" bIns="45720" rtlCol="0" anchor="t">
            <a:noAutofit/>
          </a:bodyPr>
          <a:lstStyle/>
          <a:p>
            <a:pPr marL="285750" indent="-285750">
              <a:lnSpc>
                <a:spcPct val="100000"/>
              </a:lnSpc>
              <a:spcBef>
                <a:spcPts val="0"/>
              </a:spcBef>
              <a:spcAft>
                <a:spcPts val="1200"/>
              </a:spcAft>
              <a:buChar char="•"/>
            </a:pPr>
            <a:r>
              <a:rPr lang="en-US" sz="2800" b="1" dirty="0"/>
              <a:t>Makes us more susceptible to misinformation and disinformation</a:t>
            </a:r>
            <a:endParaRPr lang="en-US" sz="2800" b="1" dirty="0">
              <a:ea typeface="Calibri" panose="020F0502020204030204"/>
              <a:cs typeface="Calibri" panose="020F0502020204030204"/>
            </a:endParaRPr>
          </a:p>
          <a:p>
            <a:pPr marL="285750" indent="-285750">
              <a:lnSpc>
                <a:spcPct val="100000"/>
              </a:lnSpc>
              <a:spcBef>
                <a:spcPts val="0"/>
              </a:spcBef>
              <a:spcAft>
                <a:spcPts val="1200"/>
              </a:spcAft>
              <a:buChar char="•"/>
            </a:pPr>
            <a:r>
              <a:rPr lang="en-US" sz="2800" b="1" dirty="0"/>
              <a:t>People must monitor their impulse to share until having </a:t>
            </a:r>
            <a:br>
              <a:rPr lang="en-US" sz="2800" b="1" dirty="0"/>
            </a:br>
            <a:r>
              <a:rPr lang="en-US" sz="2800" b="1" dirty="0"/>
              <a:t>fact-checked information</a:t>
            </a:r>
            <a:endParaRPr lang="en-US" sz="1100" dirty="0">
              <a:ea typeface="Calibri" panose="020F0502020204030204"/>
              <a:cs typeface="Calibri" panose="020F0502020204030204"/>
            </a:endParaRPr>
          </a:p>
        </p:txBody>
      </p:sp>
    </p:spTree>
    <p:extLst>
      <p:ext uri="{BB962C8B-B14F-4D97-AF65-F5344CB8AC3E}">
        <p14:creationId xmlns:p14="http://schemas.microsoft.com/office/powerpoint/2010/main" val="266605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EFC5D-6114-B589-5D8E-9180CF4B7D86}"/>
              </a:ext>
            </a:extLst>
          </p:cNvPr>
          <p:cNvPicPr>
            <a:picLocks noChangeAspect="1"/>
          </p:cNvPicPr>
          <p:nvPr/>
        </p:nvPicPr>
        <p:blipFill>
          <a:blip r:embed="rId3"/>
          <a:stretch>
            <a:fillRect/>
          </a:stretch>
        </p:blipFill>
        <p:spPr>
          <a:xfrm>
            <a:off x="1257299" y="675360"/>
            <a:ext cx="9677402" cy="5507280"/>
          </a:xfrm>
          <a:prstGeom prst="rect">
            <a:avLst/>
          </a:prstGeom>
        </p:spPr>
      </p:pic>
      <p:pic>
        <p:nvPicPr>
          <p:cNvPr id="7" name="Picture 6">
            <a:extLst>
              <a:ext uri="{FF2B5EF4-FFF2-40B4-BE49-F238E27FC236}">
                <a16:creationId xmlns:a16="http://schemas.microsoft.com/office/drawing/2014/main" id="{7E0E8320-4863-0A4C-D618-401B0A866374}"/>
              </a:ext>
            </a:extLst>
          </p:cNvPr>
          <p:cNvPicPr>
            <a:picLocks noChangeAspect="1"/>
          </p:cNvPicPr>
          <p:nvPr/>
        </p:nvPicPr>
        <p:blipFill>
          <a:blip r:embed="rId4"/>
          <a:stretch>
            <a:fillRect/>
          </a:stretch>
        </p:blipFill>
        <p:spPr>
          <a:xfrm>
            <a:off x="323273" y="6321527"/>
            <a:ext cx="11545454" cy="414044"/>
          </a:xfrm>
          <a:prstGeom prst="rect">
            <a:avLst/>
          </a:prstGeom>
        </p:spPr>
      </p:pic>
    </p:spTree>
    <p:extLst>
      <p:ext uri="{BB962C8B-B14F-4D97-AF65-F5344CB8AC3E}">
        <p14:creationId xmlns:p14="http://schemas.microsoft.com/office/powerpoint/2010/main" val="307267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28AE9B-B49E-150A-B94E-44440858E497}"/>
              </a:ext>
            </a:extLst>
          </p:cNvPr>
          <p:cNvPicPr>
            <a:picLocks noChangeAspect="1"/>
          </p:cNvPicPr>
          <p:nvPr/>
        </p:nvPicPr>
        <p:blipFill>
          <a:blip r:embed="rId3"/>
          <a:stretch>
            <a:fillRect/>
          </a:stretch>
        </p:blipFill>
        <p:spPr>
          <a:xfrm>
            <a:off x="790700" y="572867"/>
            <a:ext cx="10204200" cy="5653316"/>
          </a:xfrm>
          <a:prstGeom prst="rect">
            <a:avLst/>
          </a:prstGeom>
        </p:spPr>
      </p:pic>
      <p:sp>
        <p:nvSpPr>
          <p:cNvPr id="3" name="Text Placeholder 3">
            <a:extLst>
              <a:ext uri="{FF2B5EF4-FFF2-40B4-BE49-F238E27FC236}">
                <a16:creationId xmlns:a16="http://schemas.microsoft.com/office/drawing/2014/main" id="{21B659A3-68A1-F982-1A9F-5747D9CF2CD5}"/>
              </a:ext>
            </a:extLst>
          </p:cNvPr>
          <p:cNvSpPr txBox="1">
            <a:spLocks/>
          </p:cNvSpPr>
          <p:nvPr/>
        </p:nvSpPr>
        <p:spPr>
          <a:xfrm>
            <a:off x="8653200" y="4180867"/>
            <a:ext cx="2856629" cy="1595819"/>
          </a:xfrm>
          <a:prstGeom prst="rect">
            <a:avLst/>
          </a:prstGeom>
        </p:spPr>
        <p:txBody>
          <a:bodyPr vert="horz" lIns="91440" tIns="45720" rIns="91440" bIns="45720" rtlCol="0" anchor="t">
            <a:noAutofit/>
          </a:bodyPr>
          <a:lstStyle>
            <a:lvl1pPr marL="0" indent="0" algn="l" defTabSz="529922" rtl="0" eaLnBrk="1" latinLnBrk="0" hangingPunct="1">
              <a:lnSpc>
                <a:spcPct val="90000"/>
              </a:lnSpc>
              <a:spcBef>
                <a:spcPts val="580"/>
              </a:spcBef>
              <a:buFont typeface="Arial" panose="020B0604020202020204" pitchFamily="34" charset="0"/>
              <a:buNone/>
              <a:defRPr sz="927" kern="1200">
                <a:solidFill>
                  <a:schemeClr val="tx1"/>
                </a:solidFill>
                <a:latin typeface="+mn-lt"/>
                <a:ea typeface="+mn-ea"/>
                <a:cs typeface="+mn-cs"/>
              </a:defRPr>
            </a:lvl1pPr>
            <a:lvl2pPr marL="264961" indent="0" algn="l" defTabSz="529922" rtl="0" eaLnBrk="1" latinLnBrk="0" hangingPunct="1">
              <a:lnSpc>
                <a:spcPct val="90000"/>
              </a:lnSpc>
              <a:spcBef>
                <a:spcPts val="290"/>
              </a:spcBef>
              <a:buFont typeface="Arial" panose="020B0604020202020204" pitchFamily="34" charset="0"/>
              <a:buNone/>
              <a:defRPr sz="811" kern="1200">
                <a:solidFill>
                  <a:schemeClr val="tx1"/>
                </a:solidFill>
                <a:latin typeface="+mn-lt"/>
                <a:ea typeface="+mn-ea"/>
                <a:cs typeface="+mn-cs"/>
              </a:defRPr>
            </a:lvl2pPr>
            <a:lvl3pPr marL="529922" indent="0" algn="l" defTabSz="529922" rtl="0" eaLnBrk="1" latinLnBrk="0" hangingPunct="1">
              <a:lnSpc>
                <a:spcPct val="90000"/>
              </a:lnSpc>
              <a:spcBef>
                <a:spcPts val="290"/>
              </a:spcBef>
              <a:buFont typeface="Arial" panose="020B0604020202020204" pitchFamily="34" charset="0"/>
              <a:buNone/>
              <a:defRPr sz="695" kern="1200">
                <a:solidFill>
                  <a:schemeClr val="tx1"/>
                </a:solidFill>
                <a:latin typeface="+mn-lt"/>
                <a:ea typeface="+mn-ea"/>
                <a:cs typeface="+mn-cs"/>
              </a:defRPr>
            </a:lvl3pPr>
            <a:lvl4pPr marL="794883"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4pPr>
            <a:lvl5pPr marL="1059844"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5pPr>
            <a:lvl6pPr marL="1324806"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6pPr>
            <a:lvl7pPr marL="1589767"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7pPr>
            <a:lvl8pPr marL="1854728"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8pPr>
            <a:lvl9pPr marL="2119689" indent="0" algn="l" defTabSz="529922" rtl="0" eaLnBrk="1" latinLnBrk="0" hangingPunct="1">
              <a:lnSpc>
                <a:spcPct val="90000"/>
              </a:lnSpc>
              <a:spcBef>
                <a:spcPts val="290"/>
              </a:spcBef>
              <a:buFont typeface="Arial" panose="020B0604020202020204" pitchFamily="34" charset="0"/>
              <a:buNone/>
              <a:defRPr sz="580" kern="1200">
                <a:solidFill>
                  <a:schemeClr val="tx1"/>
                </a:solidFill>
                <a:latin typeface="+mn-lt"/>
                <a:ea typeface="+mn-ea"/>
                <a:cs typeface="+mn-cs"/>
              </a:defRPr>
            </a:lvl9pPr>
          </a:lstStyle>
          <a:p>
            <a:r>
              <a:rPr lang="en-US" sz="2200" dirty="0"/>
              <a:t>Disinformation</a:t>
            </a:r>
            <a:br>
              <a:rPr lang="en-US" sz="2200" dirty="0"/>
            </a:br>
            <a:r>
              <a:rPr lang="en-US" sz="2200" dirty="0"/>
              <a:t>It is false or incorrect information with the deliberate purpose of deceiving.</a:t>
            </a:r>
            <a:endParaRPr lang="en-US" sz="2200" dirty="0">
              <a:ea typeface="Calibri Light"/>
              <a:cs typeface="Calibri Light"/>
            </a:endParaRPr>
          </a:p>
        </p:txBody>
      </p:sp>
      <p:pic>
        <p:nvPicPr>
          <p:cNvPr id="7" name="Picture 6">
            <a:extLst>
              <a:ext uri="{FF2B5EF4-FFF2-40B4-BE49-F238E27FC236}">
                <a16:creationId xmlns:a16="http://schemas.microsoft.com/office/drawing/2014/main" id="{FFC4B3D8-E88F-EBB2-9A09-BC2B79EB6101}"/>
              </a:ext>
            </a:extLst>
          </p:cNvPr>
          <p:cNvPicPr>
            <a:picLocks noChangeAspect="1"/>
          </p:cNvPicPr>
          <p:nvPr/>
        </p:nvPicPr>
        <p:blipFill>
          <a:blip r:embed="rId4"/>
          <a:stretch>
            <a:fillRect/>
          </a:stretch>
        </p:blipFill>
        <p:spPr>
          <a:xfrm>
            <a:off x="323273" y="6321527"/>
            <a:ext cx="11545454" cy="414044"/>
          </a:xfrm>
          <a:prstGeom prst="rect">
            <a:avLst/>
          </a:prstGeom>
        </p:spPr>
      </p:pic>
    </p:spTree>
    <p:extLst>
      <p:ext uri="{BB962C8B-B14F-4D97-AF65-F5344CB8AC3E}">
        <p14:creationId xmlns:p14="http://schemas.microsoft.com/office/powerpoint/2010/main" val="53972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4C693-52BE-BC1A-E2F2-3793485C717F}"/>
              </a:ext>
            </a:extLst>
          </p:cNvPr>
          <p:cNvPicPr>
            <a:picLocks noChangeAspect="1"/>
          </p:cNvPicPr>
          <p:nvPr/>
        </p:nvPicPr>
        <p:blipFill>
          <a:blip r:embed="rId3"/>
          <a:stretch>
            <a:fillRect/>
          </a:stretch>
        </p:blipFill>
        <p:spPr>
          <a:xfrm>
            <a:off x="910663" y="579664"/>
            <a:ext cx="10631932" cy="5298622"/>
          </a:xfrm>
          <a:prstGeom prst="rect">
            <a:avLst/>
          </a:prstGeom>
        </p:spPr>
      </p:pic>
      <p:pic>
        <p:nvPicPr>
          <p:cNvPr id="4" name="Picture 3">
            <a:extLst>
              <a:ext uri="{FF2B5EF4-FFF2-40B4-BE49-F238E27FC236}">
                <a16:creationId xmlns:a16="http://schemas.microsoft.com/office/drawing/2014/main" id="{66D850DD-732A-021E-78F6-8632393F5692}"/>
              </a:ext>
            </a:extLst>
          </p:cNvPr>
          <p:cNvPicPr>
            <a:picLocks noChangeAspect="1"/>
          </p:cNvPicPr>
          <p:nvPr/>
        </p:nvPicPr>
        <p:blipFill>
          <a:blip r:embed="rId4"/>
          <a:stretch>
            <a:fillRect/>
          </a:stretch>
        </p:blipFill>
        <p:spPr>
          <a:xfrm>
            <a:off x="323273" y="6321527"/>
            <a:ext cx="11545454" cy="414044"/>
          </a:xfrm>
          <a:prstGeom prst="rect">
            <a:avLst/>
          </a:prstGeom>
        </p:spPr>
      </p:pic>
    </p:spTree>
    <p:extLst>
      <p:ext uri="{BB962C8B-B14F-4D97-AF65-F5344CB8AC3E}">
        <p14:creationId xmlns:p14="http://schemas.microsoft.com/office/powerpoint/2010/main" val="260251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FE7A2A-60C1-C63F-0719-FC74C8B0F2B0}"/>
              </a:ext>
            </a:extLst>
          </p:cNvPr>
          <p:cNvSpPr txBox="1"/>
          <p:nvPr/>
        </p:nvSpPr>
        <p:spPr>
          <a:xfrm>
            <a:off x="330681" y="982176"/>
            <a:ext cx="11454919" cy="5278368"/>
          </a:xfrm>
          <a:prstGeom prst="rect">
            <a:avLst/>
          </a:prstGeom>
          <a:noFill/>
        </p:spPr>
        <p:txBody>
          <a:bodyPr wrap="square" lIns="91440" tIns="45720" rIns="91440" bIns="45720" anchor="t">
            <a:spAutoFit/>
          </a:bodyPr>
          <a:lstStyle/>
          <a:p>
            <a:pPr marL="285750" indent="-285750">
              <a:spcAft>
                <a:spcPts val="1800"/>
              </a:spcAft>
              <a:buFont typeface="Wingdings" panose="05000000000000000000" pitchFamily="2" charset="2"/>
              <a:buChar char="q"/>
            </a:pPr>
            <a:r>
              <a:rPr lang="en-US" sz="2200" b="1" dirty="0"/>
              <a:t>Perception that the source is credible - </a:t>
            </a:r>
            <a:r>
              <a:rPr lang="en-US" sz="2200" dirty="0"/>
              <a:t>If it is sent to me by my friend or family it is true</a:t>
            </a:r>
            <a:endParaRPr lang="es-ES" sz="2200" dirty="0"/>
          </a:p>
          <a:p>
            <a:pPr marL="285750" indent="-285750">
              <a:spcAft>
                <a:spcPts val="1800"/>
              </a:spcAft>
              <a:buFont typeface="Wingdings" panose="05000000000000000000" pitchFamily="2" charset="2"/>
              <a:buChar char="q"/>
            </a:pPr>
            <a:r>
              <a:rPr lang="en-US" sz="2200" b="1" dirty="0"/>
              <a:t>Illusory truth effect- </a:t>
            </a:r>
            <a:r>
              <a:rPr lang="en-US" sz="2200" dirty="0"/>
              <a:t>If everyone says it, then it's true (influencer, social media) Ahem: the false claim that "COVID-19 is no worse than the flu" has been repeated many times in the media.</a:t>
            </a:r>
            <a:endParaRPr lang="en-US" sz="2200" b="1" dirty="0"/>
          </a:p>
          <a:p>
            <a:pPr marL="285750" indent="-285750">
              <a:spcAft>
                <a:spcPts val="1800"/>
              </a:spcAft>
              <a:buFont typeface="Wingdings" panose="05000000000000000000" pitchFamily="2" charset="2"/>
              <a:buChar char="q"/>
            </a:pPr>
            <a:r>
              <a:rPr lang="en-US" sz="2200" b="1" dirty="0"/>
              <a:t>We learn by repetition. </a:t>
            </a:r>
            <a:r>
              <a:rPr lang="en-US" sz="2200" dirty="0"/>
              <a:t>Level of repetition of things- The more things are repeated, the easier it is to process, remember and accept them as truth.  Remember the multiplication tables</a:t>
            </a:r>
            <a:endParaRPr lang="es-ES" sz="2200" dirty="0">
              <a:effectLst/>
            </a:endParaRPr>
          </a:p>
          <a:p>
            <a:pPr marL="285750" indent="-285750">
              <a:spcAft>
                <a:spcPts val="1200"/>
              </a:spcAft>
              <a:buFont typeface="Wingdings" panose="05000000000000000000" pitchFamily="2" charset="2"/>
              <a:buChar char="q"/>
            </a:pPr>
            <a:r>
              <a:rPr lang="en-US" sz="2200" b="1" dirty="0"/>
              <a:t>Characteristics of people: </a:t>
            </a:r>
          </a:p>
          <a:p>
            <a:pPr marL="742950" lvl="1" indent="-285750">
              <a:spcAft>
                <a:spcPts val="1200"/>
              </a:spcAft>
              <a:buFont typeface="Courier New" panose="02070309020205020404" pitchFamily="49" charset="0"/>
              <a:buChar char="o"/>
            </a:pPr>
            <a:r>
              <a:rPr lang="en-US" sz="2200" b="1" dirty="0"/>
              <a:t>Age- older more susceptible</a:t>
            </a:r>
            <a:endParaRPr lang="es-ES" sz="2200" dirty="0"/>
          </a:p>
          <a:p>
            <a:pPr marL="742950" lvl="1" indent="-285750">
              <a:spcAft>
                <a:spcPts val="1200"/>
              </a:spcAft>
              <a:buFont typeface="Courier New" panose="02070309020205020404" pitchFamily="49" charset="0"/>
              <a:buChar char="o"/>
            </a:pPr>
            <a:r>
              <a:rPr lang="en-US" sz="2200" b="1" dirty="0"/>
              <a:t>Educational level</a:t>
            </a:r>
            <a:endParaRPr lang="es-ES" sz="2200" dirty="0"/>
          </a:p>
          <a:p>
            <a:pPr marL="742950" lvl="1" indent="-285750">
              <a:spcAft>
                <a:spcPts val="1200"/>
              </a:spcAft>
              <a:buFont typeface="Courier New" panose="02070309020205020404" pitchFamily="49" charset="0"/>
              <a:buChar char="o"/>
            </a:pPr>
            <a:r>
              <a:rPr lang="en-US" sz="2200" b="1" dirty="0"/>
              <a:t>Political affiliation</a:t>
            </a:r>
            <a:endParaRPr lang="es-ES" sz="2200" dirty="0"/>
          </a:p>
          <a:p>
            <a:pPr marL="742950" lvl="1" indent="-285750">
              <a:spcAft>
                <a:spcPts val="1200"/>
              </a:spcAft>
              <a:buFont typeface="Courier New" panose="02070309020205020404" pitchFamily="49" charset="0"/>
              <a:buChar char="o"/>
            </a:pPr>
            <a:r>
              <a:rPr lang="en-US" sz="2200" b="1" dirty="0"/>
              <a:t>Economic status</a:t>
            </a:r>
            <a:endParaRPr lang="es-ES" sz="2200" dirty="0"/>
          </a:p>
          <a:p>
            <a:pPr marL="742950" lvl="1" indent="-285750">
              <a:spcAft>
                <a:spcPts val="1200"/>
              </a:spcAft>
              <a:buFont typeface="Courier New" panose="02070309020205020404" pitchFamily="49" charset="0"/>
              <a:buChar char="o"/>
            </a:pPr>
            <a:r>
              <a:rPr lang="en-US" sz="2200" b="1" dirty="0"/>
              <a:t>Level of information on the topic</a:t>
            </a:r>
            <a:endParaRPr lang="es-ES" sz="2200" dirty="0">
              <a:effectLst/>
            </a:endParaRPr>
          </a:p>
        </p:txBody>
      </p:sp>
      <p:sp>
        <p:nvSpPr>
          <p:cNvPr id="14" name="TextBox 13">
            <a:extLst>
              <a:ext uri="{FF2B5EF4-FFF2-40B4-BE49-F238E27FC236}">
                <a16:creationId xmlns:a16="http://schemas.microsoft.com/office/drawing/2014/main" id="{3B03ACEA-F63A-6A5F-5D16-F00B9E6053C4}"/>
              </a:ext>
            </a:extLst>
          </p:cNvPr>
          <p:cNvSpPr txBox="1"/>
          <p:nvPr/>
        </p:nvSpPr>
        <p:spPr>
          <a:xfrm>
            <a:off x="330681" y="335844"/>
            <a:ext cx="10282890" cy="646331"/>
          </a:xfrm>
          <a:prstGeom prst="rect">
            <a:avLst/>
          </a:prstGeom>
          <a:noFill/>
        </p:spPr>
        <p:txBody>
          <a:bodyPr wrap="square">
            <a:spAutoFit/>
          </a:bodyPr>
          <a:lstStyle/>
          <a:p>
            <a:r>
              <a:rPr lang="en-US" sz="3600" b="1" dirty="0">
                <a:solidFill>
                  <a:srgbClr val="0070C0"/>
                </a:solidFill>
              </a:rPr>
              <a:t>We tend to be more susceptible by:</a:t>
            </a:r>
          </a:p>
        </p:txBody>
      </p:sp>
      <p:sp>
        <p:nvSpPr>
          <p:cNvPr id="16" name="TextBox 15">
            <a:extLst>
              <a:ext uri="{FF2B5EF4-FFF2-40B4-BE49-F238E27FC236}">
                <a16:creationId xmlns:a16="http://schemas.microsoft.com/office/drawing/2014/main" id="{652CCA2A-533E-BAC2-8041-CA320B04C338}"/>
              </a:ext>
            </a:extLst>
          </p:cNvPr>
          <p:cNvSpPr txBox="1"/>
          <p:nvPr/>
        </p:nvSpPr>
        <p:spPr>
          <a:xfrm>
            <a:off x="6235699" y="4098854"/>
            <a:ext cx="3162301" cy="646331"/>
          </a:xfrm>
          <a:prstGeom prst="rect">
            <a:avLst/>
          </a:prstGeom>
          <a:noFill/>
        </p:spPr>
        <p:txBody>
          <a:bodyPr wrap="square">
            <a:spAutoFit/>
          </a:bodyPr>
          <a:lstStyle/>
          <a:p>
            <a:r>
              <a:rPr lang="en-US" b="1">
                <a:solidFill>
                  <a:schemeClr val="tx1"/>
                </a:solidFill>
              </a:rPr>
              <a:t>La </a:t>
            </a:r>
            <a:r>
              <a:rPr lang="en-US" b="1" err="1">
                <a:solidFill>
                  <a:schemeClr val="tx1"/>
                </a:solidFill>
              </a:rPr>
              <a:t>información</a:t>
            </a:r>
            <a:r>
              <a:rPr lang="en-US" b="1">
                <a:solidFill>
                  <a:schemeClr val="tx1"/>
                </a:solidFill>
              </a:rPr>
              <a:t> </a:t>
            </a:r>
            <a:r>
              <a:rPr lang="en-US" b="1" err="1">
                <a:solidFill>
                  <a:schemeClr val="tx1"/>
                </a:solidFill>
              </a:rPr>
              <a:t>erronea</a:t>
            </a:r>
            <a:r>
              <a:rPr lang="en-US" b="1">
                <a:solidFill>
                  <a:schemeClr val="tx1"/>
                </a:solidFill>
              </a:rPr>
              <a:t> </a:t>
            </a:r>
            <a:r>
              <a:rPr lang="en-US" b="1" err="1">
                <a:solidFill>
                  <a:schemeClr val="tx1"/>
                </a:solidFill>
              </a:rPr>
              <a:t>como</a:t>
            </a:r>
            <a:r>
              <a:rPr lang="en-US" b="1">
                <a:solidFill>
                  <a:schemeClr val="tx1"/>
                </a:solidFill>
              </a:rPr>
              <a:t> un virus </a:t>
            </a:r>
          </a:p>
        </p:txBody>
      </p:sp>
      <p:pic>
        <p:nvPicPr>
          <p:cNvPr id="18" name="Picture 17">
            <a:extLst>
              <a:ext uri="{FF2B5EF4-FFF2-40B4-BE49-F238E27FC236}">
                <a16:creationId xmlns:a16="http://schemas.microsoft.com/office/drawing/2014/main" id="{C01D1550-629D-A35B-6111-69D82AEB1617}"/>
              </a:ext>
            </a:extLst>
          </p:cNvPr>
          <p:cNvPicPr>
            <a:picLocks noChangeAspect="1"/>
          </p:cNvPicPr>
          <p:nvPr/>
        </p:nvPicPr>
        <p:blipFill>
          <a:blip r:embed="rId3"/>
          <a:stretch>
            <a:fillRect/>
          </a:stretch>
        </p:blipFill>
        <p:spPr>
          <a:xfrm>
            <a:off x="5186849" y="3429001"/>
            <a:ext cx="7345282" cy="3429000"/>
          </a:xfrm>
          <a:prstGeom prst="rect">
            <a:avLst/>
          </a:prstGeom>
        </p:spPr>
      </p:pic>
      <p:sp>
        <p:nvSpPr>
          <p:cNvPr id="3" name="Text Placeholder 2">
            <a:extLst>
              <a:ext uri="{FF2B5EF4-FFF2-40B4-BE49-F238E27FC236}">
                <a16:creationId xmlns:a16="http://schemas.microsoft.com/office/drawing/2014/main" id="{4FA004E6-B74F-0D85-F7B7-5F55CAF43FF9}"/>
              </a:ext>
            </a:extLst>
          </p:cNvPr>
          <p:cNvSpPr>
            <a:spLocks noGrp="1"/>
          </p:cNvSpPr>
          <p:nvPr>
            <p:ph type="body" idx="1"/>
          </p:nvPr>
        </p:nvSpPr>
        <p:spPr>
          <a:xfrm>
            <a:off x="-1" y="6488856"/>
            <a:ext cx="7547429" cy="369143"/>
          </a:xfrm>
          <a:solidFill>
            <a:schemeClr val="accent6">
              <a:lumMod val="60000"/>
              <a:lumOff val="40000"/>
            </a:schemeClr>
          </a:solidFill>
        </p:spPr>
        <p:txBody>
          <a:bodyPr vert="horz" lIns="91368" tIns="45684" rIns="91368" bIns="45684" rtlCol="0" anchor="b">
            <a:noAutofit/>
          </a:bodyPr>
          <a:lstStyle/>
          <a:p>
            <a:endParaRPr lang="en-US" sz="2000" b="1" dirty="0">
              <a:solidFill>
                <a:schemeClr val="tx1"/>
              </a:solidFill>
            </a:endParaRPr>
          </a:p>
          <a:p>
            <a:r>
              <a:rPr lang="en-US" sz="1600" b="1" dirty="0">
                <a:solidFill>
                  <a:srgbClr val="333333"/>
                </a:solidFill>
                <a:latin typeface="Segoe UI"/>
                <a:cs typeface="Segoe UI"/>
              </a:rPr>
              <a:t>SIR Model - Susceptibility-Infection-Recovery. Van Der Linden, Sander, 2022 </a:t>
            </a:r>
          </a:p>
        </p:txBody>
      </p:sp>
    </p:spTree>
    <p:extLst>
      <p:ext uri="{BB962C8B-B14F-4D97-AF65-F5344CB8AC3E}">
        <p14:creationId xmlns:p14="http://schemas.microsoft.com/office/powerpoint/2010/main" val="202091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CD6A-6A61-4A54-ED1B-6ADA49FC85D5}"/>
              </a:ext>
            </a:extLst>
          </p:cNvPr>
          <p:cNvSpPr>
            <a:spLocks noGrp="1"/>
          </p:cNvSpPr>
          <p:nvPr>
            <p:ph type="title"/>
          </p:nvPr>
        </p:nvSpPr>
        <p:spPr>
          <a:xfrm>
            <a:off x="2598057" y="243028"/>
            <a:ext cx="6995886" cy="1143000"/>
          </a:xfrm>
        </p:spPr>
        <p:txBody>
          <a:bodyPr/>
          <a:lstStyle/>
          <a:p>
            <a:r>
              <a:rPr lang="en-US" sz="5400" b="1" dirty="0">
                <a:solidFill>
                  <a:schemeClr val="bg2">
                    <a:lumMod val="10000"/>
                  </a:schemeClr>
                </a:solidFill>
                <a:cs typeface="Calibri"/>
              </a:rPr>
              <a:t>Information as a Virus</a:t>
            </a:r>
          </a:p>
        </p:txBody>
      </p:sp>
      <p:grpSp>
        <p:nvGrpSpPr>
          <p:cNvPr id="13" name="Group 12">
            <a:extLst>
              <a:ext uri="{FF2B5EF4-FFF2-40B4-BE49-F238E27FC236}">
                <a16:creationId xmlns:a16="http://schemas.microsoft.com/office/drawing/2014/main" id="{72544E6E-FCCB-EFFD-AE6B-456DA3E43BB6}"/>
              </a:ext>
            </a:extLst>
          </p:cNvPr>
          <p:cNvGrpSpPr/>
          <p:nvPr/>
        </p:nvGrpSpPr>
        <p:grpSpPr>
          <a:xfrm>
            <a:off x="1994141" y="1518727"/>
            <a:ext cx="8203718" cy="1633268"/>
            <a:chOff x="2101970" y="1620327"/>
            <a:chExt cx="8203718" cy="1633268"/>
          </a:xfrm>
        </p:grpSpPr>
        <p:sp>
          <p:nvSpPr>
            <p:cNvPr id="3" name="Rectangle: Rounded Corners 2">
              <a:extLst>
                <a:ext uri="{FF2B5EF4-FFF2-40B4-BE49-F238E27FC236}">
                  <a16:creationId xmlns:a16="http://schemas.microsoft.com/office/drawing/2014/main" id="{7DDFACBF-7C47-1771-E076-2E26CE1F9950}"/>
                </a:ext>
              </a:extLst>
            </p:cNvPr>
            <p:cNvSpPr/>
            <p:nvPr/>
          </p:nvSpPr>
          <p:spPr bwMode="auto">
            <a:xfrm>
              <a:off x="2101970" y="1620328"/>
              <a:ext cx="3674851" cy="1633267"/>
            </a:xfrm>
            <a:prstGeom prst="roundRect">
              <a:avLst/>
            </a:prstGeom>
            <a:solidFill>
              <a:schemeClr val="tx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400" b="1" dirty="0">
                  <a:solidFill>
                    <a:schemeClr val="bg2">
                      <a:lumMod val="10000"/>
                    </a:schemeClr>
                  </a:solidFill>
                  <a:latin typeface="Calibri"/>
                  <a:cs typeface="Calibri"/>
                </a:rPr>
                <a:t>Infection:</a:t>
              </a:r>
              <a:r>
                <a:rPr lang="en-US" sz="2000" dirty="0">
                  <a:solidFill>
                    <a:schemeClr val="bg2">
                      <a:lumMod val="10000"/>
                    </a:schemeClr>
                  </a:solidFill>
                  <a:latin typeface="Calibri"/>
                  <a:cs typeface="Calibri"/>
                </a:rPr>
                <a:t> </a:t>
              </a:r>
            </a:p>
            <a:p>
              <a:pPr algn="ctr">
                <a:spcBef>
                  <a:spcPct val="0"/>
                </a:spcBef>
                <a:spcAft>
                  <a:spcPct val="0"/>
                </a:spcAft>
              </a:pPr>
              <a:r>
                <a:rPr lang="en-US" sz="2000" dirty="0">
                  <a:solidFill>
                    <a:schemeClr val="bg2">
                      <a:lumMod val="10000"/>
                    </a:schemeClr>
                  </a:solidFill>
                  <a:latin typeface="Calibri"/>
                  <a:cs typeface="Calibri"/>
                </a:rPr>
                <a:t>Accepting the information </a:t>
              </a:r>
              <a:br>
                <a:rPr lang="en-US" sz="2000" dirty="0">
                  <a:solidFill>
                    <a:schemeClr val="bg2">
                      <a:lumMod val="10000"/>
                    </a:schemeClr>
                  </a:solidFill>
                  <a:latin typeface="Calibri"/>
                  <a:cs typeface="Calibri"/>
                </a:rPr>
              </a:br>
              <a:r>
                <a:rPr lang="en-US" sz="2000" dirty="0">
                  <a:solidFill>
                    <a:schemeClr val="bg2">
                      <a:lumMod val="10000"/>
                    </a:schemeClr>
                  </a:solidFill>
                  <a:latin typeface="Calibri"/>
                  <a:cs typeface="Calibri"/>
                </a:rPr>
                <a:t>as true</a:t>
              </a:r>
              <a:endParaRPr lang="en-US" sz="2000" dirty="0">
                <a:solidFill>
                  <a:schemeClr val="bg2">
                    <a:lumMod val="10000"/>
                  </a:schemeClr>
                </a:solidFill>
                <a:cs typeface="Calibri"/>
              </a:endParaRPr>
            </a:p>
          </p:txBody>
        </p:sp>
        <p:sp>
          <p:nvSpPr>
            <p:cNvPr id="4" name="Rectangle: Rounded Corners 3">
              <a:extLst>
                <a:ext uri="{FF2B5EF4-FFF2-40B4-BE49-F238E27FC236}">
                  <a16:creationId xmlns:a16="http://schemas.microsoft.com/office/drawing/2014/main" id="{4878480A-2A72-CD50-811C-C57E255ECBB8}"/>
                </a:ext>
              </a:extLst>
            </p:cNvPr>
            <p:cNvSpPr/>
            <p:nvPr/>
          </p:nvSpPr>
          <p:spPr bwMode="auto">
            <a:xfrm>
              <a:off x="6400799" y="1620327"/>
              <a:ext cx="3904889" cy="1633267"/>
            </a:xfrm>
            <a:prstGeom prst="roundRect">
              <a:avLst/>
            </a:prstGeom>
            <a:solidFill>
              <a:schemeClr val="tx2">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400" b="1" dirty="0">
                  <a:solidFill>
                    <a:schemeClr val="bg2">
                      <a:lumMod val="10000"/>
                    </a:schemeClr>
                  </a:solidFill>
                  <a:latin typeface="Calibri"/>
                  <a:cs typeface="Calibri"/>
                </a:rPr>
                <a:t>Immunization/inoculation:</a:t>
              </a:r>
            </a:p>
            <a:p>
              <a:pPr algn="ctr">
                <a:spcBef>
                  <a:spcPct val="0"/>
                </a:spcBef>
                <a:spcAft>
                  <a:spcPct val="0"/>
                </a:spcAft>
              </a:pPr>
              <a:r>
                <a:rPr lang="en-US" sz="2000" dirty="0">
                  <a:solidFill>
                    <a:schemeClr val="bg2">
                      <a:lumMod val="10000"/>
                    </a:schemeClr>
                  </a:solidFill>
                  <a:latin typeface="Calibri"/>
                  <a:cs typeface="Calibri"/>
                </a:rPr>
                <a:t>Prior information to generate strong antibodies to misinformation</a:t>
              </a:r>
              <a:endParaRPr lang="en-US" sz="2000" dirty="0">
                <a:solidFill>
                  <a:schemeClr val="bg2">
                    <a:lumMod val="10000"/>
                  </a:schemeClr>
                </a:solidFill>
                <a:cs typeface="Calibri"/>
              </a:endParaRPr>
            </a:p>
          </p:txBody>
        </p:sp>
      </p:grpSp>
      <p:sp>
        <p:nvSpPr>
          <p:cNvPr id="5" name="Rectangle: Rounded Corners 4">
            <a:extLst>
              <a:ext uri="{FF2B5EF4-FFF2-40B4-BE49-F238E27FC236}">
                <a16:creationId xmlns:a16="http://schemas.microsoft.com/office/drawing/2014/main" id="{79DB91C3-E8DB-9563-ADA7-3F2E4655771B}"/>
              </a:ext>
            </a:extLst>
          </p:cNvPr>
          <p:cNvSpPr/>
          <p:nvPr/>
        </p:nvSpPr>
        <p:spPr bwMode="auto">
          <a:xfrm>
            <a:off x="1419046" y="3618781"/>
            <a:ext cx="9353909" cy="9144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solidFill>
                  <a:schemeClr val="bg2">
                    <a:lumMod val="10000"/>
                  </a:schemeClr>
                </a:solidFill>
                <a:latin typeface="Arial"/>
                <a:cs typeface="Arial"/>
              </a:rPr>
              <a:t>HOW TO PROTECT YOURSELF</a:t>
            </a:r>
            <a:endParaRPr lang="en-US" sz="2400" b="1" i="0" u="none" strike="noStrike" cap="none" normalizeH="0" baseline="0" dirty="0">
              <a:ln>
                <a:noFill/>
              </a:ln>
              <a:solidFill>
                <a:schemeClr val="bg2">
                  <a:lumMod val="10000"/>
                </a:schemeClr>
              </a:solidFill>
              <a:effectLst/>
              <a:latin typeface="Arial" charset="0"/>
              <a:cs typeface="Arial"/>
            </a:endParaRPr>
          </a:p>
        </p:txBody>
      </p:sp>
      <p:pic>
        <p:nvPicPr>
          <p:cNvPr id="9" name="Graphic 9" descr="Germ with solid fill">
            <a:extLst>
              <a:ext uri="{FF2B5EF4-FFF2-40B4-BE49-F238E27FC236}">
                <a16:creationId xmlns:a16="http://schemas.microsoft.com/office/drawing/2014/main" id="{C983D2EB-1E4D-2588-EB04-0977FFFBA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379" y="1649355"/>
            <a:ext cx="1287033" cy="1287033"/>
          </a:xfrm>
          <a:prstGeom prst="rect">
            <a:avLst/>
          </a:prstGeom>
        </p:spPr>
      </p:pic>
      <p:pic>
        <p:nvPicPr>
          <p:cNvPr id="10" name="Graphic 10" descr="Needle with solid fill">
            <a:extLst>
              <a:ext uri="{FF2B5EF4-FFF2-40B4-BE49-F238E27FC236}">
                <a16:creationId xmlns:a16="http://schemas.microsoft.com/office/drawing/2014/main" id="{45A80705-CD0F-111E-BEF9-23A53DC3B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761168">
            <a:off x="10165204" y="1632151"/>
            <a:ext cx="1422558" cy="1403230"/>
          </a:xfrm>
          <a:prstGeom prst="rect">
            <a:avLst/>
          </a:prstGeom>
        </p:spPr>
      </p:pic>
      <p:grpSp>
        <p:nvGrpSpPr>
          <p:cNvPr id="12" name="Group 11">
            <a:extLst>
              <a:ext uri="{FF2B5EF4-FFF2-40B4-BE49-F238E27FC236}">
                <a16:creationId xmlns:a16="http://schemas.microsoft.com/office/drawing/2014/main" id="{F04F7AFF-A55F-8305-0D46-D2E79826F119}"/>
              </a:ext>
            </a:extLst>
          </p:cNvPr>
          <p:cNvGrpSpPr/>
          <p:nvPr/>
        </p:nvGrpSpPr>
        <p:grpSpPr>
          <a:xfrm>
            <a:off x="1207999" y="4898108"/>
            <a:ext cx="9776001" cy="1403230"/>
            <a:chOff x="843374" y="4898108"/>
            <a:chExt cx="9776001" cy="1403230"/>
          </a:xfrm>
        </p:grpSpPr>
        <p:sp>
          <p:nvSpPr>
            <p:cNvPr id="6" name="Rectangle: Rounded Corners 5">
              <a:extLst>
                <a:ext uri="{FF2B5EF4-FFF2-40B4-BE49-F238E27FC236}">
                  <a16:creationId xmlns:a16="http://schemas.microsoft.com/office/drawing/2014/main" id="{B750E349-9188-C099-6DEA-3FD74CEC7A79}"/>
                </a:ext>
              </a:extLst>
            </p:cNvPr>
            <p:cNvSpPr/>
            <p:nvPr/>
          </p:nvSpPr>
          <p:spPr bwMode="auto">
            <a:xfrm>
              <a:off x="843374" y="4898108"/>
              <a:ext cx="1920814"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dirty="0">
                  <a:solidFill>
                    <a:schemeClr val="bg2">
                      <a:lumMod val="10000"/>
                    </a:schemeClr>
                  </a:solidFill>
                  <a:latin typeface="Calibri"/>
                  <a:cs typeface="Calibri"/>
                </a:rPr>
                <a:t>Correction or verification </a:t>
              </a:r>
              <a:br>
                <a:rPr lang="en-US" sz="2000" dirty="0">
                  <a:solidFill>
                    <a:schemeClr val="bg2">
                      <a:lumMod val="10000"/>
                    </a:schemeClr>
                  </a:solidFill>
                  <a:latin typeface="Calibri"/>
                  <a:cs typeface="Calibri"/>
                </a:rPr>
              </a:br>
              <a:r>
                <a:rPr lang="en-US" sz="2000" dirty="0">
                  <a:solidFill>
                    <a:schemeClr val="bg2">
                      <a:lumMod val="10000"/>
                    </a:schemeClr>
                  </a:solidFill>
                  <a:latin typeface="Calibri"/>
                  <a:cs typeface="Calibri"/>
                </a:rPr>
                <a:t>of facts </a:t>
              </a:r>
              <a:endParaRPr lang="en-US" sz="2000" dirty="0">
                <a:solidFill>
                  <a:schemeClr val="bg2">
                    <a:lumMod val="10000"/>
                  </a:schemeClr>
                </a:solidFill>
                <a:cs typeface="Calibri"/>
              </a:endParaRPr>
            </a:p>
          </p:txBody>
        </p:sp>
        <p:sp>
          <p:nvSpPr>
            <p:cNvPr id="7" name="Rectangle: Rounded Corners 6">
              <a:extLst>
                <a:ext uri="{FF2B5EF4-FFF2-40B4-BE49-F238E27FC236}">
                  <a16:creationId xmlns:a16="http://schemas.microsoft.com/office/drawing/2014/main" id="{F70535F1-DE7A-404C-9532-BCF4D372F3F6}"/>
                </a:ext>
              </a:extLst>
            </p:cNvPr>
            <p:cNvSpPr/>
            <p:nvPr/>
          </p:nvSpPr>
          <p:spPr bwMode="auto">
            <a:xfrm>
              <a:off x="3576789" y="4898108"/>
              <a:ext cx="2007077"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a:solidFill>
                    <a:schemeClr val="bg2">
                      <a:lumMod val="10000"/>
                    </a:schemeClr>
                  </a:solidFill>
                  <a:latin typeface="Calibri"/>
                  <a:cs typeface="Calibri"/>
                </a:rPr>
                <a:t>Preparing for disinformation</a:t>
              </a:r>
              <a:endParaRPr lang="en-US" sz="2000">
                <a:solidFill>
                  <a:schemeClr val="bg2">
                    <a:lumMod val="10000"/>
                  </a:schemeClr>
                </a:solidFill>
                <a:cs typeface="Calibri"/>
              </a:endParaRPr>
            </a:p>
          </p:txBody>
        </p:sp>
        <p:sp>
          <p:nvSpPr>
            <p:cNvPr id="8" name="Rectangle: Rounded Corners 7">
              <a:extLst>
                <a:ext uri="{FF2B5EF4-FFF2-40B4-BE49-F238E27FC236}">
                  <a16:creationId xmlns:a16="http://schemas.microsoft.com/office/drawing/2014/main" id="{18576CC9-D57D-AE46-547A-52B85A37CBF7}"/>
                </a:ext>
              </a:extLst>
            </p:cNvPr>
            <p:cNvSpPr/>
            <p:nvPr/>
          </p:nvSpPr>
          <p:spPr bwMode="auto">
            <a:xfrm>
              <a:off x="6396467" y="4898108"/>
              <a:ext cx="1705154"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a:solidFill>
                    <a:schemeClr val="bg2">
                      <a:lumMod val="10000"/>
                    </a:schemeClr>
                  </a:solidFill>
                  <a:latin typeface="Calibri"/>
                  <a:cs typeface="Calibri"/>
                </a:rPr>
                <a:t>Building psychological resistance</a:t>
              </a:r>
              <a:endParaRPr lang="en-US" sz="2000">
                <a:solidFill>
                  <a:schemeClr val="bg2">
                    <a:lumMod val="10000"/>
                  </a:schemeClr>
                </a:solidFill>
                <a:ea typeface="Calibri"/>
                <a:cs typeface="Calibri"/>
              </a:endParaRPr>
            </a:p>
          </p:txBody>
        </p:sp>
        <p:sp>
          <p:nvSpPr>
            <p:cNvPr id="11" name="Rectangle: Rounded Corners 10">
              <a:extLst>
                <a:ext uri="{FF2B5EF4-FFF2-40B4-BE49-F238E27FC236}">
                  <a16:creationId xmlns:a16="http://schemas.microsoft.com/office/drawing/2014/main" id="{094DD419-FC1A-4776-54D7-FB0CF16079FD}"/>
                </a:ext>
              </a:extLst>
            </p:cNvPr>
            <p:cNvSpPr/>
            <p:nvPr/>
          </p:nvSpPr>
          <p:spPr bwMode="auto">
            <a:xfrm>
              <a:off x="8914221" y="4898108"/>
              <a:ext cx="1705154" cy="140323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ct val="0"/>
                </a:spcBef>
                <a:spcAft>
                  <a:spcPct val="0"/>
                </a:spcAft>
              </a:pPr>
              <a:r>
                <a:rPr lang="en-US" sz="2000" dirty="0">
                  <a:solidFill>
                    <a:schemeClr val="bg2">
                      <a:lumMod val="10000"/>
                    </a:schemeClr>
                  </a:solidFill>
                  <a:latin typeface="Calibri"/>
                  <a:cs typeface="Calibri"/>
                </a:rPr>
                <a:t>Critical Thinking</a:t>
              </a:r>
              <a:endParaRPr lang="en-US" dirty="0">
                <a:solidFill>
                  <a:schemeClr val="bg2">
                    <a:lumMod val="10000"/>
                  </a:schemeClr>
                </a:solidFill>
              </a:endParaRPr>
            </a:p>
          </p:txBody>
        </p:sp>
      </p:grpSp>
    </p:spTree>
    <p:extLst>
      <p:ext uri="{BB962C8B-B14F-4D97-AF65-F5344CB8AC3E}">
        <p14:creationId xmlns:p14="http://schemas.microsoft.com/office/powerpoint/2010/main" val="354606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65842C-C4D0-F663-138F-2AC0DBE6C387}"/>
              </a:ext>
            </a:extLst>
          </p:cNvPr>
          <p:cNvPicPr>
            <a:picLocks noChangeAspect="1"/>
          </p:cNvPicPr>
          <p:nvPr/>
        </p:nvPicPr>
        <p:blipFill>
          <a:blip r:embed="rId3"/>
          <a:stretch>
            <a:fillRect/>
          </a:stretch>
        </p:blipFill>
        <p:spPr>
          <a:xfrm>
            <a:off x="731314" y="0"/>
            <a:ext cx="11460686" cy="6858000"/>
          </a:xfrm>
          <a:prstGeom prst="rect">
            <a:avLst/>
          </a:prstGeom>
        </p:spPr>
      </p:pic>
    </p:spTree>
    <p:extLst>
      <p:ext uri="{BB962C8B-B14F-4D97-AF65-F5344CB8AC3E}">
        <p14:creationId xmlns:p14="http://schemas.microsoft.com/office/powerpoint/2010/main" val="3030035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Props1.xml><?xml version="1.0" encoding="utf-8"?>
<ds:datastoreItem xmlns:ds="http://schemas.openxmlformats.org/officeDocument/2006/customXml" ds:itemID="{1A2FC221-760F-41DE-9DFF-DA55DB77E55D}">
  <ds:schemaRefs>
    <ds:schemaRef ds:uri="http://schemas.microsoft.com/sharepoint/v3/contenttype/forms"/>
  </ds:schemaRefs>
</ds:datastoreItem>
</file>

<file path=customXml/itemProps2.xml><?xml version="1.0" encoding="utf-8"?>
<ds:datastoreItem xmlns:ds="http://schemas.openxmlformats.org/officeDocument/2006/customXml" ds:itemID="{105435AC-3076-44E8-A066-0C7524FBF5ED}">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5A922D-9678-407B-B52D-8918987F550D}">
  <ds:schemaRefs>
    <ds:schemaRef ds:uri="41a82cfb-08d0-4eac-a8a5-9ca94e9619de"/>
    <ds:schemaRef ds:uri="75afdd44-4aa4-4d0a-9dc0-7606fd3e2ef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2142</Words>
  <Application>Microsoft Office PowerPoint</Application>
  <PresentationFormat>Widescreen</PresentationFormat>
  <Paragraphs>178</Paragraphs>
  <Slides>14</Slides>
  <Notes>12</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1_Office Theme</vt:lpstr>
      <vt:lpstr>6_Default Design</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as a Virus</vt:lpstr>
      <vt:lpstr>PowerPoint Presentation</vt:lpstr>
      <vt:lpstr>PowerPoint Presentation</vt:lpstr>
      <vt:lpstr>PowerPoint Presentation</vt:lpstr>
      <vt:lpstr>PowerPoint Presentation</vt:lpstr>
      <vt:lpstr>¿Qué necesitan los trabajadores para protegerse?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 Galvan</dc:creator>
  <cp:lastModifiedBy>Giovanni Lopez-Quezada</cp:lastModifiedBy>
  <cp:revision>80</cp:revision>
  <dcterms:created xsi:type="dcterms:W3CDTF">2023-02-07T15:57:16Z</dcterms:created>
  <dcterms:modified xsi:type="dcterms:W3CDTF">2023-11-07T15:07:59Z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