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751" r:id="rId6"/>
  </p:sldMasterIdLst>
  <p:notesMasterIdLst>
    <p:notesMasterId r:id="rId21"/>
  </p:notesMasterIdLst>
  <p:sldIdLst>
    <p:sldId id="767" r:id="rId7"/>
    <p:sldId id="768" r:id="rId8"/>
    <p:sldId id="769" r:id="rId9"/>
    <p:sldId id="315" r:id="rId10"/>
    <p:sldId id="759" r:id="rId11"/>
    <p:sldId id="760" r:id="rId12"/>
    <p:sldId id="770" r:id="rId13"/>
    <p:sldId id="771" r:id="rId14"/>
    <p:sldId id="748" r:id="rId15"/>
    <p:sldId id="317" r:id="rId16"/>
    <p:sldId id="772" r:id="rId17"/>
    <p:sldId id="773" r:id="rId18"/>
    <p:sldId id="774" r:id="rId19"/>
    <p:sldId id="7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01652C-0CF4-AB28-3947-9D2A93815274}" name="Dina Ester Gonzalez" initials="DG" userId="S::dgonzalez@migrantclinician.org::dac6c50d-3e50-4190-a29e-f50b1b0b6211" providerId="AD"/>
  <p188:author id="{AD21D23F-2191-2AE5-B864-8F1B32CCBC7E}" name="Mónica Fossi" initials="MF" userId="S::mfossi@migrantclinician.org::01634185-630a-4a37-8c7e-5559376f41ab" providerId="AD"/>
  <p188:author id="{67B99792-8BE8-A8EB-BE8D-E41AC500DBBB}" name="Noel Dufrene" initials="ND" userId="S::ndufrene@migrantclinician.org::131c83a1-d70b-4f56-8487-a9b39281de7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E03383-29A0-A432-BE94-55AD1E4DDB2D}" v="1" dt="2023-11-08T19:34:32.665"/>
    <p1510:client id="{AD792CB9-8444-51EF-7EA8-21ABE31F17E6}" v="930" dt="2023-11-07T19:35:29.313"/>
    <p1510:client id="{FC96E751-5DFE-74F5-A744-C9589935A8C7}" v="27" dt="2023-11-08T16:01:07.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l Dufrene" userId="S::ndufrene@migrantclinician.org::131c83a1-d70b-4f56-8487-a9b39281de7c" providerId="AD" clId="Web-{505ABA05-AD73-2957-2220-A5BDAAA68BBB}"/>
    <pc:docChg chg="modSld">
      <pc:chgData name="Noel Dufrene" userId="S::ndufrene@migrantclinician.org::131c83a1-d70b-4f56-8487-a9b39281de7c" providerId="AD" clId="Web-{505ABA05-AD73-2957-2220-A5BDAAA68BBB}" dt="2023-07-13T18:59:17.712" v="3" actId="1076"/>
      <pc:docMkLst>
        <pc:docMk/>
      </pc:docMkLst>
      <pc:sldChg chg="modSp">
        <pc:chgData name="Noel Dufrene" userId="S::ndufrene@migrantclinician.org::131c83a1-d70b-4f56-8487-a9b39281de7c" providerId="AD" clId="Web-{505ABA05-AD73-2957-2220-A5BDAAA68BBB}" dt="2023-07-13T18:59:17.712" v="3" actId="1076"/>
        <pc:sldMkLst>
          <pc:docMk/>
          <pc:sldMk cId="4163105979" sldId="315"/>
        </pc:sldMkLst>
        <pc:picChg chg="mod">
          <ac:chgData name="Noel Dufrene" userId="S::ndufrene@migrantclinician.org::131c83a1-d70b-4f56-8487-a9b39281de7c" providerId="AD" clId="Web-{505ABA05-AD73-2957-2220-A5BDAAA68BBB}" dt="2023-07-13T18:59:17.712" v="3" actId="1076"/>
          <ac:picMkLst>
            <pc:docMk/>
            <pc:sldMk cId="4163105979" sldId="315"/>
            <ac:picMk id="5" creationId="{2627155E-927F-482D-9F9C-CBB7A0632F4C}"/>
          </ac:picMkLst>
        </pc:picChg>
      </pc:sldChg>
    </pc:docChg>
  </pc:docChgLst>
  <pc:docChgLst>
    <pc:chgData name="Noel Dufrene" userId="S::ndufrene@migrantclinician.org::131c83a1-d70b-4f56-8487-a9b39281de7c" providerId="AD" clId="Web-{AD792CB9-8444-51EF-7EA8-21ABE31F17E6}"/>
    <pc:docChg chg="addSld delSld modSld sldOrd">
      <pc:chgData name="Noel Dufrene" userId="S::ndufrene@migrantclinician.org::131c83a1-d70b-4f56-8487-a9b39281de7c" providerId="AD" clId="Web-{AD792CB9-8444-51EF-7EA8-21ABE31F17E6}" dt="2023-11-07T19:35:29.313" v="852"/>
      <pc:docMkLst>
        <pc:docMk/>
      </pc:docMkLst>
      <pc:sldChg chg="del">
        <pc:chgData name="Noel Dufrene" userId="S::ndufrene@migrantclinician.org::131c83a1-d70b-4f56-8487-a9b39281de7c" providerId="AD" clId="Web-{AD792CB9-8444-51EF-7EA8-21ABE31F17E6}" dt="2023-11-07T19:19:46.061" v="811"/>
        <pc:sldMkLst>
          <pc:docMk/>
          <pc:sldMk cId="2064791476" sldId="312"/>
        </pc:sldMkLst>
      </pc:sldChg>
      <pc:sldChg chg="del">
        <pc:chgData name="Noel Dufrene" userId="S::ndufrene@migrantclinician.org::131c83a1-d70b-4f56-8487-a9b39281de7c" providerId="AD" clId="Web-{AD792CB9-8444-51EF-7EA8-21ABE31F17E6}" dt="2023-11-07T15:34:23.129" v="12"/>
        <pc:sldMkLst>
          <pc:docMk/>
          <pc:sldMk cId="2456986541" sldId="314"/>
        </pc:sldMkLst>
      </pc:sldChg>
      <pc:sldChg chg="addSp delSp modSp">
        <pc:chgData name="Noel Dufrene" userId="S::ndufrene@migrantclinician.org::131c83a1-d70b-4f56-8487-a9b39281de7c" providerId="AD" clId="Web-{AD792CB9-8444-51EF-7EA8-21ABE31F17E6}" dt="2023-11-07T15:45:13.647" v="45"/>
        <pc:sldMkLst>
          <pc:docMk/>
          <pc:sldMk cId="4163105979" sldId="315"/>
        </pc:sldMkLst>
        <pc:picChg chg="add del mod">
          <ac:chgData name="Noel Dufrene" userId="S::ndufrene@migrantclinician.org::131c83a1-d70b-4f56-8487-a9b39281de7c" providerId="AD" clId="Web-{AD792CB9-8444-51EF-7EA8-21ABE31F17E6}" dt="2023-11-07T15:38:38.355" v="39"/>
          <ac:picMkLst>
            <pc:docMk/>
            <pc:sldMk cId="4163105979" sldId="315"/>
            <ac:picMk id="2" creationId="{952D187B-7A57-DE0E-914A-7BB124542CC2}"/>
          </ac:picMkLst>
        </pc:picChg>
        <pc:picChg chg="add">
          <ac:chgData name="Noel Dufrene" userId="S::ndufrene@migrantclinician.org::131c83a1-d70b-4f56-8487-a9b39281de7c" providerId="AD" clId="Web-{AD792CB9-8444-51EF-7EA8-21ABE31F17E6}" dt="2023-11-07T15:45:13.647" v="45"/>
          <ac:picMkLst>
            <pc:docMk/>
            <pc:sldMk cId="4163105979" sldId="315"/>
            <ac:picMk id="4" creationId="{D5EC384A-A82B-0027-3ADD-B224D66A4898}"/>
          </ac:picMkLst>
        </pc:picChg>
        <pc:picChg chg="mod modCrop">
          <ac:chgData name="Noel Dufrene" userId="S::ndufrene@migrantclinician.org::131c83a1-d70b-4f56-8487-a9b39281de7c" providerId="AD" clId="Web-{AD792CB9-8444-51EF-7EA8-21ABE31F17E6}" dt="2023-11-07T15:44:49.990" v="44" actId="1076"/>
          <ac:picMkLst>
            <pc:docMk/>
            <pc:sldMk cId="4163105979" sldId="315"/>
            <ac:picMk id="5" creationId="{2627155E-927F-482D-9F9C-CBB7A0632F4C}"/>
          </ac:picMkLst>
        </pc:picChg>
      </pc:sldChg>
      <pc:sldChg chg="modSp">
        <pc:chgData name="Noel Dufrene" userId="S::ndufrene@migrantclinician.org::131c83a1-d70b-4f56-8487-a9b39281de7c" providerId="AD" clId="Web-{AD792CB9-8444-51EF-7EA8-21ABE31F17E6}" dt="2023-11-07T16:18:01.778" v="234"/>
        <pc:sldMkLst>
          <pc:docMk/>
          <pc:sldMk cId="1113764623" sldId="317"/>
        </pc:sldMkLst>
        <pc:picChg chg="mod modCrop">
          <ac:chgData name="Noel Dufrene" userId="S::ndufrene@migrantclinician.org::131c83a1-d70b-4f56-8487-a9b39281de7c" providerId="AD" clId="Web-{AD792CB9-8444-51EF-7EA8-21ABE31F17E6}" dt="2023-11-07T16:18:01.778" v="234"/>
          <ac:picMkLst>
            <pc:docMk/>
            <pc:sldMk cId="1113764623" sldId="317"/>
            <ac:picMk id="3" creationId="{DADB5965-1B75-47F9-9A2E-81548520A614}"/>
          </ac:picMkLst>
        </pc:picChg>
      </pc:sldChg>
      <pc:sldChg chg="modSp">
        <pc:chgData name="Noel Dufrene" userId="S::ndufrene@migrantclinician.org::131c83a1-d70b-4f56-8487-a9b39281de7c" providerId="AD" clId="Web-{AD792CB9-8444-51EF-7EA8-21ABE31F17E6}" dt="2023-11-07T16:15:36.165" v="220" actId="1076"/>
        <pc:sldMkLst>
          <pc:docMk/>
          <pc:sldMk cId="3813322108" sldId="748"/>
        </pc:sldMkLst>
        <pc:picChg chg="mod modCrop">
          <ac:chgData name="Noel Dufrene" userId="S::ndufrene@migrantclinician.org::131c83a1-d70b-4f56-8487-a9b39281de7c" providerId="AD" clId="Web-{AD792CB9-8444-51EF-7EA8-21ABE31F17E6}" dt="2023-11-07T16:15:36.165" v="220" actId="1076"/>
          <ac:picMkLst>
            <pc:docMk/>
            <pc:sldMk cId="3813322108" sldId="748"/>
            <ac:picMk id="9" creationId="{1B2E09D6-0206-421C-8F25-36A8144AE66B}"/>
          </ac:picMkLst>
        </pc:picChg>
      </pc:sldChg>
      <pc:sldChg chg="del">
        <pc:chgData name="Noel Dufrene" userId="S::ndufrene@migrantclinician.org::131c83a1-d70b-4f56-8487-a9b39281de7c" providerId="AD" clId="Web-{AD792CB9-8444-51EF-7EA8-21ABE31F17E6}" dt="2023-11-07T16:02:23.503" v="147"/>
        <pc:sldMkLst>
          <pc:docMk/>
          <pc:sldMk cId="1745268766" sldId="749"/>
        </pc:sldMkLst>
      </pc:sldChg>
      <pc:sldChg chg="modSp del">
        <pc:chgData name="Noel Dufrene" userId="S::ndufrene@migrantclinician.org::131c83a1-d70b-4f56-8487-a9b39281de7c" providerId="AD" clId="Web-{AD792CB9-8444-51EF-7EA8-21ABE31F17E6}" dt="2023-11-07T17:02:59.595" v="326"/>
        <pc:sldMkLst>
          <pc:docMk/>
          <pc:sldMk cId="3900389547" sldId="751"/>
        </pc:sldMkLst>
        <pc:picChg chg="mod">
          <ac:chgData name="Noel Dufrene" userId="S::ndufrene@migrantclinician.org::131c83a1-d70b-4f56-8487-a9b39281de7c" providerId="AD" clId="Web-{AD792CB9-8444-51EF-7EA8-21ABE31F17E6}" dt="2023-11-07T16:59:24.246" v="307" actId="1076"/>
          <ac:picMkLst>
            <pc:docMk/>
            <pc:sldMk cId="3900389547" sldId="751"/>
            <ac:picMk id="4" creationId="{44A27799-0790-C16C-5A90-78A2B07AC376}"/>
          </ac:picMkLst>
        </pc:picChg>
      </pc:sldChg>
      <pc:sldChg chg="modSp">
        <pc:chgData name="Noel Dufrene" userId="S::ndufrene@migrantclinician.org::131c83a1-d70b-4f56-8487-a9b39281de7c" providerId="AD" clId="Web-{AD792CB9-8444-51EF-7EA8-21ABE31F17E6}" dt="2023-11-07T15:48:58.950" v="65" actId="1076"/>
        <pc:sldMkLst>
          <pc:docMk/>
          <pc:sldMk cId="2694825123" sldId="759"/>
        </pc:sldMkLst>
        <pc:spChg chg="mod">
          <ac:chgData name="Noel Dufrene" userId="S::ndufrene@migrantclinician.org::131c83a1-d70b-4f56-8487-a9b39281de7c" providerId="AD" clId="Web-{AD792CB9-8444-51EF-7EA8-21ABE31F17E6}" dt="2023-11-07T15:48:58.950" v="65" actId="1076"/>
          <ac:spMkLst>
            <pc:docMk/>
            <pc:sldMk cId="2694825123" sldId="759"/>
            <ac:spMk id="3" creationId="{21B659A3-68A1-F982-1A9F-5747D9CF2CD5}"/>
          </ac:spMkLst>
        </pc:spChg>
        <pc:picChg chg="mod">
          <ac:chgData name="Noel Dufrene" userId="S::ndufrene@migrantclinician.org::131c83a1-d70b-4f56-8487-a9b39281de7c" providerId="AD" clId="Web-{AD792CB9-8444-51EF-7EA8-21ABE31F17E6}" dt="2023-11-07T15:48:31.762" v="63" actId="1076"/>
          <ac:picMkLst>
            <pc:docMk/>
            <pc:sldMk cId="2694825123" sldId="759"/>
            <ac:picMk id="2" creationId="{49D58CB4-C593-A02C-03A7-2B28B2C5CB44}"/>
          </ac:picMkLst>
        </pc:picChg>
      </pc:sldChg>
      <pc:sldChg chg="addSp modSp">
        <pc:chgData name="Noel Dufrene" userId="S::ndufrene@migrantclinician.org::131c83a1-d70b-4f56-8487-a9b39281de7c" providerId="AD" clId="Web-{AD792CB9-8444-51EF-7EA8-21ABE31F17E6}" dt="2023-11-07T15:52:51.472" v="70"/>
        <pc:sldMkLst>
          <pc:docMk/>
          <pc:sldMk cId="106100813" sldId="760"/>
        </pc:sldMkLst>
        <pc:picChg chg="add">
          <ac:chgData name="Noel Dufrene" userId="S::ndufrene@migrantclinician.org::131c83a1-d70b-4f56-8487-a9b39281de7c" providerId="AD" clId="Web-{AD792CB9-8444-51EF-7EA8-21ABE31F17E6}" dt="2023-11-07T15:52:51.472" v="70"/>
          <ac:picMkLst>
            <pc:docMk/>
            <pc:sldMk cId="106100813" sldId="760"/>
            <ac:picMk id="3" creationId="{2C63F649-8C82-93A7-3D99-F840C75168E6}"/>
          </ac:picMkLst>
        </pc:picChg>
        <pc:picChg chg="mod">
          <ac:chgData name="Noel Dufrene" userId="S::ndufrene@migrantclinician.org::131c83a1-d70b-4f56-8487-a9b39281de7c" providerId="AD" clId="Web-{AD792CB9-8444-51EF-7EA8-21ABE31F17E6}" dt="2023-11-07T15:52:37.409" v="69" actId="1076"/>
          <ac:picMkLst>
            <pc:docMk/>
            <pc:sldMk cId="106100813" sldId="760"/>
            <ac:picMk id="6" creationId="{3EBC6E34-F2F7-4543-6B9F-C5D516E1AA5A}"/>
          </ac:picMkLst>
        </pc:picChg>
      </pc:sldChg>
      <pc:sldChg chg="del modNotes">
        <pc:chgData name="Noel Dufrene" userId="S::ndufrene@migrantclinician.org::131c83a1-d70b-4f56-8487-a9b39281de7c" providerId="AD" clId="Web-{AD792CB9-8444-51EF-7EA8-21ABE31F17E6}" dt="2023-11-07T16:10:28.485" v="198"/>
        <pc:sldMkLst>
          <pc:docMk/>
          <pc:sldMk cId="1385077994" sldId="761"/>
        </pc:sldMkLst>
      </pc:sldChg>
      <pc:sldChg chg="del">
        <pc:chgData name="Noel Dufrene" userId="S::ndufrene@migrantclinician.org::131c83a1-d70b-4f56-8487-a9b39281de7c" providerId="AD" clId="Web-{AD792CB9-8444-51EF-7EA8-21ABE31F17E6}" dt="2023-11-07T17:11:25.733" v="436"/>
        <pc:sldMkLst>
          <pc:docMk/>
          <pc:sldMk cId="501239012" sldId="762"/>
        </pc:sldMkLst>
      </pc:sldChg>
      <pc:sldChg chg="del">
        <pc:chgData name="Noel Dufrene" userId="S::ndufrene@migrantclinician.org::131c83a1-d70b-4f56-8487-a9b39281de7c" providerId="AD" clId="Web-{AD792CB9-8444-51EF-7EA8-21ABE31F17E6}" dt="2023-11-07T17:44:42.859" v="551"/>
        <pc:sldMkLst>
          <pc:docMk/>
          <pc:sldMk cId="810137083" sldId="763"/>
        </pc:sldMkLst>
      </pc:sldChg>
      <pc:sldChg chg="del">
        <pc:chgData name="Noel Dufrene" userId="S::ndufrene@migrantclinician.org::131c83a1-d70b-4f56-8487-a9b39281de7c" providerId="AD" clId="Web-{AD792CB9-8444-51EF-7EA8-21ABE31F17E6}" dt="2023-11-07T15:31:46.922" v="1"/>
        <pc:sldMkLst>
          <pc:docMk/>
          <pc:sldMk cId="4260855716" sldId="764"/>
        </pc:sldMkLst>
      </pc:sldChg>
      <pc:sldChg chg="del">
        <pc:chgData name="Noel Dufrene" userId="S::ndufrene@migrantclinician.org::131c83a1-d70b-4f56-8487-a9b39281de7c" providerId="AD" clId="Web-{AD792CB9-8444-51EF-7EA8-21ABE31F17E6}" dt="2023-11-07T15:37:28.915" v="33"/>
        <pc:sldMkLst>
          <pc:docMk/>
          <pc:sldMk cId="3829289076" sldId="766"/>
        </pc:sldMkLst>
      </pc:sldChg>
      <pc:sldChg chg="add addCm">
        <pc:chgData name="Noel Dufrene" userId="S::ndufrene@migrantclinician.org::131c83a1-d70b-4f56-8487-a9b39281de7c" providerId="AD" clId="Web-{AD792CB9-8444-51EF-7EA8-21ABE31F17E6}" dt="2023-11-07T15:31:50.875" v="2"/>
        <pc:sldMkLst>
          <pc:docMk/>
          <pc:sldMk cId="1257860437" sldId="767"/>
        </pc:sldMkLst>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AD792CB9-8444-51EF-7EA8-21ABE31F17E6}" dt="2023-11-07T15:31:50.875" v="2"/>
              <pc2:cmMkLst xmlns:pc2="http://schemas.microsoft.com/office/powerpoint/2019/9/main/command">
                <pc:docMk/>
                <pc:sldMk cId="1257860437" sldId="767"/>
                <pc2:cmMk id="{866D2074-A525-4B38-A217-539FB30F4B30}"/>
              </pc2:cmMkLst>
            </pc226:cmChg>
          </p:ext>
        </pc:extLst>
      </pc:sldChg>
      <pc:sldChg chg="modSp add modNotes">
        <pc:chgData name="Noel Dufrene" userId="S::ndufrene@migrantclinician.org::131c83a1-d70b-4f56-8487-a9b39281de7c" providerId="AD" clId="Web-{AD792CB9-8444-51EF-7EA8-21ABE31F17E6}" dt="2023-11-07T15:33:32.565" v="11" actId="20577"/>
        <pc:sldMkLst>
          <pc:docMk/>
          <pc:sldMk cId="3779365227" sldId="768"/>
        </pc:sldMkLst>
        <pc:spChg chg="mod">
          <ac:chgData name="Noel Dufrene" userId="S::ndufrene@migrantclinician.org::131c83a1-d70b-4f56-8487-a9b39281de7c" providerId="AD" clId="Web-{AD792CB9-8444-51EF-7EA8-21ABE31F17E6}" dt="2023-11-07T15:33:32.565" v="11" actId="20577"/>
          <ac:spMkLst>
            <pc:docMk/>
            <pc:sldMk cId="3779365227" sldId="768"/>
            <ac:spMk id="3" creationId="{ECC92226-207E-DD86-E30A-DC113CD74F22}"/>
          </ac:spMkLst>
        </pc:spChg>
      </pc:sldChg>
      <pc:sldChg chg="modSp add modNotes">
        <pc:chgData name="Noel Dufrene" userId="S::ndufrene@migrantclinician.org::131c83a1-d70b-4f56-8487-a9b39281de7c" providerId="AD" clId="Web-{AD792CB9-8444-51EF-7EA8-21ABE31F17E6}" dt="2023-11-07T15:37:26.290" v="32" actId="20577"/>
        <pc:sldMkLst>
          <pc:docMk/>
          <pc:sldMk cId="3888896371" sldId="769"/>
        </pc:sldMkLst>
        <pc:spChg chg="mod">
          <ac:chgData name="Noel Dufrene" userId="S::ndufrene@migrantclinician.org::131c83a1-d70b-4f56-8487-a9b39281de7c" providerId="AD" clId="Web-{AD792CB9-8444-51EF-7EA8-21ABE31F17E6}" dt="2023-11-07T15:37:26.290" v="32" actId="20577"/>
          <ac:spMkLst>
            <pc:docMk/>
            <pc:sldMk cId="3888896371" sldId="769"/>
            <ac:spMk id="3" creationId="{ECC92226-207E-DD86-E30A-DC113CD74F22}"/>
          </ac:spMkLst>
        </pc:spChg>
        <pc:spChg chg="mod">
          <ac:chgData name="Noel Dufrene" userId="S::ndufrene@migrantclinician.org::131c83a1-d70b-4f56-8487-a9b39281de7c" providerId="AD" clId="Web-{AD792CB9-8444-51EF-7EA8-21ABE31F17E6}" dt="2023-11-07T15:36:46.836" v="27" actId="20577"/>
          <ac:spMkLst>
            <pc:docMk/>
            <pc:sldMk cId="3888896371" sldId="769"/>
            <ac:spMk id="5" creationId="{0FC40881-F2AF-4A9A-F2F6-EC13D147917C}"/>
          </ac:spMkLst>
        </pc:spChg>
      </pc:sldChg>
      <pc:sldChg chg="modSp add modNotes">
        <pc:chgData name="Noel Dufrene" userId="S::ndufrene@migrantclinician.org::131c83a1-d70b-4f56-8487-a9b39281de7c" providerId="AD" clId="Web-{AD792CB9-8444-51EF-7EA8-21ABE31F17E6}" dt="2023-11-07T16:02:04.752" v="146" actId="1076"/>
        <pc:sldMkLst>
          <pc:docMk/>
          <pc:sldMk cId="134269401" sldId="770"/>
        </pc:sldMkLst>
        <pc:spChg chg="mod">
          <ac:chgData name="Noel Dufrene" userId="S::ndufrene@migrantclinician.org::131c83a1-d70b-4f56-8487-a9b39281de7c" providerId="AD" clId="Web-{AD792CB9-8444-51EF-7EA8-21ABE31F17E6}" dt="2023-11-07T15:55:38.804" v="86" actId="20577"/>
          <ac:spMkLst>
            <pc:docMk/>
            <pc:sldMk cId="134269401" sldId="770"/>
            <ac:spMk id="3" creationId="{4FA004E6-B74F-0D85-F7B7-5F55CAF43FF9}"/>
          </ac:spMkLst>
        </pc:spChg>
        <pc:spChg chg="mod">
          <ac:chgData name="Noel Dufrene" userId="S::ndufrene@migrantclinician.org::131c83a1-d70b-4f56-8487-a9b39281de7c" providerId="AD" clId="Web-{AD792CB9-8444-51EF-7EA8-21ABE31F17E6}" dt="2023-11-07T16:01:59.502" v="145" actId="20577"/>
          <ac:spMkLst>
            <pc:docMk/>
            <pc:sldMk cId="134269401" sldId="770"/>
            <ac:spMk id="5" creationId="{0AFE7A2A-60C1-C63F-0719-FC74C8B0F2B0}"/>
          </ac:spMkLst>
        </pc:spChg>
        <pc:spChg chg="mod">
          <ac:chgData name="Noel Dufrene" userId="S::ndufrene@migrantclinician.org::131c83a1-d70b-4f56-8487-a9b39281de7c" providerId="AD" clId="Web-{AD792CB9-8444-51EF-7EA8-21ABE31F17E6}" dt="2023-11-07T15:56:51.775" v="100" actId="20577"/>
          <ac:spMkLst>
            <pc:docMk/>
            <pc:sldMk cId="134269401" sldId="770"/>
            <ac:spMk id="14" creationId="{3B03ACEA-F63A-6A5F-5D16-F00B9E6053C4}"/>
          </ac:spMkLst>
        </pc:spChg>
        <pc:picChg chg="mod">
          <ac:chgData name="Noel Dufrene" userId="S::ndufrene@migrantclinician.org::131c83a1-d70b-4f56-8487-a9b39281de7c" providerId="AD" clId="Web-{AD792CB9-8444-51EF-7EA8-21ABE31F17E6}" dt="2023-11-07T16:02:04.752" v="146" actId="1076"/>
          <ac:picMkLst>
            <pc:docMk/>
            <pc:sldMk cId="134269401" sldId="770"/>
            <ac:picMk id="18" creationId="{C01D1550-629D-A35B-6111-69D82AEB1617}"/>
          </ac:picMkLst>
        </pc:picChg>
      </pc:sldChg>
      <pc:sldChg chg="add del">
        <pc:chgData name="Noel Dufrene" userId="S::ndufrene@migrantclinician.org::131c83a1-d70b-4f56-8487-a9b39281de7c" providerId="AD" clId="Web-{AD792CB9-8444-51EF-7EA8-21ABE31F17E6}" dt="2023-11-07T15:49:10.606" v="66"/>
        <pc:sldMkLst>
          <pc:docMk/>
          <pc:sldMk cId="880255665" sldId="770"/>
        </pc:sldMkLst>
      </pc:sldChg>
      <pc:sldChg chg="add del">
        <pc:chgData name="Noel Dufrene" userId="S::ndufrene@migrantclinician.org::131c83a1-d70b-4f56-8487-a9b39281de7c" providerId="AD" clId="Web-{AD792CB9-8444-51EF-7EA8-21ABE31F17E6}" dt="2023-11-07T15:53:00.738" v="71"/>
        <pc:sldMkLst>
          <pc:docMk/>
          <pc:sldMk cId="1595384150" sldId="770"/>
        </pc:sldMkLst>
      </pc:sldChg>
      <pc:sldChg chg="add del">
        <pc:chgData name="Noel Dufrene" userId="S::ndufrene@migrantclinician.org::131c83a1-d70b-4f56-8487-a9b39281de7c" providerId="AD" clId="Web-{AD792CB9-8444-51EF-7EA8-21ABE31F17E6}" dt="2023-11-07T15:45:23.960" v="46"/>
        <pc:sldMkLst>
          <pc:docMk/>
          <pc:sldMk cId="2780907028" sldId="770"/>
        </pc:sldMkLst>
      </pc:sldChg>
      <pc:sldChg chg="modSp add modNotes">
        <pc:chgData name="Noel Dufrene" userId="S::ndufrene@migrantclinician.org::131c83a1-d70b-4f56-8487-a9b39281de7c" providerId="AD" clId="Web-{AD792CB9-8444-51EF-7EA8-21ABE31F17E6}" dt="2023-11-07T16:10:18.719" v="197" actId="20577"/>
        <pc:sldMkLst>
          <pc:docMk/>
          <pc:sldMk cId="1348896435" sldId="771"/>
        </pc:sldMkLst>
        <pc:spChg chg="mod">
          <ac:chgData name="Noel Dufrene" userId="S::ndufrene@migrantclinician.org::131c83a1-d70b-4f56-8487-a9b39281de7c" providerId="AD" clId="Web-{AD792CB9-8444-51EF-7EA8-21ABE31F17E6}" dt="2023-11-07T16:06:21.822" v="168" actId="20577"/>
          <ac:spMkLst>
            <pc:docMk/>
            <pc:sldMk cId="1348896435" sldId="771"/>
            <ac:spMk id="2" creationId="{5B88CD6A-6A61-4A54-ED1B-6ADA49FC85D5}"/>
          </ac:spMkLst>
        </pc:spChg>
        <pc:spChg chg="mod">
          <ac:chgData name="Noel Dufrene" userId="S::ndufrene@migrantclinician.org::131c83a1-d70b-4f56-8487-a9b39281de7c" providerId="AD" clId="Web-{AD792CB9-8444-51EF-7EA8-21ABE31F17E6}" dt="2023-11-07T16:06:57.291" v="174" actId="20577"/>
          <ac:spMkLst>
            <pc:docMk/>
            <pc:sldMk cId="1348896435" sldId="771"/>
            <ac:spMk id="3" creationId="{7DDFACBF-7C47-1771-E076-2E26CE1F9950}"/>
          </ac:spMkLst>
        </pc:spChg>
        <pc:spChg chg="mod">
          <ac:chgData name="Noel Dufrene" userId="S::ndufrene@migrantclinician.org::131c83a1-d70b-4f56-8487-a9b39281de7c" providerId="AD" clId="Web-{AD792CB9-8444-51EF-7EA8-21ABE31F17E6}" dt="2023-11-07T16:08:30.388" v="181" actId="20577"/>
          <ac:spMkLst>
            <pc:docMk/>
            <pc:sldMk cId="1348896435" sldId="771"/>
            <ac:spMk id="4" creationId="{4878480A-2A72-CD50-811C-C57E255ECBB8}"/>
          </ac:spMkLst>
        </pc:spChg>
        <pc:spChg chg="mod">
          <ac:chgData name="Noel Dufrene" userId="S::ndufrene@migrantclinician.org::131c83a1-d70b-4f56-8487-a9b39281de7c" providerId="AD" clId="Web-{AD792CB9-8444-51EF-7EA8-21ABE31F17E6}" dt="2023-11-07T16:09:11.795" v="187" actId="20577"/>
          <ac:spMkLst>
            <pc:docMk/>
            <pc:sldMk cId="1348896435" sldId="771"/>
            <ac:spMk id="5" creationId="{79DB91C3-E8DB-9563-ADA7-3F2E4655771B}"/>
          </ac:spMkLst>
        </pc:spChg>
        <pc:spChg chg="mod">
          <ac:chgData name="Noel Dufrene" userId="S::ndufrene@migrantclinician.org::131c83a1-d70b-4f56-8487-a9b39281de7c" providerId="AD" clId="Web-{AD792CB9-8444-51EF-7EA8-21ABE31F17E6}" dt="2023-11-07T16:09:47.155" v="190" actId="20577"/>
          <ac:spMkLst>
            <pc:docMk/>
            <pc:sldMk cId="1348896435" sldId="771"/>
            <ac:spMk id="6" creationId="{B750E349-9188-C099-6DEA-3FD74CEC7A79}"/>
          </ac:spMkLst>
        </pc:spChg>
        <pc:spChg chg="mod">
          <ac:chgData name="Noel Dufrene" userId="S::ndufrene@migrantclinician.org::131c83a1-d70b-4f56-8487-a9b39281de7c" providerId="AD" clId="Web-{AD792CB9-8444-51EF-7EA8-21ABE31F17E6}" dt="2023-11-07T16:10:01.749" v="193" actId="20577"/>
          <ac:spMkLst>
            <pc:docMk/>
            <pc:sldMk cId="1348896435" sldId="771"/>
            <ac:spMk id="7" creationId="{F70535F1-DE7A-404C-9532-BCF4D372F3F6}"/>
          </ac:spMkLst>
        </pc:spChg>
        <pc:spChg chg="mod">
          <ac:chgData name="Noel Dufrene" userId="S::ndufrene@migrantclinician.org::131c83a1-d70b-4f56-8487-a9b39281de7c" providerId="AD" clId="Web-{AD792CB9-8444-51EF-7EA8-21ABE31F17E6}" dt="2023-11-07T16:10:12.265" v="195" actId="20577"/>
          <ac:spMkLst>
            <pc:docMk/>
            <pc:sldMk cId="1348896435" sldId="771"/>
            <ac:spMk id="8" creationId="{18576CC9-D57D-AE46-547A-52B85A37CBF7}"/>
          </ac:spMkLst>
        </pc:spChg>
        <pc:spChg chg="mod">
          <ac:chgData name="Noel Dufrene" userId="S::ndufrene@migrantclinician.org::131c83a1-d70b-4f56-8487-a9b39281de7c" providerId="AD" clId="Web-{AD792CB9-8444-51EF-7EA8-21ABE31F17E6}" dt="2023-11-07T16:10:18.719" v="197" actId="20577"/>
          <ac:spMkLst>
            <pc:docMk/>
            <pc:sldMk cId="1348896435" sldId="771"/>
            <ac:spMk id="11" creationId="{094DD419-FC1A-4776-54D7-FB0CF16079FD}"/>
          </ac:spMkLst>
        </pc:spChg>
      </pc:sldChg>
      <pc:sldChg chg="modSp add del">
        <pc:chgData name="Noel Dufrene" userId="S::ndufrene@migrantclinician.org::131c83a1-d70b-4f56-8487-a9b39281de7c" providerId="AD" clId="Web-{AD792CB9-8444-51EF-7EA8-21ABE31F17E6}" dt="2023-11-07T16:20:28.798" v="249"/>
        <pc:sldMkLst>
          <pc:docMk/>
          <pc:sldMk cId="1479113755" sldId="772"/>
        </pc:sldMkLst>
        <pc:spChg chg="mod">
          <ac:chgData name="Noel Dufrene" userId="S::ndufrene@migrantclinician.org::131c83a1-d70b-4f56-8487-a9b39281de7c" providerId="AD" clId="Web-{AD792CB9-8444-51EF-7EA8-21ABE31F17E6}" dt="2023-11-07T16:19:18.108" v="239" actId="20577"/>
          <ac:spMkLst>
            <pc:docMk/>
            <pc:sldMk cId="1479113755" sldId="772"/>
            <ac:spMk id="3" creationId="{4FA004E6-B74F-0D85-F7B7-5F55CAF43FF9}"/>
          </ac:spMkLst>
        </pc:spChg>
        <pc:graphicFrameChg chg="modGraphic">
          <ac:chgData name="Noel Dufrene" userId="S::ndufrene@migrantclinician.org::131c83a1-d70b-4f56-8487-a9b39281de7c" providerId="AD" clId="Web-{AD792CB9-8444-51EF-7EA8-21ABE31F17E6}" dt="2023-11-07T16:20:20.469" v="248" actId="20577"/>
          <ac:graphicFrameMkLst>
            <pc:docMk/>
            <pc:sldMk cId="1479113755" sldId="772"/>
            <ac:graphicFrameMk id="6" creationId="{696880CD-46ED-EB0C-1DF4-432CB55AE841}"/>
          </ac:graphicFrameMkLst>
        </pc:graphicFrameChg>
      </pc:sldChg>
      <pc:sldChg chg="add del">
        <pc:chgData name="Noel Dufrene" userId="S::ndufrene@migrantclinician.org::131c83a1-d70b-4f56-8487-a9b39281de7c" providerId="AD" clId="Web-{AD792CB9-8444-51EF-7EA8-21ABE31F17E6}" dt="2023-11-07T16:15:51.525" v="221"/>
        <pc:sldMkLst>
          <pc:docMk/>
          <pc:sldMk cId="2055833236" sldId="772"/>
        </pc:sldMkLst>
      </pc:sldChg>
      <pc:sldChg chg="add del replId">
        <pc:chgData name="Noel Dufrene" userId="S::ndufrene@migrantclinician.org::131c83a1-d70b-4f56-8487-a9b39281de7c" providerId="AD" clId="Web-{AD792CB9-8444-51EF-7EA8-21ABE31F17E6}" dt="2023-11-07T16:20:39.845" v="251"/>
        <pc:sldMkLst>
          <pc:docMk/>
          <pc:sldMk cId="2591469705" sldId="772"/>
        </pc:sldMkLst>
      </pc:sldChg>
      <pc:sldChg chg="add del">
        <pc:chgData name="Noel Dufrene" userId="S::ndufrene@migrantclinician.org::131c83a1-d70b-4f56-8487-a9b39281de7c" providerId="AD" clId="Web-{AD792CB9-8444-51EF-7EA8-21ABE31F17E6}" dt="2023-11-07T16:18:10.810" v="235"/>
        <pc:sldMkLst>
          <pc:docMk/>
          <pc:sldMk cId="3038047909" sldId="772"/>
        </pc:sldMkLst>
      </pc:sldChg>
      <pc:sldChg chg="addSp delSp modSp add modNotes">
        <pc:chgData name="Noel Dufrene" userId="S::ndufrene@migrantclinician.org::131c83a1-d70b-4f56-8487-a9b39281de7c" providerId="AD" clId="Web-{AD792CB9-8444-51EF-7EA8-21ABE31F17E6}" dt="2023-11-07T17:01:57.672" v="325"/>
        <pc:sldMkLst>
          <pc:docMk/>
          <pc:sldMk cId="4131325193" sldId="772"/>
        </pc:sldMkLst>
        <pc:spChg chg="mod">
          <ac:chgData name="Noel Dufrene" userId="S::ndufrene@migrantclinician.org::131c83a1-d70b-4f56-8487-a9b39281de7c" providerId="AD" clId="Web-{AD792CB9-8444-51EF-7EA8-21ABE31F17E6}" dt="2023-11-07T16:22:00.863" v="260" actId="20577"/>
          <ac:spMkLst>
            <pc:docMk/>
            <pc:sldMk cId="4131325193" sldId="772"/>
            <ac:spMk id="3" creationId="{4FA004E6-B74F-0D85-F7B7-5F55CAF43FF9}"/>
          </ac:spMkLst>
        </pc:spChg>
        <pc:graphicFrameChg chg="modGraphic">
          <ac:chgData name="Noel Dufrene" userId="S::ndufrene@migrantclinician.org::131c83a1-d70b-4f56-8487-a9b39281de7c" providerId="AD" clId="Web-{AD792CB9-8444-51EF-7EA8-21ABE31F17E6}" dt="2023-11-07T16:51:47.578" v="301" actId="20577"/>
          <ac:graphicFrameMkLst>
            <pc:docMk/>
            <pc:sldMk cId="4131325193" sldId="772"/>
            <ac:graphicFrameMk id="6" creationId="{696880CD-46ED-EB0C-1DF4-432CB55AE841}"/>
          </ac:graphicFrameMkLst>
        </pc:graphicFrameChg>
        <pc:picChg chg="del mod">
          <ac:chgData name="Noel Dufrene" userId="S::ndufrene@migrantclinician.org::131c83a1-d70b-4f56-8487-a9b39281de7c" providerId="AD" clId="Web-{AD792CB9-8444-51EF-7EA8-21ABE31F17E6}" dt="2023-11-07T17:01:37.093" v="321"/>
          <ac:picMkLst>
            <pc:docMk/>
            <pc:sldMk cId="4131325193" sldId="772"/>
            <ac:picMk id="5" creationId="{CEA4DF42-B17D-4498-39BA-C344B75C33C4}"/>
          </ac:picMkLst>
        </pc:picChg>
        <pc:picChg chg="add mod ord">
          <ac:chgData name="Noel Dufrene" userId="S::ndufrene@migrantclinician.org::131c83a1-d70b-4f56-8487-a9b39281de7c" providerId="AD" clId="Web-{AD792CB9-8444-51EF-7EA8-21ABE31F17E6}" dt="2023-11-07T17:01:57.672" v="325"/>
          <ac:picMkLst>
            <pc:docMk/>
            <pc:sldMk cId="4131325193" sldId="772"/>
            <ac:picMk id="223" creationId="{CD26B3A4-326B-A5EB-B01B-46BEDDA4A10F}"/>
          </ac:picMkLst>
        </pc:picChg>
      </pc:sldChg>
      <pc:sldChg chg="addSp delSp modSp add ord modNotes">
        <pc:chgData name="Noel Dufrene" userId="S::ndufrene@migrantclinician.org::131c83a1-d70b-4f56-8487-a9b39281de7c" providerId="AD" clId="Web-{AD792CB9-8444-51EF-7EA8-21ABE31F17E6}" dt="2023-11-07T17:11:40.108" v="438"/>
        <pc:sldMkLst>
          <pc:docMk/>
          <pc:sldMk cId="126098482" sldId="773"/>
        </pc:sldMkLst>
        <pc:spChg chg="mod">
          <ac:chgData name="Noel Dufrene" userId="S::ndufrene@migrantclinician.org::131c83a1-d70b-4f56-8487-a9b39281de7c" providerId="AD" clId="Web-{AD792CB9-8444-51EF-7EA8-21ABE31F17E6}" dt="2023-11-07T17:04:23.691" v="343" actId="20577"/>
          <ac:spMkLst>
            <pc:docMk/>
            <pc:sldMk cId="126098482" sldId="773"/>
            <ac:spMk id="2" creationId="{FEC86E2A-05E1-A89E-E43B-598D0B5CCAFC}"/>
          </ac:spMkLst>
        </pc:spChg>
        <pc:spChg chg="mod">
          <ac:chgData name="Noel Dufrene" userId="S::ndufrene@migrantclinician.org::131c83a1-d70b-4f56-8487-a9b39281de7c" providerId="AD" clId="Web-{AD792CB9-8444-51EF-7EA8-21ABE31F17E6}" dt="2023-11-07T17:09:06.182" v="413" actId="20577"/>
          <ac:spMkLst>
            <pc:docMk/>
            <pc:sldMk cId="126098482" sldId="773"/>
            <ac:spMk id="4" creationId="{1B2BCCF8-80D6-5ADC-17E7-BBA36ED29105}"/>
          </ac:spMkLst>
        </pc:spChg>
        <pc:spChg chg="mod">
          <ac:chgData name="Noel Dufrene" userId="S::ndufrene@migrantclinician.org::131c83a1-d70b-4f56-8487-a9b39281de7c" providerId="AD" clId="Web-{AD792CB9-8444-51EF-7EA8-21ABE31F17E6}" dt="2023-11-07T17:03:57.940" v="334" actId="20577"/>
          <ac:spMkLst>
            <pc:docMk/>
            <pc:sldMk cId="126098482" sldId="773"/>
            <ac:spMk id="12" creationId="{C339C77E-0A80-C22D-3E28-D552083BF552}"/>
          </ac:spMkLst>
        </pc:spChg>
        <pc:spChg chg="mod">
          <ac:chgData name="Noel Dufrene" userId="S::ndufrene@migrantclinician.org::131c83a1-d70b-4f56-8487-a9b39281de7c" providerId="AD" clId="Web-{AD792CB9-8444-51EF-7EA8-21ABE31F17E6}" dt="2023-11-07T17:05:18.208" v="354" actId="20577"/>
          <ac:spMkLst>
            <pc:docMk/>
            <pc:sldMk cId="126098482" sldId="773"/>
            <ac:spMk id="14" creationId="{665C8D15-EBF5-E3F3-0314-456C3D2C06BF}"/>
          </ac:spMkLst>
        </pc:spChg>
        <pc:graphicFrameChg chg="del modGraphic">
          <ac:chgData name="Noel Dufrene" userId="S::ndufrene@migrantclinician.org::131c83a1-d70b-4f56-8487-a9b39281de7c" providerId="AD" clId="Web-{AD792CB9-8444-51EF-7EA8-21ABE31F17E6}" dt="2023-11-07T17:11:17.467" v="435"/>
          <ac:graphicFrameMkLst>
            <pc:docMk/>
            <pc:sldMk cId="126098482" sldId="773"/>
            <ac:graphicFrameMk id="10" creationId="{7910D300-A4D5-1203-6DC7-A81FC5CB5BDB}"/>
          </ac:graphicFrameMkLst>
        </pc:graphicFrameChg>
        <pc:graphicFrameChg chg="add mod ord">
          <ac:chgData name="Noel Dufrene" userId="S::ndufrene@migrantclinician.org::131c83a1-d70b-4f56-8487-a9b39281de7c" providerId="AD" clId="Web-{AD792CB9-8444-51EF-7EA8-21ABE31F17E6}" dt="2023-11-07T17:11:04.857" v="434"/>
          <ac:graphicFrameMkLst>
            <pc:docMk/>
            <pc:sldMk cId="126098482" sldId="773"/>
            <ac:graphicFrameMk id="217" creationId="{84334444-2B6F-AA5A-6AAB-61DC7ADC2B8B}"/>
          </ac:graphicFrameMkLst>
        </pc:graphicFrameChg>
        <pc:graphicFrameChg chg="add del">
          <ac:chgData name="Noel Dufrene" userId="S::ndufrene@migrantclinician.org::131c83a1-d70b-4f56-8487-a9b39281de7c" providerId="AD" clId="Web-{AD792CB9-8444-51EF-7EA8-21ABE31F17E6}" dt="2023-11-07T17:11:40.108" v="438"/>
          <ac:graphicFrameMkLst>
            <pc:docMk/>
            <pc:sldMk cId="126098482" sldId="773"/>
            <ac:graphicFrameMk id="295" creationId="{54C476B2-0981-C6A5-0FDD-76EE1F0886B3}"/>
          </ac:graphicFrameMkLst>
        </pc:graphicFrameChg>
      </pc:sldChg>
      <pc:sldChg chg="addSp delSp modSp add del modNotes">
        <pc:chgData name="Noel Dufrene" userId="S::ndufrene@migrantclinician.org::131c83a1-d70b-4f56-8487-a9b39281de7c" providerId="AD" clId="Web-{AD792CB9-8444-51EF-7EA8-21ABE31F17E6}" dt="2023-11-07T17:43:31.156" v="550" actId="20577"/>
        <pc:sldMkLst>
          <pc:docMk/>
          <pc:sldMk cId="2968626463" sldId="774"/>
        </pc:sldMkLst>
        <pc:spChg chg="mod">
          <ac:chgData name="Noel Dufrene" userId="S::ndufrene@migrantclinician.org::131c83a1-d70b-4f56-8487-a9b39281de7c" providerId="AD" clId="Web-{AD792CB9-8444-51EF-7EA8-21ABE31F17E6}" dt="2023-11-07T17:14:39.769" v="467" actId="20577"/>
          <ac:spMkLst>
            <pc:docMk/>
            <pc:sldMk cId="2968626463" sldId="774"/>
            <ac:spMk id="3" creationId="{5D625BC3-3221-0706-E3FE-66C478E1E8D2}"/>
          </ac:spMkLst>
        </pc:spChg>
        <pc:spChg chg="mod">
          <ac:chgData name="Noel Dufrene" userId="S::ndufrene@migrantclinician.org::131c83a1-d70b-4f56-8487-a9b39281de7c" providerId="AD" clId="Web-{AD792CB9-8444-51EF-7EA8-21ABE31F17E6}" dt="2023-11-07T17:12:08.952" v="445" actId="20577"/>
          <ac:spMkLst>
            <pc:docMk/>
            <pc:sldMk cId="2968626463" sldId="774"/>
            <ac:spMk id="5" creationId="{70E7545D-3706-2922-3628-1F921E448ACA}"/>
          </ac:spMkLst>
        </pc:spChg>
        <pc:spChg chg="mod">
          <ac:chgData name="Noel Dufrene" userId="S::ndufrene@migrantclinician.org::131c83a1-d70b-4f56-8487-a9b39281de7c" providerId="AD" clId="Web-{AD792CB9-8444-51EF-7EA8-21ABE31F17E6}" dt="2023-11-07T17:14:49.425" v="470" actId="20577"/>
          <ac:spMkLst>
            <pc:docMk/>
            <pc:sldMk cId="2968626463" sldId="774"/>
            <ac:spMk id="10" creationId="{AC60D104-A7AE-614F-8F3E-4E22B7E15E7D}"/>
          </ac:spMkLst>
        </pc:spChg>
        <pc:spChg chg="mod">
          <ac:chgData name="Noel Dufrene" userId="S::ndufrene@migrantclinician.org::131c83a1-d70b-4f56-8487-a9b39281de7c" providerId="AD" clId="Web-{AD792CB9-8444-51EF-7EA8-21ABE31F17E6}" dt="2023-11-07T17:16:18.865" v="488" actId="20577"/>
          <ac:spMkLst>
            <pc:docMk/>
            <pc:sldMk cId="2968626463" sldId="774"/>
            <ac:spMk id="11" creationId="{2F61C7BF-2628-E128-59A3-B9DD63F9F14C}"/>
          </ac:spMkLst>
        </pc:spChg>
        <pc:spChg chg="mod">
          <ac:chgData name="Noel Dufrene" userId="S::ndufrene@migrantclinician.org::131c83a1-d70b-4f56-8487-a9b39281de7c" providerId="AD" clId="Web-{AD792CB9-8444-51EF-7EA8-21ABE31F17E6}" dt="2023-11-07T17:15:25.660" v="480" actId="20577"/>
          <ac:spMkLst>
            <pc:docMk/>
            <pc:sldMk cId="2968626463" sldId="774"/>
            <ac:spMk id="12" creationId="{B6989B5A-4835-A2F7-F62C-2B1D7ECC0B21}"/>
          </ac:spMkLst>
        </pc:spChg>
        <pc:graphicFrameChg chg="del modGraphic">
          <ac:chgData name="Noel Dufrene" userId="S::ndufrene@migrantclinician.org::131c83a1-d70b-4f56-8487-a9b39281de7c" providerId="AD" clId="Web-{AD792CB9-8444-51EF-7EA8-21ABE31F17E6}" dt="2023-11-07T17:19:35.151" v="511"/>
          <ac:graphicFrameMkLst>
            <pc:docMk/>
            <pc:sldMk cId="2968626463" sldId="774"/>
            <ac:graphicFrameMk id="2" creationId="{00000000-0000-0000-0000-000000000000}"/>
          </ac:graphicFrameMkLst>
        </pc:graphicFrameChg>
        <pc:graphicFrameChg chg="add modGraphic">
          <ac:chgData name="Noel Dufrene" userId="S::ndufrene@migrantclinician.org::131c83a1-d70b-4f56-8487-a9b39281de7c" providerId="AD" clId="Web-{AD792CB9-8444-51EF-7EA8-21ABE31F17E6}" dt="2023-11-07T17:43:31.156" v="550" actId="20577"/>
          <ac:graphicFrameMkLst>
            <pc:docMk/>
            <pc:sldMk cId="2968626463" sldId="774"/>
            <ac:graphicFrameMk id="251" creationId="{5FEBCA1E-37A9-081B-30A9-ADB9014C716C}"/>
          </ac:graphicFrameMkLst>
        </pc:graphicFrameChg>
      </pc:sldChg>
      <pc:sldChg chg="modSp add">
        <pc:chgData name="Noel Dufrene" userId="S::ndufrene@migrantclinician.org::131c83a1-d70b-4f56-8487-a9b39281de7c" providerId="AD" clId="Web-{AD792CB9-8444-51EF-7EA8-21ABE31F17E6}" dt="2023-11-07T19:35:29.313" v="852"/>
        <pc:sldMkLst>
          <pc:docMk/>
          <pc:sldMk cId="1155576570" sldId="775"/>
        </pc:sldMkLst>
        <pc:spChg chg="mod">
          <ac:chgData name="Noel Dufrene" userId="S::ndufrene@migrantclinician.org::131c83a1-d70b-4f56-8487-a9b39281de7c" providerId="AD" clId="Web-{AD792CB9-8444-51EF-7EA8-21ABE31F17E6}" dt="2023-11-07T19:04:39.342" v="566" actId="20577"/>
          <ac:spMkLst>
            <pc:docMk/>
            <pc:sldMk cId="1155576570" sldId="775"/>
            <ac:spMk id="6" creationId="{A42A31DB-A5C1-4CA2-B72C-9AD8CB442C05}"/>
          </ac:spMkLst>
        </pc:spChg>
        <pc:graphicFrameChg chg="mod modGraphic">
          <ac:chgData name="Noel Dufrene" userId="S::ndufrene@migrantclinician.org::131c83a1-d70b-4f56-8487-a9b39281de7c" providerId="AD" clId="Web-{AD792CB9-8444-51EF-7EA8-21ABE31F17E6}" dt="2023-11-07T19:35:29.313" v="852"/>
          <ac:graphicFrameMkLst>
            <pc:docMk/>
            <pc:sldMk cId="1155576570" sldId="775"/>
            <ac:graphicFrameMk id="5" creationId="{8B79F96E-7B9E-4ACF-AF64-E5CFE4E25D84}"/>
          </ac:graphicFrameMkLst>
        </pc:graphicFrameChg>
      </pc:sldChg>
      <pc:sldChg chg="addSp delSp modSp add del ord">
        <pc:chgData name="Noel Dufrene" userId="S::ndufrene@migrantclinician.org::131c83a1-d70b-4f56-8487-a9b39281de7c" providerId="AD" clId="Web-{AD792CB9-8444-51EF-7EA8-21ABE31F17E6}" dt="2023-11-07T17:19:43.308" v="513"/>
        <pc:sldMkLst>
          <pc:docMk/>
          <pc:sldMk cId="3603053690" sldId="775"/>
        </pc:sldMkLst>
        <pc:graphicFrameChg chg="del">
          <ac:chgData name="Noel Dufrene" userId="S::ndufrene@migrantclinician.org::131c83a1-d70b-4f56-8487-a9b39281de7c" providerId="AD" clId="Web-{AD792CB9-8444-51EF-7EA8-21ABE31F17E6}" dt="2023-11-07T17:17:51.727" v="497"/>
          <ac:graphicFrameMkLst>
            <pc:docMk/>
            <pc:sldMk cId="3603053690" sldId="775"/>
            <ac:graphicFrameMk id="2" creationId="{00000000-0000-0000-0000-000000000000}"/>
          </ac:graphicFrameMkLst>
        </pc:graphicFrameChg>
        <pc:graphicFrameChg chg="add modGraphic">
          <ac:chgData name="Noel Dufrene" userId="S::ndufrene@migrantclinician.org::131c83a1-d70b-4f56-8487-a9b39281de7c" providerId="AD" clId="Web-{AD792CB9-8444-51EF-7EA8-21ABE31F17E6}" dt="2023-11-07T17:19:26.135" v="510" actId="20577"/>
          <ac:graphicFrameMkLst>
            <pc:docMk/>
            <pc:sldMk cId="3603053690" sldId="775"/>
            <ac:graphicFrameMk id="20" creationId="{D76D613D-1E8C-EFCF-7604-179AD425F5B0}"/>
          </ac:graphicFrameMkLst>
        </pc:graphicFrameChg>
      </pc:sldChg>
    </pc:docChg>
  </pc:docChgLst>
  <pc:docChgLst>
    <pc:chgData name="Noel Dufrene" userId="S::ndufrene@migrantclinician.org::131c83a1-d70b-4f56-8487-a9b39281de7c" providerId="AD" clId="Web-{AC65066F-9AE4-90A4-22C8-F86E5CA566C1}"/>
    <pc:docChg chg="addSld delSld modSld sldOrd">
      <pc:chgData name="Noel Dufrene" userId="S::ndufrene@migrantclinician.org::131c83a1-d70b-4f56-8487-a9b39281de7c" providerId="AD" clId="Web-{AC65066F-9AE4-90A4-22C8-F86E5CA566C1}" dt="2023-06-22T20:34:20.429" v="67"/>
      <pc:docMkLst>
        <pc:docMk/>
      </pc:docMkLst>
      <pc:sldChg chg="modSp addCm delCm modCm">
        <pc:chgData name="Noel Dufrene" userId="S::ndufrene@migrantclinician.org::131c83a1-d70b-4f56-8487-a9b39281de7c" providerId="AD" clId="Web-{AC65066F-9AE4-90A4-22C8-F86E5CA566C1}" dt="2023-06-22T16:18:44.891" v="57"/>
        <pc:sldMkLst>
          <pc:docMk/>
          <pc:sldMk cId="2064791476" sldId="312"/>
        </pc:sldMkLst>
        <pc:spChg chg="mod">
          <ac:chgData name="Noel Dufrene" userId="S::ndufrene@migrantclinician.org::131c83a1-d70b-4f56-8487-a9b39281de7c" providerId="AD" clId="Web-{AC65066F-9AE4-90A4-22C8-F86E5CA566C1}" dt="2023-06-22T16:17:34.388" v="53" actId="20577"/>
          <ac:spMkLst>
            <pc:docMk/>
            <pc:sldMk cId="2064791476" sldId="312"/>
            <ac:spMk id="8" creationId="{391DD88A-A10F-4A73-BEC2-0D651D043E99}"/>
          </ac:spMkLst>
        </pc:spChg>
        <pc:graphicFrameChg chg="modGraphic">
          <ac:chgData name="Noel Dufrene" userId="S::ndufrene@migrantclinician.org::131c83a1-d70b-4f56-8487-a9b39281de7c" providerId="AD" clId="Web-{AC65066F-9AE4-90A4-22C8-F86E5CA566C1}" dt="2023-06-22T16:12:00.968" v="32"/>
          <ac:graphicFrameMkLst>
            <pc:docMk/>
            <pc:sldMk cId="2064791476" sldId="312"/>
            <ac:graphicFrameMk id="5" creationId="{8B79F96E-7B9E-4ACF-AF64-E5CFE4E25D84}"/>
          </ac:graphicFrameMkLst>
        </pc:graphicFrameChg>
        <pc:extLst>
          <p:ext xmlns:p="http://schemas.openxmlformats.org/presentationml/2006/main" uri="{D6D511B9-2390-475A-947B-AFAB55BFBCF1}">
            <pc226:cmChg xmlns:pc226="http://schemas.microsoft.com/office/powerpoint/2022/06/main/command" chg="add del mod">
              <pc226:chgData name="Noel Dufrene" userId="S::ndufrene@migrantclinician.org::131c83a1-d70b-4f56-8487-a9b39281de7c" providerId="AD" clId="Web-{AC65066F-9AE4-90A4-22C8-F86E5CA566C1}" dt="2023-06-22T16:17:34.685" v="54"/>
              <pc2:cmMkLst xmlns:pc2="http://schemas.microsoft.com/office/powerpoint/2019/9/main/command">
                <pc:docMk/>
                <pc:sldMk cId="2064791476" sldId="312"/>
                <pc2:cmMk id="{F6189E1F-705E-4385-A55D-CC88EE617537}"/>
              </pc2:cmMkLst>
            </pc226:cmChg>
            <pc226:cmChg xmlns:pc226="http://schemas.microsoft.com/office/powerpoint/2022/06/main/command" chg="add mod">
              <pc226:chgData name="Noel Dufrene" userId="S::ndufrene@migrantclinician.org::131c83a1-d70b-4f56-8487-a9b39281de7c" providerId="AD" clId="Web-{AC65066F-9AE4-90A4-22C8-F86E5CA566C1}" dt="2023-06-22T16:18:44.891" v="57"/>
              <pc2:cmMkLst xmlns:pc2="http://schemas.microsoft.com/office/powerpoint/2019/9/main/command">
                <pc:docMk/>
                <pc:sldMk cId="2064791476" sldId="312"/>
                <pc2:cmMk id="{B3652522-867D-49C7-AEE3-C5B736253624}"/>
              </pc2:cmMkLst>
            </pc226:cmChg>
            <pc226:cmChg xmlns:pc226="http://schemas.microsoft.com/office/powerpoint/2022/06/main/command" chg="add del mod">
              <pc226:chgData name="Noel Dufrene" userId="S::ndufrene@migrantclinician.org::131c83a1-d70b-4f56-8487-a9b39281de7c" providerId="AD" clId="Web-{AC65066F-9AE4-90A4-22C8-F86E5CA566C1}" dt="2023-06-22T16:17:36.263" v="55"/>
              <pc2:cmMkLst xmlns:pc2="http://schemas.microsoft.com/office/powerpoint/2019/9/main/command">
                <pc:docMk/>
                <pc:sldMk cId="2064791476" sldId="312"/>
                <pc2:cmMk id="{1AD1AA98-BC7D-4288-B47F-F081F0654BB5}"/>
              </pc2:cmMkLst>
            </pc226:cmChg>
          </p:ext>
        </pc:extLst>
      </pc:sldChg>
      <pc:sldChg chg="delSp modSp addCm delCm">
        <pc:chgData name="Noel Dufrene" userId="S::ndufrene@migrantclinician.org::131c83a1-d70b-4f56-8487-a9b39281de7c" providerId="AD" clId="Web-{AC65066F-9AE4-90A4-22C8-F86E5CA566C1}" dt="2023-06-22T20:33:32.146" v="65"/>
        <pc:sldMkLst>
          <pc:docMk/>
          <pc:sldMk cId="2456986541" sldId="314"/>
        </pc:sldMkLst>
        <pc:spChg chg="del">
          <ac:chgData name="Noel Dufrene" userId="S::ndufrene@migrantclinician.org::131c83a1-d70b-4f56-8487-a9b39281de7c" providerId="AD" clId="Web-{AC65066F-9AE4-90A4-22C8-F86E5CA566C1}" dt="2023-06-22T20:33:23.568" v="62"/>
          <ac:spMkLst>
            <pc:docMk/>
            <pc:sldMk cId="2456986541" sldId="314"/>
            <ac:spMk id="4" creationId="{57B0BD43-7334-2060-0658-9F42E15E4BE0}"/>
          </ac:spMkLst>
        </pc:spChg>
        <pc:spChg chg="mod">
          <ac:chgData name="Noel Dufrene" userId="S::ndufrene@migrantclinician.org::131c83a1-d70b-4f56-8487-a9b39281de7c" providerId="AD" clId="Web-{AC65066F-9AE4-90A4-22C8-F86E5CA566C1}" dt="2023-06-22T20:33:25.912" v="64" actId="20577"/>
          <ac:spMkLst>
            <pc:docMk/>
            <pc:sldMk cId="2456986541" sldId="314"/>
            <ac:spMk id="5" creationId="{258BCC7F-C763-5B82-9403-6C9967F4AAF9}"/>
          </ac:spMkLst>
        </pc:spChg>
        <pc:extLst>
          <p:ext xmlns:p="http://schemas.openxmlformats.org/presentationml/2006/main" uri="{D6D511B9-2390-475A-947B-AFAB55BFBCF1}">
            <pc226:cmChg xmlns:pc226="http://schemas.microsoft.com/office/powerpoint/2022/06/main/command" chg="add del">
              <pc226:chgData name="Noel Dufrene" userId="S::ndufrene@migrantclinician.org::131c83a1-d70b-4f56-8487-a9b39281de7c" providerId="AD" clId="Web-{AC65066F-9AE4-90A4-22C8-F86E5CA566C1}" dt="2023-06-22T20:33:32.146" v="65"/>
              <pc2:cmMkLst xmlns:pc2="http://schemas.microsoft.com/office/powerpoint/2019/9/main/command">
                <pc:docMk/>
                <pc:sldMk cId="2456986541" sldId="314"/>
                <pc2:cmMk id="{662CE98E-574B-47A9-B844-4632D1993979}"/>
              </pc2:cmMkLst>
            </pc226:cmChg>
          </p:ext>
        </pc:extLst>
      </pc:sldChg>
      <pc:sldChg chg="del">
        <pc:chgData name="Noel Dufrene" userId="S::ndufrene@migrantclinician.org::131c83a1-d70b-4f56-8487-a9b39281de7c" providerId="AD" clId="Web-{AC65066F-9AE4-90A4-22C8-F86E5CA566C1}" dt="2023-06-22T16:01:57.787" v="4"/>
        <pc:sldMkLst>
          <pc:docMk/>
          <pc:sldMk cId="2177766494" sldId="664"/>
        </pc:sldMkLst>
      </pc:sldChg>
      <pc:sldChg chg="del">
        <pc:chgData name="Noel Dufrene" userId="S::ndufrene@migrantclinician.org::131c83a1-d70b-4f56-8487-a9b39281de7c" providerId="AD" clId="Web-{AC65066F-9AE4-90A4-22C8-F86E5CA566C1}" dt="2023-06-22T16:03:31.086" v="14"/>
        <pc:sldMkLst>
          <pc:docMk/>
          <pc:sldMk cId="3089436271" sldId="750"/>
        </pc:sldMkLst>
      </pc:sldChg>
      <pc:sldChg chg="del">
        <pc:chgData name="Noel Dufrene" userId="S::ndufrene@migrantclinician.org::131c83a1-d70b-4f56-8487-a9b39281de7c" providerId="AD" clId="Web-{AC65066F-9AE4-90A4-22C8-F86E5CA566C1}" dt="2023-06-22T16:15:31.664" v="34"/>
        <pc:sldMkLst>
          <pc:docMk/>
          <pc:sldMk cId="105279544" sldId="754"/>
        </pc:sldMkLst>
      </pc:sldChg>
      <pc:sldChg chg="del">
        <pc:chgData name="Noel Dufrene" userId="S::ndufrene@migrantclinician.org::131c83a1-d70b-4f56-8487-a9b39281de7c" providerId="AD" clId="Web-{AC65066F-9AE4-90A4-22C8-F86E5CA566C1}" dt="2023-06-22T16:01:19.534" v="1"/>
        <pc:sldMkLst>
          <pc:docMk/>
          <pc:sldMk cId="1571653026" sldId="758"/>
        </pc:sldMkLst>
      </pc:sldChg>
      <pc:sldChg chg="modSp">
        <pc:chgData name="Noel Dufrene" userId="S::ndufrene@migrantclinician.org::131c83a1-d70b-4f56-8487-a9b39281de7c" providerId="AD" clId="Web-{AC65066F-9AE4-90A4-22C8-F86E5CA566C1}" dt="2023-06-22T16:02:57.366" v="12" actId="20577"/>
        <pc:sldMkLst>
          <pc:docMk/>
          <pc:sldMk cId="1385077994" sldId="761"/>
        </pc:sldMkLst>
        <pc:spChg chg="mod">
          <ac:chgData name="Noel Dufrene" userId="S::ndufrene@migrantclinician.org::131c83a1-d70b-4f56-8487-a9b39281de7c" providerId="AD" clId="Web-{AC65066F-9AE4-90A4-22C8-F86E5CA566C1}" dt="2023-06-22T16:02:57.366" v="12" actId="20577"/>
          <ac:spMkLst>
            <pc:docMk/>
            <pc:sldMk cId="1385077994" sldId="761"/>
            <ac:spMk id="2" creationId="{5B88CD6A-6A61-4A54-ED1B-6ADA49FC85D5}"/>
          </ac:spMkLst>
        </pc:spChg>
        <pc:spChg chg="mod">
          <ac:chgData name="Noel Dufrene" userId="S::ndufrene@migrantclinician.org::131c83a1-d70b-4f56-8487-a9b39281de7c" providerId="AD" clId="Web-{AC65066F-9AE4-90A4-22C8-F86E5CA566C1}" dt="2023-06-22T16:02:42.303" v="8" actId="20577"/>
          <ac:spMkLst>
            <pc:docMk/>
            <pc:sldMk cId="1385077994" sldId="761"/>
            <ac:spMk id="5" creationId="{79DB91C3-E8DB-9563-ADA7-3F2E4655771B}"/>
          </ac:spMkLst>
        </pc:spChg>
      </pc:sldChg>
      <pc:sldChg chg="add delCm">
        <pc:chgData name="Noel Dufrene" userId="S::ndufrene@migrantclinician.org::131c83a1-d70b-4f56-8487-a9b39281de7c" providerId="AD" clId="Web-{AC65066F-9AE4-90A4-22C8-F86E5CA566C1}" dt="2023-06-22T16:01:24.440" v="2"/>
        <pc:sldMkLst>
          <pc:docMk/>
          <pc:sldMk cId="501239012" sldId="762"/>
        </pc:sldMkLst>
        <pc:extLst>
          <p:ext xmlns:p="http://schemas.openxmlformats.org/presentationml/2006/main" uri="{D6D511B9-2390-475A-947B-AFAB55BFBCF1}">
            <pc226:cmChg xmlns:pc226="http://schemas.microsoft.com/office/powerpoint/2022/06/main/command" chg="del">
              <pc226:chgData name="Noel Dufrene" userId="S::ndufrene@migrantclinician.org::131c83a1-d70b-4f56-8487-a9b39281de7c" providerId="AD" clId="Web-{AC65066F-9AE4-90A4-22C8-F86E5CA566C1}" dt="2023-06-22T16:01:24.440" v="2"/>
              <pc2:cmMkLst xmlns:pc2="http://schemas.microsoft.com/office/powerpoint/2019/9/main/command">
                <pc:docMk/>
                <pc:sldMk cId="501239012" sldId="762"/>
                <pc2:cmMk id="{F9B15755-ED84-4A8E-BFC1-53745FB42D72}"/>
              </pc2:cmMkLst>
            </pc226:cmChg>
          </p:ext>
        </pc:extLst>
      </pc:sldChg>
      <pc:sldChg chg="add">
        <pc:chgData name="Noel Dufrene" userId="S::ndufrene@migrantclinician.org::131c83a1-d70b-4f56-8487-a9b39281de7c" providerId="AD" clId="Web-{AC65066F-9AE4-90A4-22C8-F86E5CA566C1}" dt="2023-06-22T16:01:53.770" v="3"/>
        <pc:sldMkLst>
          <pc:docMk/>
          <pc:sldMk cId="810137083" sldId="763"/>
        </pc:sldMkLst>
      </pc:sldChg>
      <pc:sldChg chg="add del">
        <pc:chgData name="Noel Dufrene" userId="S::ndufrene@migrantclinician.org::131c83a1-d70b-4f56-8487-a9b39281de7c" providerId="AD" clId="Web-{AC65066F-9AE4-90A4-22C8-F86E5CA566C1}" dt="2023-06-22T16:03:07.804" v="13"/>
        <pc:sldMkLst>
          <pc:docMk/>
          <pc:sldMk cId="381030030" sldId="764"/>
        </pc:sldMkLst>
      </pc:sldChg>
      <pc:sldChg chg="add del">
        <pc:chgData name="Noel Dufrene" userId="S::ndufrene@migrantclinician.org::131c83a1-d70b-4f56-8487-a9b39281de7c" providerId="AD" clId="Web-{AC65066F-9AE4-90A4-22C8-F86E5CA566C1}" dt="2023-06-22T16:16:22.604" v="35"/>
        <pc:sldMkLst>
          <pc:docMk/>
          <pc:sldMk cId="2919944754" sldId="764"/>
        </pc:sldMkLst>
      </pc:sldChg>
      <pc:sldChg chg="add ord modCm">
        <pc:chgData name="Noel Dufrene" userId="S::ndufrene@migrantclinician.org::131c83a1-d70b-4f56-8487-a9b39281de7c" providerId="AD" clId="Web-{AC65066F-9AE4-90A4-22C8-F86E5CA566C1}" dt="2023-06-22T20:34:20.429" v="67"/>
        <pc:sldMkLst>
          <pc:docMk/>
          <pc:sldMk cId="4260855716" sldId="764"/>
        </pc:sldMkLst>
        <pc:extLst>
          <p:ext xmlns:p="http://schemas.openxmlformats.org/presentationml/2006/main" uri="{D6D511B9-2390-475A-947B-AFAB55BFBCF1}">
            <pc226:cmChg xmlns:pc226="http://schemas.microsoft.com/office/powerpoint/2022/06/main/command" chg="mod">
              <pc226:chgData name="Noel Dufrene" userId="S::ndufrene@migrantclinician.org::131c83a1-d70b-4f56-8487-a9b39281de7c" providerId="AD" clId="Web-{AC65066F-9AE4-90A4-22C8-F86E5CA566C1}" dt="2023-06-22T20:34:20.429" v="67"/>
              <pc2:cmMkLst xmlns:pc2="http://schemas.microsoft.com/office/powerpoint/2019/9/main/command">
                <pc:docMk/>
                <pc:sldMk cId="4260855716" sldId="764"/>
                <pc2:cmMk id="{6D1361E3-81BB-4EF0-B148-5616C9102250}"/>
              </pc2:cmMkLst>
            </pc226:cmChg>
          </p:ext>
        </pc:extLst>
      </pc:sldChg>
      <pc:sldChg chg="add addCm">
        <pc:chgData name="Noel Dufrene" userId="S::ndufrene@migrantclinician.org::131c83a1-d70b-4f56-8487-a9b39281de7c" providerId="AD" clId="Web-{AC65066F-9AE4-90A4-22C8-F86E5CA566C1}" dt="2023-06-22T20:33:46.350" v="66"/>
        <pc:sldMkLst>
          <pc:docMk/>
          <pc:sldMk cId="1087844855" sldId="765"/>
        </pc:sldMkLst>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AC65066F-9AE4-90A4-22C8-F86E5CA566C1}" dt="2023-06-22T20:33:46.350" v="66"/>
              <pc2:cmMkLst xmlns:pc2="http://schemas.microsoft.com/office/powerpoint/2019/9/main/command">
                <pc:docMk/>
                <pc:sldMk cId="1087844855" sldId="765"/>
                <pc2:cmMk id="{189FE351-73CA-4DEC-85A7-E5FC7ED83E52}"/>
              </pc2:cmMkLst>
            </pc226:cmChg>
          </p:ext>
        </pc:extLst>
      </pc:sldChg>
    </pc:docChg>
  </pc:docChgLst>
  <pc:docChgLst>
    <pc:chgData name="Noel Dufrene" userId="S::ndufrene@migrantclinician.org::131c83a1-d70b-4f56-8487-a9b39281de7c" providerId="AD" clId="Web-{CCFF87BA-0E53-B863-DD74-42E280053C4C}"/>
    <pc:docChg chg="addSld delSld modSld">
      <pc:chgData name="Noel Dufrene" userId="S::ndufrene@migrantclinician.org::131c83a1-d70b-4f56-8487-a9b39281de7c" providerId="AD" clId="Web-{CCFF87BA-0E53-B863-DD74-42E280053C4C}" dt="2023-06-08T15:36:50.377" v="69" actId="20577"/>
      <pc:docMkLst>
        <pc:docMk/>
      </pc:docMkLst>
      <pc:sldChg chg="delSp modSp add del">
        <pc:chgData name="Noel Dufrene" userId="S::ndufrene@migrantclinician.org::131c83a1-d70b-4f56-8487-a9b39281de7c" providerId="AD" clId="Web-{CCFF87BA-0E53-B863-DD74-42E280053C4C}" dt="2023-06-08T15:33:02.839" v="12" actId="1076"/>
        <pc:sldMkLst>
          <pc:docMk/>
          <pc:sldMk cId="4163105979" sldId="315"/>
        </pc:sldMkLst>
        <pc:spChg chg="del">
          <ac:chgData name="Noel Dufrene" userId="S::ndufrene@migrantclinician.org::131c83a1-d70b-4f56-8487-a9b39281de7c" providerId="AD" clId="Web-{CCFF87BA-0E53-B863-DD74-42E280053C4C}" dt="2023-06-08T15:32:53.902" v="6"/>
          <ac:spMkLst>
            <pc:docMk/>
            <pc:sldMk cId="4163105979" sldId="315"/>
            <ac:spMk id="3" creationId="{21B659A3-68A1-F982-1A9F-5747D9CF2CD5}"/>
          </ac:spMkLst>
        </pc:spChg>
        <pc:spChg chg="mod">
          <ac:chgData name="Noel Dufrene" userId="S::ndufrene@migrantclinician.org::131c83a1-d70b-4f56-8487-a9b39281de7c" providerId="AD" clId="Web-{CCFF87BA-0E53-B863-DD74-42E280053C4C}" dt="2023-06-08T15:32:55.245" v="8" actId="1076"/>
          <ac:spMkLst>
            <pc:docMk/>
            <pc:sldMk cId="4163105979" sldId="315"/>
            <ac:spMk id="4" creationId="{E07A09FB-20D5-4311-B53A-2C165516A68B}"/>
          </ac:spMkLst>
        </pc:spChg>
        <pc:picChg chg="del">
          <ac:chgData name="Noel Dufrene" userId="S::ndufrene@migrantclinician.org::131c83a1-d70b-4f56-8487-a9b39281de7c" providerId="AD" clId="Web-{CCFF87BA-0E53-B863-DD74-42E280053C4C}" dt="2023-06-08T15:32:47.511" v="4"/>
          <ac:picMkLst>
            <pc:docMk/>
            <pc:sldMk cId="4163105979" sldId="315"/>
            <ac:picMk id="2" creationId="{49D58CB4-C593-A02C-03A7-2B28B2C5CB44}"/>
          </ac:picMkLst>
        </pc:picChg>
        <pc:picChg chg="mod">
          <ac:chgData name="Noel Dufrene" userId="S::ndufrene@migrantclinician.org::131c83a1-d70b-4f56-8487-a9b39281de7c" providerId="AD" clId="Web-{CCFF87BA-0E53-B863-DD74-42E280053C4C}" dt="2023-06-08T15:33:02.839" v="12" actId="1076"/>
          <ac:picMkLst>
            <pc:docMk/>
            <pc:sldMk cId="4163105979" sldId="315"/>
            <ac:picMk id="5" creationId="{2627155E-927F-482D-9F9C-CBB7A0632F4C}"/>
          </ac:picMkLst>
        </pc:picChg>
        <pc:picChg chg="del">
          <ac:chgData name="Noel Dufrene" userId="S::ndufrene@migrantclinician.org::131c83a1-d70b-4f56-8487-a9b39281de7c" providerId="AD" clId="Web-{CCFF87BA-0E53-B863-DD74-42E280053C4C}" dt="2023-06-08T15:32:49.011" v="5"/>
          <ac:picMkLst>
            <pc:docMk/>
            <pc:sldMk cId="4163105979" sldId="315"/>
            <ac:picMk id="6" creationId="{3EBC6E34-F2F7-4543-6B9F-C5D516E1AA5A}"/>
          </ac:picMkLst>
        </pc:picChg>
      </pc:sldChg>
      <pc:sldChg chg="addSp delSp modSp add replId">
        <pc:chgData name="Noel Dufrene" userId="S::ndufrene@migrantclinician.org::131c83a1-d70b-4f56-8487-a9b39281de7c" providerId="AD" clId="Web-{CCFF87BA-0E53-B863-DD74-42E280053C4C}" dt="2023-06-08T15:33:20.355" v="19" actId="1076"/>
        <pc:sldMkLst>
          <pc:docMk/>
          <pc:sldMk cId="2694825123" sldId="759"/>
        </pc:sldMkLst>
        <pc:spChg chg="mod">
          <ac:chgData name="Noel Dufrene" userId="S::ndufrene@migrantclinician.org::131c83a1-d70b-4f56-8487-a9b39281de7c" providerId="AD" clId="Web-{CCFF87BA-0E53-B863-DD74-42E280053C4C}" dt="2023-06-08T15:33:12.011" v="16" actId="1076"/>
          <ac:spMkLst>
            <pc:docMk/>
            <pc:sldMk cId="2694825123" sldId="759"/>
            <ac:spMk id="3" creationId="{21B659A3-68A1-F982-1A9F-5747D9CF2CD5}"/>
          </ac:spMkLst>
        </pc:spChg>
        <pc:spChg chg="del">
          <ac:chgData name="Noel Dufrene" userId="S::ndufrene@migrantclinician.org::131c83a1-d70b-4f56-8487-a9b39281de7c" providerId="AD" clId="Web-{CCFF87BA-0E53-B863-DD74-42E280053C4C}" dt="2023-06-08T15:33:10.965" v="15"/>
          <ac:spMkLst>
            <pc:docMk/>
            <pc:sldMk cId="2694825123" sldId="759"/>
            <ac:spMk id="4" creationId="{E07A09FB-20D5-4311-B53A-2C165516A68B}"/>
          </ac:spMkLst>
        </pc:spChg>
        <pc:spChg chg="add del mod">
          <ac:chgData name="Noel Dufrene" userId="S::ndufrene@migrantclinician.org::131c83a1-d70b-4f56-8487-a9b39281de7c" providerId="AD" clId="Web-{CCFF87BA-0E53-B863-DD74-42E280053C4C}" dt="2023-06-08T15:33:14.933" v="17"/>
          <ac:spMkLst>
            <pc:docMk/>
            <pc:sldMk cId="2694825123" sldId="759"/>
            <ac:spMk id="8" creationId="{B6799837-AD73-FF8C-FD0B-9369800F812E}"/>
          </ac:spMkLst>
        </pc:spChg>
        <pc:picChg chg="mod">
          <ac:chgData name="Noel Dufrene" userId="S::ndufrene@migrantclinician.org::131c83a1-d70b-4f56-8487-a9b39281de7c" providerId="AD" clId="Web-{CCFF87BA-0E53-B863-DD74-42E280053C4C}" dt="2023-06-08T15:33:20.355" v="19" actId="1076"/>
          <ac:picMkLst>
            <pc:docMk/>
            <pc:sldMk cId="2694825123" sldId="759"/>
            <ac:picMk id="2" creationId="{49D58CB4-C593-A02C-03A7-2B28B2C5CB44}"/>
          </ac:picMkLst>
        </pc:picChg>
        <pc:picChg chg="del">
          <ac:chgData name="Noel Dufrene" userId="S::ndufrene@migrantclinician.org::131c83a1-d70b-4f56-8487-a9b39281de7c" providerId="AD" clId="Web-{CCFF87BA-0E53-B863-DD74-42E280053C4C}" dt="2023-06-08T15:33:09.402" v="13"/>
          <ac:picMkLst>
            <pc:docMk/>
            <pc:sldMk cId="2694825123" sldId="759"/>
            <ac:picMk id="5" creationId="{2627155E-927F-482D-9F9C-CBB7A0632F4C}"/>
          </ac:picMkLst>
        </pc:picChg>
        <pc:picChg chg="del">
          <ac:chgData name="Noel Dufrene" userId="S::ndufrene@migrantclinician.org::131c83a1-d70b-4f56-8487-a9b39281de7c" providerId="AD" clId="Web-{CCFF87BA-0E53-B863-DD74-42E280053C4C}" dt="2023-06-08T15:33:09.433" v="14"/>
          <ac:picMkLst>
            <pc:docMk/>
            <pc:sldMk cId="2694825123" sldId="759"/>
            <ac:picMk id="6" creationId="{3EBC6E34-F2F7-4543-6B9F-C5D516E1AA5A}"/>
          </ac:picMkLst>
        </pc:picChg>
      </pc:sldChg>
      <pc:sldChg chg="addSp delSp modSp add replId">
        <pc:chgData name="Noel Dufrene" userId="S::ndufrene@migrantclinician.org::131c83a1-d70b-4f56-8487-a9b39281de7c" providerId="AD" clId="Web-{CCFF87BA-0E53-B863-DD74-42E280053C4C}" dt="2023-06-08T15:33:41.247" v="27" actId="1076"/>
        <pc:sldMkLst>
          <pc:docMk/>
          <pc:sldMk cId="106100813" sldId="760"/>
        </pc:sldMkLst>
        <pc:spChg chg="del">
          <ac:chgData name="Noel Dufrene" userId="S::ndufrene@migrantclinician.org::131c83a1-d70b-4f56-8487-a9b39281de7c" providerId="AD" clId="Web-{CCFF87BA-0E53-B863-DD74-42E280053C4C}" dt="2023-06-08T15:33:29.262" v="22"/>
          <ac:spMkLst>
            <pc:docMk/>
            <pc:sldMk cId="106100813" sldId="760"/>
            <ac:spMk id="3" creationId="{21B659A3-68A1-F982-1A9F-5747D9CF2CD5}"/>
          </ac:spMkLst>
        </pc:spChg>
        <pc:spChg chg="del">
          <ac:chgData name="Noel Dufrene" userId="S::ndufrene@migrantclinician.org::131c83a1-d70b-4f56-8487-a9b39281de7c" providerId="AD" clId="Web-{CCFF87BA-0E53-B863-DD74-42E280053C4C}" dt="2023-06-08T15:33:31.684" v="23"/>
          <ac:spMkLst>
            <pc:docMk/>
            <pc:sldMk cId="106100813" sldId="760"/>
            <ac:spMk id="4" creationId="{E07A09FB-20D5-4311-B53A-2C165516A68B}"/>
          </ac:spMkLst>
        </pc:spChg>
        <pc:spChg chg="add del mod">
          <ac:chgData name="Noel Dufrene" userId="S::ndufrene@migrantclinician.org::131c83a1-d70b-4f56-8487-a9b39281de7c" providerId="AD" clId="Web-{CCFF87BA-0E53-B863-DD74-42E280053C4C}" dt="2023-06-08T15:33:35.387" v="24"/>
          <ac:spMkLst>
            <pc:docMk/>
            <pc:sldMk cId="106100813" sldId="760"/>
            <ac:spMk id="8" creationId="{D087E533-41AA-2122-6537-5BB491011713}"/>
          </ac:spMkLst>
        </pc:spChg>
        <pc:picChg chg="del">
          <ac:chgData name="Noel Dufrene" userId="S::ndufrene@migrantclinician.org::131c83a1-d70b-4f56-8487-a9b39281de7c" providerId="AD" clId="Web-{CCFF87BA-0E53-B863-DD74-42E280053C4C}" dt="2023-06-08T15:33:26.934" v="21"/>
          <ac:picMkLst>
            <pc:docMk/>
            <pc:sldMk cId="106100813" sldId="760"/>
            <ac:picMk id="2" creationId="{49D58CB4-C593-A02C-03A7-2B28B2C5CB44}"/>
          </ac:picMkLst>
        </pc:picChg>
        <pc:picChg chg="del">
          <ac:chgData name="Noel Dufrene" userId="S::ndufrene@migrantclinician.org::131c83a1-d70b-4f56-8487-a9b39281de7c" providerId="AD" clId="Web-{CCFF87BA-0E53-B863-DD74-42E280053C4C}" dt="2023-06-08T15:33:25.809" v="20"/>
          <ac:picMkLst>
            <pc:docMk/>
            <pc:sldMk cId="106100813" sldId="760"/>
            <ac:picMk id="5" creationId="{2627155E-927F-482D-9F9C-CBB7A0632F4C}"/>
          </ac:picMkLst>
        </pc:picChg>
        <pc:picChg chg="mod">
          <ac:chgData name="Noel Dufrene" userId="S::ndufrene@migrantclinician.org::131c83a1-d70b-4f56-8487-a9b39281de7c" providerId="AD" clId="Web-{CCFF87BA-0E53-B863-DD74-42E280053C4C}" dt="2023-06-08T15:33:41.247" v="27" actId="1076"/>
          <ac:picMkLst>
            <pc:docMk/>
            <pc:sldMk cId="106100813" sldId="760"/>
            <ac:picMk id="6" creationId="{3EBC6E34-F2F7-4543-6B9F-C5D516E1AA5A}"/>
          </ac:picMkLst>
        </pc:picChg>
      </pc:sldChg>
      <pc:sldChg chg="addSp modSp add">
        <pc:chgData name="Noel Dufrene" userId="S::ndufrene@migrantclinician.org::131c83a1-d70b-4f56-8487-a9b39281de7c" providerId="AD" clId="Web-{CCFF87BA-0E53-B863-DD74-42E280053C4C}" dt="2023-06-08T15:36:50.377" v="69" actId="20577"/>
        <pc:sldMkLst>
          <pc:docMk/>
          <pc:sldMk cId="1385077994" sldId="761"/>
        </pc:sldMkLst>
        <pc:spChg chg="mod">
          <ac:chgData name="Noel Dufrene" userId="S::ndufrene@migrantclinician.org::131c83a1-d70b-4f56-8487-a9b39281de7c" providerId="AD" clId="Web-{CCFF87BA-0E53-B863-DD74-42E280053C4C}" dt="2023-06-08T15:34:40.686" v="33" actId="20577"/>
          <ac:spMkLst>
            <pc:docMk/>
            <pc:sldMk cId="1385077994" sldId="761"/>
            <ac:spMk id="2" creationId="{5B88CD6A-6A61-4A54-ED1B-6ADA49FC85D5}"/>
          </ac:spMkLst>
        </pc:spChg>
        <pc:spChg chg="mod">
          <ac:chgData name="Noel Dufrene" userId="S::ndufrene@migrantclinician.org::131c83a1-d70b-4f56-8487-a9b39281de7c" providerId="AD" clId="Web-{CCFF87BA-0E53-B863-DD74-42E280053C4C}" dt="2023-06-08T15:35:05.202" v="42" actId="20577"/>
          <ac:spMkLst>
            <pc:docMk/>
            <pc:sldMk cId="1385077994" sldId="761"/>
            <ac:spMk id="3" creationId="{7DDFACBF-7C47-1771-E076-2E26CE1F9950}"/>
          </ac:spMkLst>
        </pc:spChg>
        <pc:spChg chg="mod">
          <ac:chgData name="Noel Dufrene" userId="S::ndufrene@migrantclinician.org::131c83a1-d70b-4f56-8487-a9b39281de7c" providerId="AD" clId="Web-{CCFF87BA-0E53-B863-DD74-42E280053C4C}" dt="2023-06-08T15:35:24.750" v="50" actId="20577"/>
          <ac:spMkLst>
            <pc:docMk/>
            <pc:sldMk cId="1385077994" sldId="761"/>
            <ac:spMk id="4" creationId="{4878480A-2A72-CD50-811C-C57E255ECBB8}"/>
          </ac:spMkLst>
        </pc:spChg>
        <pc:spChg chg="mod">
          <ac:chgData name="Noel Dufrene" userId="S::ndufrene@migrantclinician.org::131c83a1-d70b-4f56-8487-a9b39281de7c" providerId="AD" clId="Web-{CCFF87BA-0E53-B863-DD74-42E280053C4C}" dt="2023-06-08T15:36:26.752" v="61" actId="1076"/>
          <ac:spMkLst>
            <pc:docMk/>
            <pc:sldMk cId="1385077994" sldId="761"/>
            <ac:spMk id="6" creationId="{B750E349-9188-C099-6DEA-3FD74CEC7A79}"/>
          </ac:spMkLst>
        </pc:spChg>
        <pc:spChg chg="mod">
          <ac:chgData name="Noel Dufrene" userId="S::ndufrene@migrantclinician.org::131c83a1-d70b-4f56-8487-a9b39281de7c" providerId="AD" clId="Web-{CCFF87BA-0E53-B863-DD74-42E280053C4C}" dt="2023-06-08T15:36:29.580" v="62" actId="1076"/>
          <ac:spMkLst>
            <pc:docMk/>
            <pc:sldMk cId="1385077994" sldId="761"/>
            <ac:spMk id="7" creationId="{F70535F1-DE7A-404C-9532-BCF4D372F3F6}"/>
          </ac:spMkLst>
        </pc:spChg>
        <pc:spChg chg="mod">
          <ac:chgData name="Noel Dufrene" userId="S::ndufrene@migrantclinician.org::131c83a1-d70b-4f56-8487-a9b39281de7c" providerId="AD" clId="Web-{CCFF87BA-0E53-B863-DD74-42E280053C4C}" dt="2023-06-08T15:36:50.377" v="69" actId="20577"/>
          <ac:spMkLst>
            <pc:docMk/>
            <pc:sldMk cId="1385077994" sldId="761"/>
            <ac:spMk id="8" creationId="{18576CC9-D57D-AE46-547A-52B85A37CBF7}"/>
          </ac:spMkLst>
        </pc:spChg>
        <pc:spChg chg="add mod">
          <ac:chgData name="Noel Dufrene" userId="S::ndufrene@migrantclinician.org::131c83a1-d70b-4f56-8487-a9b39281de7c" providerId="AD" clId="Web-{CCFF87BA-0E53-B863-DD74-42E280053C4C}" dt="2023-06-08T15:36:43.362" v="67" actId="20577"/>
          <ac:spMkLst>
            <pc:docMk/>
            <pc:sldMk cId="1385077994" sldId="761"/>
            <ac:spMk id="11" creationId="{8F1FE76B-3F02-ED4F-F7BB-659A04BA6B21}"/>
          </ac:spMkLst>
        </pc:spChg>
      </pc:sldChg>
    </pc:docChg>
  </pc:docChgLst>
  <pc:docChgLst>
    <pc:chgData name="Noel Dufrene" userId="S::ndufrene@migrantclinician.org::131c83a1-d70b-4f56-8487-a9b39281de7c" providerId="AD" clId="Web-{57DD7E99-28DE-81CE-DE6B-B7918557603B}"/>
    <pc:docChg chg="modSld">
      <pc:chgData name="Noel Dufrene" userId="S::ndufrene@migrantclinician.org::131c83a1-d70b-4f56-8487-a9b39281de7c" providerId="AD" clId="Web-{57DD7E99-28DE-81CE-DE6B-B7918557603B}" dt="2023-10-31T03:32:08.712" v="10" actId="14100"/>
      <pc:docMkLst>
        <pc:docMk/>
      </pc:docMkLst>
      <pc:sldChg chg="modSp">
        <pc:chgData name="Noel Dufrene" userId="S::ndufrene@migrantclinician.org::131c83a1-d70b-4f56-8487-a9b39281de7c" providerId="AD" clId="Web-{57DD7E99-28DE-81CE-DE6B-B7918557603B}" dt="2023-10-31T03:31:15.038" v="7" actId="1076"/>
        <pc:sldMkLst>
          <pc:docMk/>
          <pc:sldMk cId="2456986541" sldId="314"/>
        </pc:sldMkLst>
        <pc:spChg chg="mod">
          <ac:chgData name="Noel Dufrene" userId="S::ndufrene@migrantclinician.org::131c83a1-d70b-4f56-8487-a9b39281de7c" providerId="AD" clId="Web-{57DD7E99-28DE-81CE-DE6B-B7918557603B}" dt="2023-10-31T03:31:15.038" v="7" actId="1076"/>
          <ac:spMkLst>
            <pc:docMk/>
            <pc:sldMk cId="2456986541" sldId="314"/>
            <ac:spMk id="5" creationId="{258BCC7F-C763-5B82-9403-6C9967F4AAF9}"/>
          </ac:spMkLst>
        </pc:spChg>
        <pc:picChg chg="mod">
          <ac:chgData name="Noel Dufrene" userId="S::ndufrene@migrantclinician.org::131c83a1-d70b-4f56-8487-a9b39281de7c" providerId="AD" clId="Web-{57DD7E99-28DE-81CE-DE6B-B7918557603B}" dt="2023-10-31T03:30:48.303" v="2" actId="14100"/>
          <ac:picMkLst>
            <pc:docMk/>
            <pc:sldMk cId="2456986541" sldId="314"/>
            <ac:picMk id="2" creationId="{F44DE56E-962E-4B49-B19D-FA3D9CD4FB9B}"/>
          </ac:picMkLst>
        </pc:picChg>
      </pc:sldChg>
      <pc:sldChg chg="modSp">
        <pc:chgData name="Noel Dufrene" userId="S::ndufrene@migrantclinician.org::131c83a1-d70b-4f56-8487-a9b39281de7c" providerId="AD" clId="Web-{57DD7E99-28DE-81CE-DE6B-B7918557603B}" dt="2023-10-31T03:32:08.712" v="10" actId="14100"/>
        <pc:sldMkLst>
          <pc:docMk/>
          <pc:sldMk cId="3829289076" sldId="766"/>
        </pc:sldMkLst>
        <pc:spChg chg="mod">
          <ac:chgData name="Noel Dufrene" userId="S::ndufrene@migrantclinician.org::131c83a1-d70b-4f56-8487-a9b39281de7c" providerId="AD" clId="Web-{57DD7E99-28DE-81CE-DE6B-B7918557603B}" dt="2023-10-31T03:32:08.712" v="10" actId="14100"/>
          <ac:spMkLst>
            <pc:docMk/>
            <pc:sldMk cId="3829289076" sldId="766"/>
            <ac:spMk id="3" creationId="{ECC92226-207E-DD86-E30A-DC113CD74F22}"/>
          </ac:spMkLst>
        </pc:spChg>
      </pc:sldChg>
    </pc:docChg>
  </pc:docChgLst>
  <pc:docChgLst>
    <pc:chgData name="Dina Ester Gonzalez" userId="S::dgonzalez@migrantclinician.org::dac6c50d-3e50-4190-a29e-f50b1b0b6211" providerId="AD" clId="Web-{DA1E9AE3-D756-33F8-98AB-E42477C2AB13}"/>
    <pc:docChg chg="modSld">
      <pc:chgData name="Dina Ester Gonzalez" userId="S::dgonzalez@migrantclinician.org::dac6c50d-3e50-4190-a29e-f50b1b0b6211" providerId="AD" clId="Web-{DA1E9AE3-D756-33F8-98AB-E42477C2AB13}" dt="2023-06-27T18:44:42.327" v="11"/>
      <pc:docMkLst>
        <pc:docMk/>
      </pc:docMkLst>
      <pc:sldChg chg="addCm">
        <pc:chgData name="Dina Ester Gonzalez" userId="S::dgonzalez@migrantclinician.org::dac6c50d-3e50-4190-a29e-f50b1b0b6211" providerId="AD" clId="Web-{DA1E9AE3-D756-33F8-98AB-E42477C2AB13}" dt="2023-06-27T14:03:03.897" v="1"/>
        <pc:sldMkLst>
          <pc:docMk/>
          <pc:sldMk cId="1113764623" sldId="317"/>
        </pc:sldMkLst>
        <pc:extLst>
          <p:ext xmlns:p="http://schemas.openxmlformats.org/presentationml/2006/main" uri="{D6D511B9-2390-475A-947B-AFAB55BFBCF1}">
            <pc226:cmChg xmlns:pc226="http://schemas.microsoft.com/office/powerpoint/2022/06/main/command" chg="add">
              <pc226:chgData name="Dina Ester Gonzalez" userId="S::dgonzalez@migrantclinician.org::dac6c50d-3e50-4190-a29e-f50b1b0b6211" providerId="AD" clId="Web-{DA1E9AE3-D756-33F8-98AB-E42477C2AB13}" dt="2023-06-27T14:03:03.897" v="1"/>
              <pc2:cmMkLst xmlns:pc2="http://schemas.microsoft.com/office/powerpoint/2019/9/main/command">
                <pc:docMk/>
                <pc:sldMk cId="1113764623" sldId="317"/>
                <pc2:cmMk id="{FA71C6E3-CAA1-4F22-A6C4-E0A78C4261EF}"/>
              </pc2:cmMkLst>
            </pc226:cmChg>
          </p:ext>
        </pc:extLst>
      </pc:sldChg>
      <pc:sldChg chg="addCm">
        <pc:chgData name="Dina Ester Gonzalez" userId="S::dgonzalez@migrantclinician.org::dac6c50d-3e50-4190-a29e-f50b1b0b6211" providerId="AD" clId="Web-{DA1E9AE3-D756-33F8-98AB-E42477C2AB13}" dt="2023-06-27T13:44:40.762" v="0"/>
        <pc:sldMkLst>
          <pc:docMk/>
          <pc:sldMk cId="3813322108" sldId="748"/>
        </pc:sldMkLst>
        <pc:extLst>
          <p:ext xmlns:p="http://schemas.openxmlformats.org/presentationml/2006/main" uri="{D6D511B9-2390-475A-947B-AFAB55BFBCF1}">
            <pc226:cmChg xmlns:pc226="http://schemas.microsoft.com/office/powerpoint/2022/06/main/command" chg="add">
              <pc226:chgData name="Dina Ester Gonzalez" userId="S::dgonzalez@migrantclinician.org::dac6c50d-3e50-4190-a29e-f50b1b0b6211" providerId="AD" clId="Web-{DA1E9AE3-D756-33F8-98AB-E42477C2AB13}" dt="2023-06-27T13:44:40.762" v="0"/>
              <pc2:cmMkLst xmlns:pc2="http://schemas.microsoft.com/office/powerpoint/2019/9/main/command">
                <pc:docMk/>
                <pc:sldMk cId="3813322108" sldId="748"/>
                <pc2:cmMk id="{5D8AA8DB-B112-4033-B673-EC325AA0129F}"/>
              </pc2:cmMkLst>
            </pc226:cmChg>
          </p:ext>
        </pc:extLst>
      </pc:sldChg>
      <pc:sldChg chg="addCm modCm">
        <pc:chgData name="Dina Ester Gonzalez" userId="S::dgonzalez@migrantclinician.org::dac6c50d-3e50-4190-a29e-f50b1b0b6211" providerId="AD" clId="Web-{DA1E9AE3-D756-33F8-98AB-E42477C2AB13}" dt="2023-06-27T14:49:11.001" v="3"/>
        <pc:sldMkLst>
          <pc:docMk/>
          <pc:sldMk cId="3900389547" sldId="751"/>
        </pc:sldMkLst>
        <pc:extLst>
          <p:ext xmlns:p="http://schemas.openxmlformats.org/presentationml/2006/main" uri="{D6D511B9-2390-475A-947B-AFAB55BFBCF1}">
            <pc226:cmChg xmlns:pc226="http://schemas.microsoft.com/office/powerpoint/2022/06/main/command" chg="add mod">
              <pc226:chgData name="Dina Ester Gonzalez" userId="S::dgonzalez@migrantclinician.org::dac6c50d-3e50-4190-a29e-f50b1b0b6211" providerId="AD" clId="Web-{DA1E9AE3-D756-33F8-98AB-E42477C2AB13}" dt="2023-06-27T14:49:11.001" v="3"/>
              <pc2:cmMkLst xmlns:pc2="http://schemas.microsoft.com/office/powerpoint/2019/9/main/command">
                <pc:docMk/>
                <pc:sldMk cId="3900389547" sldId="751"/>
                <pc2:cmMk id="{D22476CD-9ECA-4AD8-B793-F6D7D7ACF317}"/>
              </pc2:cmMkLst>
            </pc226:cmChg>
          </p:ext>
        </pc:extLst>
      </pc:sldChg>
      <pc:sldChg chg="modSp addCm modCm">
        <pc:chgData name="Dina Ester Gonzalez" userId="S::dgonzalez@migrantclinician.org::dac6c50d-3e50-4190-a29e-f50b1b0b6211" providerId="AD" clId="Web-{DA1E9AE3-D756-33F8-98AB-E42477C2AB13}" dt="2023-06-27T15:24:54.392" v="8"/>
        <pc:sldMkLst>
          <pc:docMk/>
          <pc:sldMk cId="501239012" sldId="762"/>
        </pc:sldMkLst>
        <pc:spChg chg="mod">
          <ac:chgData name="Dina Ester Gonzalez" userId="S::dgonzalez@migrantclinician.org::dac6c50d-3e50-4190-a29e-f50b1b0b6211" providerId="AD" clId="Web-{DA1E9AE3-D756-33F8-98AB-E42477C2AB13}" dt="2023-06-27T15:19:06.069" v="7" actId="20577"/>
          <ac:spMkLst>
            <pc:docMk/>
            <pc:sldMk cId="501239012" sldId="762"/>
            <ac:spMk id="4" creationId="{1B2BCCF8-80D6-5ADC-17E7-BBA36ED29105}"/>
          </ac:spMkLst>
        </pc:spChg>
        <pc:extLst>
          <p:ext xmlns:p="http://schemas.openxmlformats.org/presentationml/2006/main" uri="{D6D511B9-2390-475A-947B-AFAB55BFBCF1}">
            <pc226:cmChg xmlns:pc226="http://schemas.microsoft.com/office/powerpoint/2022/06/main/command" chg="add mod">
              <pc226:chgData name="Dina Ester Gonzalez" userId="S::dgonzalez@migrantclinician.org::dac6c50d-3e50-4190-a29e-f50b1b0b6211" providerId="AD" clId="Web-{DA1E9AE3-D756-33F8-98AB-E42477C2AB13}" dt="2023-06-27T15:24:54.392" v="8"/>
              <pc2:cmMkLst xmlns:pc2="http://schemas.microsoft.com/office/powerpoint/2019/9/main/command">
                <pc:docMk/>
                <pc:sldMk cId="501239012" sldId="762"/>
                <pc2:cmMk id="{FD76D9FD-BC62-4B01-815E-2B20C4EFD3D5}"/>
              </pc2:cmMkLst>
            </pc226:cmChg>
          </p:ext>
        </pc:extLst>
      </pc:sldChg>
      <pc:sldChg chg="addCm">
        <pc:chgData name="Dina Ester Gonzalez" userId="S::dgonzalez@migrantclinician.org::dac6c50d-3e50-4190-a29e-f50b1b0b6211" providerId="AD" clId="Web-{DA1E9AE3-D756-33F8-98AB-E42477C2AB13}" dt="2023-06-27T15:38:54.558" v="9"/>
        <pc:sldMkLst>
          <pc:docMk/>
          <pc:sldMk cId="810137083" sldId="763"/>
        </pc:sldMkLst>
        <pc:extLst>
          <p:ext xmlns:p="http://schemas.openxmlformats.org/presentationml/2006/main" uri="{D6D511B9-2390-475A-947B-AFAB55BFBCF1}">
            <pc226:cmChg xmlns:pc226="http://schemas.microsoft.com/office/powerpoint/2022/06/main/command" chg="add">
              <pc226:chgData name="Dina Ester Gonzalez" userId="S::dgonzalez@migrantclinician.org::dac6c50d-3e50-4190-a29e-f50b1b0b6211" providerId="AD" clId="Web-{DA1E9AE3-D756-33F8-98AB-E42477C2AB13}" dt="2023-06-27T15:38:54.558" v="9"/>
              <pc2:cmMkLst xmlns:pc2="http://schemas.microsoft.com/office/powerpoint/2019/9/main/command">
                <pc:docMk/>
                <pc:sldMk cId="810137083" sldId="763"/>
                <pc2:cmMk id="{7F9C4677-5E63-4489-8947-E96BFAFF5D83}"/>
              </pc2:cmMkLst>
            </pc226:cmChg>
          </p:ext>
        </pc:extLst>
      </pc:sldChg>
      <pc:sldChg chg="modCm">
        <pc:chgData name="Dina Ester Gonzalez" userId="S::dgonzalez@migrantclinician.org::dac6c50d-3e50-4190-a29e-f50b1b0b6211" providerId="AD" clId="Web-{DA1E9AE3-D756-33F8-98AB-E42477C2AB13}" dt="2023-06-27T18:44:42.327" v="11"/>
        <pc:sldMkLst>
          <pc:docMk/>
          <pc:sldMk cId="1087844855" sldId="765"/>
        </pc:sldMkLst>
        <pc:extLst>
          <p:ext xmlns:p="http://schemas.openxmlformats.org/presentationml/2006/main" uri="{D6D511B9-2390-475A-947B-AFAB55BFBCF1}">
            <pc226:cmChg xmlns:pc226="http://schemas.microsoft.com/office/powerpoint/2022/06/main/command" chg="">
              <pc226:chgData name="Dina Ester Gonzalez" userId="S::dgonzalez@migrantclinician.org::dac6c50d-3e50-4190-a29e-f50b1b0b6211" providerId="AD" clId="Web-{DA1E9AE3-D756-33F8-98AB-E42477C2AB13}" dt="2023-06-27T18:44:42.327" v="11"/>
              <pc2:cmMkLst xmlns:pc2="http://schemas.microsoft.com/office/powerpoint/2019/9/main/command">
                <pc:docMk/>
                <pc:sldMk cId="1087844855" sldId="765"/>
                <pc2:cmMk id="{189FE351-73CA-4DEC-85A7-E5FC7ED83E52}"/>
              </pc2:cmMkLst>
              <pc226:cmRplyChg chg="add mod">
                <pc226:chgData name="Dina Ester Gonzalez" userId="S::dgonzalez@migrantclinician.org::dac6c50d-3e50-4190-a29e-f50b1b0b6211" providerId="AD" clId="Web-{DA1E9AE3-D756-33F8-98AB-E42477C2AB13}" dt="2023-06-27T18:44:42.327" v="11"/>
                <pc2:cmRplyMkLst xmlns:pc2="http://schemas.microsoft.com/office/powerpoint/2019/9/main/command">
                  <pc:docMk/>
                  <pc:sldMk cId="1087844855" sldId="765"/>
                  <pc2:cmMk id="{189FE351-73CA-4DEC-85A7-E5FC7ED83E52}"/>
                  <pc2:cmRplyMk id="{2C95FB64-9826-4903-A1C0-F4384182CB60}"/>
                </pc2:cmRplyMkLst>
              </pc226:cmRplyChg>
            </pc226:cmChg>
          </p:ext>
        </pc:extLst>
      </pc:sldChg>
    </pc:docChg>
  </pc:docChgLst>
  <pc:docChgLst>
    <pc:chgData name="Noel Dufrene" userId="S::ndufrene@migrantclinician.org::131c83a1-d70b-4f56-8487-a9b39281de7c" providerId="AD" clId="Web-{2E4D2A91-5D8A-2301-6D60-27A2799DFD88}"/>
    <pc:docChg chg="modSld">
      <pc:chgData name="Noel Dufrene" userId="S::ndufrene@migrantclinician.org::131c83a1-d70b-4f56-8487-a9b39281de7c" providerId="AD" clId="Web-{2E4D2A91-5D8A-2301-6D60-27A2799DFD88}" dt="2023-07-19T13:05:13.918" v="11" actId="20577"/>
      <pc:docMkLst>
        <pc:docMk/>
      </pc:docMkLst>
      <pc:sldChg chg="addCm modNotes">
        <pc:chgData name="Noel Dufrene" userId="S::ndufrene@migrantclinician.org::131c83a1-d70b-4f56-8487-a9b39281de7c" providerId="AD" clId="Web-{2E4D2A91-5D8A-2301-6D60-27A2799DFD88}" dt="2023-07-18T20:53:26.174" v="5"/>
        <pc:sldMkLst>
          <pc:docMk/>
          <pc:sldMk cId="4163105979" sldId="315"/>
        </pc:sldMkLst>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2E4D2A91-5D8A-2301-6D60-27A2799DFD88}" dt="2023-07-18T20:53:26.174" v="5"/>
              <pc2:cmMkLst xmlns:pc2="http://schemas.microsoft.com/office/powerpoint/2019/9/main/command">
                <pc:docMk/>
                <pc:sldMk cId="4163105979" sldId="315"/>
                <pc2:cmMk id="{85D01022-2362-46FB-87D0-98EB94AFEE73}"/>
              </pc2:cmMkLst>
            </pc226:cmChg>
          </p:ext>
        </pc:extLst>
      </pc:sldChg>
      <pc:sldChg chg="modSp">
        <pc:chgData name="Noel Dufrene" userId="S::ndufrene@migrantclinician.org::131c83a1-d70b-4f56-8487-a9b39281de7c" providerId="AD" clId="Web-{2E4D2A91-5D8A-2301-6D60-27A2799DFD88}" dt="2023-07-19T13:05:13.918" v="11" actId="20577"/>
        <pc:sldMkLst>
          <pc:docMk/>
          <pc:sldMk cId="1745268766" sldId="749"/>
        </pc:sldMkLst>
        <pc:spChg chg="mod">
          <ac:chgData name="Noel Dufrene" userId="S::ndufrene@migrantclinician.org::131c83a1-d70b-4f56-8487-a9b39281de7c" providerId="AD" clId="Web-{2E4D2A91-5D8A-2301-6D60-27A2799DFD88}" dt="2023-07-19T13:05:13.918" v="11" actId="20577"/>
          <ac:spMkLst>
            <pc:docMk/>
            <pc:sldMk cId="1745268766" sldId="749"/>
            <ac:spMk id="5" creationId="{0AFE7A2A-60C1-C63F-0719-FC74C8B0F2B0}"/>
          </ac:spMkLst>
        </pc:spChg>
      </pc:sldChg>
      <pc:sldChg chg="modNotes">
        <pc:chgData name="Noel Dufrene" userId="S::ndufrene@migrantclinician.org::131c83a1-d70b-4f56-8487-a9b39281de7c" providerId="AD" clId="Web-{2E4D2A91-5D8A-2301-6D60-27A2799DFD88}" dt="2023-07-18T20:54:57.756" v="9"/>
        <pc:sldMkLst>
          <pc:docMk/>
          <pc:sldMk cId="2694825123" sldId="759"/>
        </pc:sldMkLst>
      </pc:sldChg>
    </pc:docChg>
  </pc:docChgLst>
  <pc:docChgLst>
    <pc:chgData name="Dina Ester Gonzalez" userId="S::dgonzalez@migrantclinician.org::dac6c50d-3e50-4190-a29e-f50b1b0b6211" providerId="AD" clId="Web-{497D6283-28F3-3051-CF28-9BD9167BF5B6}"/>
    <pc:docChg chg="modSld">
      <pc:chgData name="Dina Ester Gonzalez" userId="S::dgonzalez@migrantclinician.org::dac6c50d-3e50-4190-a29e-f50b1b0b6211" providerId="AD" clId="Web-{497D6283-28F3-3051-CF28-9BD9167BF5B6}" dt="2023-06-26T20:29:04.148" v="10"/>
      <pc:docMkLst>
        <pc:docMk/>
      </pc:docMkLst>
      <pc:sldChg chg="addCm modCm">
        <pc:chgData name="Dina Ester Gonzalez" userId="S::dgonzalez@migrantclinician.org::dac6c50d-3e50-4190-a29e-f50b1b0b6211" providerId="AD" clId="Web-{497D6283-28F3-3051-CF28-9BD9167BF5B6}" dt="2023-06-26T19:41:22.239" v="2"/>
        <pc:sldMkLst>
          <pc:docMk/>
          <pc:sldMk cId="4163105979" sldId="315"/>
        </pc:sldMkLst>
        <pc:extLst>
          <p:ext xmlns:p="http://schemas.openxmlformats.org/presentationml/2006/main" uri="{D6D511B9-2390-475A-947B-AFAB55BFBCF1}">
            <pc226:cmChg xmlns:pc226="http://schemas.microsoft.com/office/powerpoint/2022/06/main/command" chg="add">
              <pc226:chgData name="Dina Ester Gonzalez" userId="S::dgonzalez@migrantclinician.org::dac6c50d-3e50-4190-a29e-f50b1b0b6211" providerId="AD" clId="Web-{497D6283-28F3-3051-CF28-9BD9167BF5B6}" dt="2023-06-26T19:41:22.239" v="2"/>
              <pc2:cmMkLst xmlns:pc2="http://schemas.microsoft.com/office/powerpoint/2019/9/main/command">
                <pc:docMk/>
                <pc:sldMk cId="4163105979" sldId="315"/>
                <pc2:cmMk id="{00191A2F-2424-46A1-9480-9E7228F292BF}"/>
              </pc2:cmMkLst>
              <pc226:cmRplyChg chg="add mod">
                <pc226:chgData name="Dina Ester Gonzalez" userId="S::dgonzalez@migrantclinician.org::dac6c50d-3e50-4190-a29e-f50b1b0b6211" providerId="AD" clId="Web-{497D6283-28F3-3051-CF28-9BD9167BF5B6}" dt="2023-06-26T19:41:22.239" v="2"/>
                <pc2:cmRplyMkLst xmlns:pc2="http://schemas.microsoft.com/office/powerpoint/2019/9/main/command">
                  <pc:docMk/>
                  <pc:sldMk cId="4163105979" sldId="315"/>
                  <pc2:cmMk id="{00191A2F-2424-46A1-9480-9E7228F292BF}"/>
                  <pc2:cmRplyMk id="{0A20E6F9-E357-455E-80E2-0962EF985C6B}"/>
                </pc2:cmRplyMkLst>
              </pc226:cmRplyChg>
            </pc226:cmChg>
          </p:ext>
        </pc:extLst>
      </pc:sldChg>
      <pc:sldChg chg="modSp addCm modCm">
        <pc:chgData name="Dina Ester Gonzalez" userId="S::dgonzalez@migrantclinician.org::dac6c50d-3e50-4190-a29e-f50b1b0b6211" providerId="AD" clId="Web-{497D6283-28F3-3051-CF28-9BD9167BF5B6}" dt="2023-06-26T20:16:30.075" v="8"/>
        <pc:sldMkLst>
          <pc:docMk/>
          <pc:sldMk cId="1745268766" sldId="749"/>
        </pc:sldMkLst>
        <pc:spChg chg="mod">
          <ac:chgData name="Dina Ester Gonzalez" userId="S::dgonzalez@migrantclinician.org::dac6c50d-3e50-4190-a29e-f50b1b0b6211" providerId="AD" clId="Web-{497D6283-28F3-3051-CF28-9BD9167BF5B6}" dt="2023-06-26T19:52:30.932" v="6" actId="20577"/>
          <ac:spMkLst>
            <pc:docMk/>
            <pc:sldMk cId="1745268766" sldId="749"/>
            <ac:spMk id="14" creationId="{3B03ACEA-F63A-6A5F-5D16-F00B9E6053C4}"/>
          </ac:spMkLst>
        </pc:spChg>
        <pc:extLst>
          <p:ext xmlns:p="http://schemas.openxmlformats.org/presentationml/2006/main" uri="{D6D511B9-2390-475A-947B-AFAB55BFBCF1}">
            <pc226:cmChg xmlns:pc226="http://schemas.microsoft.com/office/powerpoint/2022/06/main/command" chg="add">
              <pc226:chgData name="Dina Ester Gonzalez" userId="S::dgonzalez@migrantclinician.org::dac6c50d-3e50-4190-a29e-f50b1b0b6211" providerId="AD" clId="Web-{497D6283-28F3-3051-CF28-9BD9167BF5B6}" dt="2023-06-26T19:52:09.400" v="5"/>
              <pc2:cmMkLst xmlns:pc2="http://schemas.microsoft.com/office/powerpoint/2019/9/main/command">
                <pc:docMk/>
                <pc:sldMk cId="1745268766" sldId="749"/>
                <pc2:cmMk id="{B260305D-8E36-4F21-B643-0290C5C1BDA5}"/>
              </pc2:cmMkLst>
            </pc226:cmChg>
            <pc226:cmChg xmlns:pc226="http://schemas.microsoft.com/office/powerpoint/2022/06/main/command" chg="add mod">
              <pc226:chgData name="Dina Ester Gonzalez" userId="S::dgonzalez@migrantclinician.org::dac6c50d-3e50-4190-a29e-f50b1b0b6211" providerId="AD" clId="Web-{497D6283-28F3-3051-CF28-9BD9167BF5B6}" dt="2023-06-26T20:16:30.075" v="8"/>
              <pc2:cmMkLst xmlns:pc2="http://schemas.microsoft.com/office/powerpoint/2019/9/main/command">
                <pc:docMk/>
                <pc:sldMk cId="1745268766" sldId="749"/>
                <pc2:cmMk id="{49104BEC-0E63-4E64-9FF1-038B408408B5}"/>
              </pc2:cmMkLst>
            </pc226:cmChg>
          </p:ext>
        </pc:extLst>
      </pc:sldChg>
      <pc:sldChg chg="modSp addCm">
        <pc:chgData name="Dina Ester Gonzalez" userId="S::dgonzalez@migrantclinician.org::dac6c50d-3e50-4190-a29e-f50b1b0b6211" providerId="AD" clId="Web-{497D6283-28F3-3051-CF28-9BD9167BF5B6}" dt="2023-06-26T20:29:04.148" v="10"/>
        <pc:sldMkLst>
          <pc:docMk/>
          <pc:sldMk cId="1385077994" sldId="761"/>
        </pc:sldMkLst>
        <pc:spChg chg="mod">
          <ac:chgData name="Dina Ester Gonzalez" userId="S::dgonzalez@migrantclinician.org::dac6c50d-3e50-4190-a29e-f50b1b0b6211" providerId="AD" clId="Web-{497D6283-28F3-3051-CF28-9BD9167BF5B6}" dt="2023-06-26T20:18:36.300" v="9" actId="1076"/>
          <ac:spMkLst>
            <pc:docMk/>
            <pc:sldMk cId="1385077994" sldId="761"/>
            <ac:spMk id="6" creationId="{B750E349-9188-C099-6DEA-3FD74CEC7A79}"/>
          </ac:spMkLst>
        </pc:spChg>
        <pc:extLst>
          <p:ext xmlns:p="http://schemas.openxmlformats.org/presentationml/2006/main" uri="{D6D511B9-2390-475A-947B-AFAB55BFBCF1}">
            <pc226:cmChg xmlns:pc226="http://schemas.microsoft.com/office/powerpoint/2022/06/main/command" chg="add">
              <pc226:chgData name="Dina Ester Gonzalez" userId="S::dgonzalez@migrantclinician.org::dac6c50d-3e50-4190-a29e-f50b1b0b6211" providerId="AD" clId="Web-{497D6283-28F3-3051-CF28-9BD9167BF5B6}" dt="2023-06-26T20:29:04.148" v="10"/>
              <pc2:cmMkLst xmlns:pc2="http://schemas.microsoft.com/office/powerpoint/2019/9/main/command">
                <pc:docMk/>
                <pc:sldMk cId="1385077994" sldId="761"/>
                <pc2:cmMk id="{1521ED70-51E0-423D-BDB7-5A06DB5B2DEA}"/>
              </pc2:cmMkLst>
            </pc226:cmChg>
          </p:ext>
        </pc:extLst>
      </pc:sldChg>
    </pc:docChg>
  </pc:docChgLst>
  <pc:docChgLst>
    <pc:chgData name="Dina Ester Gonzalez" userId="S::dgonzalez@migrantclinician.org::dac6c50d-3e50-4190-a29e-f50b1b0b6211" providerId="AD" clId="Web-{CBC1AE0A-D286-FB25-EE54-3D765D1E3EDD}"/>
    <pc:docChg chg="modSld">
      <pc:chgData name="Dina Ester Gonzalez" userId="S::dgonzalez@migrantclinician.org::dac6c50d-3e50-4190-a29e-f50b1b0b6211" providerId="AD" clId="Web-{CBC1AE0A-D286-FB25-EE54-3D765D1E3EDD}" dt="2023-06-26T13:34:27.411" v="1" actId="20577"/>
      <pc:docMkLst>
        <pc:docMk/>
      </pc:docMkLst>
      <pc:sldChg chg="modSp">
        <pc:chgData name="Dina Ester Gonzalez" userId="S::dgonzalez@migrantclinician.org::dac6c50d-3e50-4190-a29e-f50b1b0b6211" providerId="AD" clId="Web-{CBC1AE0A-D286-FB25-EE54-3D765D1E3EDD}" dt="2023-06-26T13:34:27.411" v="1" actId="20577"/>
        <pc:sldMkLst>
          <pc:docMk/>
          <pc:sldMk cId="1745268766" sldId="749"/>
        </pc:sldMkLst>
        <pc:spChg chg="mod">
          <ac:chgData name="Dina Ester Gonzalez" userId="S::dgonzalez@migrantclinician.org::dac6c50d-3e50-4190-a29e-f50b1b0b6211" providerId="AD" clId="Web-{CBC1AE0A-D286-FB25-EE54-3D765D1E3EDD}" dt="2023-06-26T13:34:27.411" v="1" actId="20577"/>
          <ac:spMkLst>
            <pc:docMk/>
            <pc:sldMk cId="1745268766" sldId="749"/>
            <ac:spMk id="5" creationId="{0AFE7A2A-60C1-C63F-0719-FC74C8B0F2B0}"/>
          </ac:spMkLst>
        </pc:spChg>
      </pc:sldChg>
    </pc:docChg>
  </pc:docChgLst>
  <pc:docChgLst>
    <pc:chgData name="Mónica Fossi" userId="S::mfossi@migrantclinician.org::01634185-630a-4a37-8c7e-5559376f41ab" providerId="AD" clId="Web-{267B9820-DF5F-66E7-73EA-C86DA5953397}"/>
    <pc:docChg chg="">
      <pc:chgData name="Mónica Fossi" userId="S::mfossi@migrantclinician.org::01634185-630a-4a37-8c7e-5559376f41ab" providerId="AD" clId="Web-{267B9820-DF5F-66E7-73EA-C86DA5953397}" dt="2023-07-20T19:50:03.825" v="5"/>
      <pc:docMkLst>
        <pc:docMk/>
      </pc:docMkLst>
      <pc:sldChg chg="delCm">
        <pc:chgData name="Mónica Fossi" userId="S::mfossi@migrantclinician.org::01634185-630a-4a37-8c7e-5559376f41ab" providerId="AD" clId="Web-{267B9820-DF5F-66E7-73EA-C86DA5953397}" dt="2023-07-20T19:49:37.793" v="0"/>
        <pc:sldMkLst>
          <pc:docMk/>
          <pc:sldMk cId="2064791476" sldId="312"/>
        </pc:sldMkLst>
        <pc:extLst>
          <p:ext xmlns:p="http://schemas.openxmlformats.org/presentationml/2006/main" uri="{D6D511B9-2390-475A-947B-AFAB55BFBCF1}">
            <pc226:cmChg xmlns:pc226="http://schemas.microsoft.com/office/powerpoint/2022/06/main/command" chg="del">
              <pc226:chgData name="Mónica Fossi" userId="S::mfossi@migrantclinician.org::01634185-630a-4a37-8c7e-5559376f41ab" providerId="AD" clId="Web-{267B9820-DF5F-66E7-73EA-C86DA5953397}" dt="2023-07-20T19:49:37.793" v="0"/>
              <pc2:cmMkLst xmlns:pc2="http://schemas.microsoft.com/office/powerpoint/2019/9/main/command">
                <pc:docMk/>
                <pc:sldMk cId="2064791476" sldId="312"/>
                <pc2:cmMk id="{B3652522-867D-49C7-AEE3-C5B736253624}"/>
              </pc2:cmMkLst>
            </pc226:cmChg>
          </p:ext>
        </pc:extLst>
      </pc:sldChg>
      <pc:sldChg chg="delCm">
        <pc:chgData name="Mónica Fossi" userId="S::mfossi@migrantclinician.org::01634185-630a-4a37-8c7e-5559376f41ab" providerId="AD" clId="Web-{267B9820-DF5F-66E7-73EA-C86DA5953397}" dt="2023-07-20T19:49:51.809" v="2"/>
        <pc:sldMkLst>
          <pc:docMk/>
          <pc:sldMk cId="1113764623" sldId="317"/>
        </pc:sldMkLst>
        <pc:extLst>
          <p:ext xmlns:p="http://schemas.openxmlformats.org/presentationml/2006/main" uri="{D6D511B9-2390-475A-947B-AFAB55BFBCF1}">
            <pc226:cmChg xmlns:pc226="http://schemas.microsoft.com/office/powerpoint/2022/06/main/command" chg="del">
              <pc226:chgData name="Mónica Fossi" userId="S::mfossi@migrantclinician.org::01634185-630a-4a37-8c7e-5559376f41ab" providerId="AD" clId="Web-{267B9820-DF5F-66E7-73EA-C86DA5953397}" dt="2023-07-20T19:49:51.809" v="2"/>
              <pc2:cmMkLst xmlns:pc2="http://schemas.microsoft.com/office/powerpoint/2019/9/main/command">
                <pc:docMk/>
                <pc:sldMk cId="1113764623" sldId="317"/>
                <pc2:cmMk id="{FA71C6E3-CAA1-4F22-A6C4-E0A78C4261EF}"/>
              </pc2:cmMkLst>
            </pc226:cmChg>
          </p:ext>
        </pc:extLst>
      </pc:sldChg>
      <pc:sldChg chg="delCm">
        <pc:chgData name="Mónica Fossi" userId="S::mfossi@migrantclinician.org::01634185-630a-4a37-8c7e-5559376f41ab" providerId="AD" clId="Web-{267B9820-DF5F-66E7-73EA-C86DA5953397}" dt="2023-07-20T19:49:58.825" v="4"/>
        <pc:sldMkLst>
          <pc:docMk/>
          <pc:sldMk cId="3813322108" sldId="748"/>
        </pc:sldMkLst>
        <pc:extLst>
          <p:ext xmlns:p="http://schemas.openxmlformats.org/presentationml/2006/main" uri="{D6D511B9-2390-475A-947B-AFAB55BFBCF1}">
            <pc226:cmChg xmlns:pc226="http://schemas.microsoft.com/office/powerpoint/2022/06/main/command" chg="del">
              <pc226:chgData name="Mónica Fossi" userId="S::mfossi@migrantclinician.org::01634185-630a-4a37-8c7e-5559376f41ab" providerId="AD" clId="Web-{267B9820-DF5F-66E7-73EA-C86DA5953397}" dt="2023-07-20T19:49:55.825" v="3"/>
              <pc2:cmMkLst xmlns:pc2="http://schemas.microsoft.com/office/powerpoint/2019/9/main/command">
                <pc:docMk/>
                <pc:sldMk cId="3813322108" sldId="748"/>
                <pc2:cmMk id="{BD94D26C-A271-497E-8EF2-D6EF5CDEB453}"/>
              </pc2:cmMkLst>
            </pc226:cmChg>
            <pc226:cmChg xmlns:pc226="http://schemas.microsoft.com/office/powerpoint/2022/06/main/command" chg="del">
              <pc226:chgData name="Mónica Fossi" userId="S::mfossi@migrantclinician.org::01634185-630a-4a37-8c7e-5559376f41ab" providerId="AD" clId="Web-{267B9820-DF5F-66E7-73EA-C86DA5953397}" dt="2023-07-20T19:49:58.825" v="4"/>
              <pc2:cmMkLst xmlns:pc2="http://schemas.microsoft.com/office/powerpoint/2019/9/main/command">
                <pc:docMk/>
                <pc:sldMk cId="3813322108" sldId="748"/>
                <pc2:cmMk id="{5D8AA8DB-B112-4033-B673-EC325AA0129F}"/>
              </pc2:cmMkLst>
            </pc226:cmChg>
          </p:ext>
        </pc:extLst>
      </pc:sldChg>
      <pc:sldChg chg="delCm">
        <pc:chgData name="Mónica Fossi" userId="S::mfossi@migrantclinician.org::01634185-630a-4a37-8c7e-5559376f41ab" providerId="AD" clId="Web-{267B9820-DF5F-66E7-73EA-C86DA5953397}" dt="2023-07-20T19:50:03.825" v="5"/>
        <pc:sldMkLst>
          <pc:docMk/>
          <pc:sldMk cId="1385077994" sldId="761"/>
        </pc:sldMkLst>
        <pc:extLst>
          <p:ext xmlns:p="http://schemas.openxmlformats.org/presentationml/2006/main" uri="{D6D511B9-2390-475A-947B-AFAB55BFBCF1}">
            <pc226:cmChg xmlns:pc226="http://schemas.microsoft.com/office/powerpoint/2022/06/main/command" chg="del">
              <pc226:chgData name="Mónica Fossi" userId="S::mfossi@migrantclinician.org::01634185-630a-4a37-8c7e-5559376f41ab" providerId="AD" clId="Web-{267B9820-DF5F-66E7-73EA-C86DA5953397}" dt="2023-07-20T19:50:03.825" v="5"/>
              <pc2:cmMkLst xmlns:pc2="http://schemas.microsoft.com/office/powerpoint/2019/9/main/command">
                <pc:docMk/>
                <pc:sldMk cId="1385077994" sldId="761"/>
                <pc2:cmMk id="{1521ED70-51E0-423D-BDB7-5A06DB5B2DEA}"/>
              </pc2:cmMkLst>
            </pc226:cmChg>
          </p:ext>
        </pc:extLst>
      </pc:sldChg>
      <pc:sldChg chg="delCm">
        <pc:chgData name="Mónica Fossi" userId="S::mfossi@migrantclinician.org::01634185-630a-4a37-8c7e-5559376f41ab" providerId="AD" clId="Web-{267B9820-DF5F-66E7-73EA-C86DA5953397}" dt="2023-07-20T19:49:46.168" v="1"/>
        <pc:sldMkLst>
          <pc:docMk/>
          <pc:sldMk cId="501239012" sldId="762"/>
        </pc:sldMkLst>
        <pc:extLst>
          <p:ext xmlns:p="http://schemas.openxmlformats.org/presentationml/2006/main" uri="{D6D511B9-2390-475A-947B-AFAB55BFBCF1}">
            <pc226:cmChg xmlns:pc226="http://schemas.microsoft.com/office/powerpoint/2022/06/main/command" chg="del">
              <pc226:chgData name="Mónica Fossi" userId="S::mfossi@migrantclinician.org::01634185-630a-4a37-8c7e-5559376f41ab" providerId="AD" clId="Web-{267B9820-DF5F-66E7-73EA-C86DA5953397}" dt="2023-07-20T19:49:46.168" v="1"/>
              <pc2:cmMkLst xmlns:pc2="http://schemas.microsoft.com/office/powerpoint/2019/9/main/command">
                <pc:docMk/>
                <pc:sldMk cId="501239012" sldId="762"/>
                <pc2:cmMk id="{FD76D9FD-BC62-4B01-815E-2B20C4EFD3D5}"/>
              </pc2:cmMkLst>
            </pc226:cmChg>
          </p:ext>
        </pc:extLst>
      </pc:sldChg>
    </pc:docChg>
  </pc:docChgLst>
  <pc:docChgLst>
    <pc:chgData name="Dina Ester Gonzalez" userId="S::dgonzalez@migrantclinician.org::dac6c50d-3e50-4190-a29e-f50b1b0b6211" providerId="AD" clId="Web-{50B0A3C9-2F66-9821-C221-6C7601330286}"/>
    <pc:docChg chg="mod">
      <pc:chgData name="Dina Ester Gonzalez" userId="S::dgonzalez@migrantclinician.org::dac6c50d-3e50-4190-a29e-f50b1b0b6211" providerId="AD" clId="Web-{50B0A3C9-2F66-9821-C221-6C7601330286}" dt="2023-06-26T18:18:37.238" v="1"/>
      <pc:docMkLst>
        <pc:docMk/>
      </pc:docMkLst>
      <pc:sldChg chg="addCm">
        <pc:chgData name="Dina Ester Gonzalez" userId="S::dgonzalez@migrantclinician.org::dac6c50d-3e50-4190-a29e-f50b1b0b6211" providerId="AD" clId="Web-{50B0A3C9-2F66-9821-C221-6C7601330286}" dt="2023-06-26T18:18:37.238" v="1"/>
        <pc:sldMkLst>
          <pc:docMk/>
          <pc:sldMk cId="2456986541" sldId="314"/>
        </pc:sldMkLst>
        <pc:extLst>
          <p:ext xmlns:p="http://schemas.openxmlformats.org/presentationml/2006/main" uri="{D6D511B9-2390-475A-947B-AFAB55BFBCF1}">
            <pc226:cmChg xmlns:pc226="http://schemas.microsoft.com/office/powerpoint/2022/06/main/command" chg="add">
              <pc226:chgData name="Dina Ester Gonzalez" userId="S::dgonzalez@migrantclinician.org::dac6c50d-3e50-4190-a29e-f50b1b0b6211" providerId="AD" clId="Web-{50B0A3C9-2F66-9821-C221-6C7601330286}" dt="2023-06-26T18:18:37.238" v="1"/>
              <pc2:cmMkLst xmlns:pc2="http://schemas.microsoft.com/office/powerpoint/2019/9/main/command">
                <pc:docMk/>
                <pc:sldMk cId="2456986541" sldId="314"/>
                <pc2:cmMk id="{A53ED942-D675-4A84-B54D-391C907E1428}"/>
              </pc2:cmMkLst>
            </pc226:cmChg>
          </p:ext>
        </pc:extLst>
      </pc:sldChg>
    </pc:docChg>
  </pc:docChgLst>
  <pc:docChgLst>
    <pc:chgData name="Noel Dufrene" userId="S::ndufrene@migrantclinician.org::131c83a1-d70b-4f56-8487-a9b39281de7c" providerId="AD" clId="Web-{A5E03383-29A0-A432-BE94-55AD1E4DDB2D}"/>
    <pc:docChg chg="">
      <pc:chgData name="Noel Dufrene" userId="S::ndufrene@migrantclinician.org::131c83a1-d70b-4f56-8487-a9b39281de7c" providerId="AD" clId="Web-{A5E03383-29A0-A432-BE94-55AD1E4DDB2D}" dt="2023-11-08T19:34:32.665" v="0"/>
      <pc:docMkLst>
        <pc:docMk/>
      </pc:docMkLst>
      <pc:sldChg chg="delCm">
        <pc:chgData name="Noel Dufrene" userId="S::ndufrene@migrantclinician.org::131c83a1-d70b-4f56-8487-a9b39281de7c" providerId="AD" clId="Web-{A5E03383-29A0-A432-BE94-55AD1E4DDB2D}" dt="2023-11-08T19:34:32.665" v="0"/>
        <pc:sldMkLst>
          <pc:docMk/>
          <pc:sldMk cId="1257860437" sldId="767"/>
        </pc:sldMkLst>
        <pc:extLst>
          <p:ext xmlns:p="http://schemas.openxmlformats.org/presentationml/2006/main" uri="{D6D511B9-2390-475A-947B-AFAB55BFBCF1}">
            <pc226:cmChg xmlns:pc226="http://schemas.microsoft.com/office/powerpoint/2022/06/main/command" chg="del">
              <pc226:chgData name="Noel Dufrene" userId="S::ndufrene@migrantclinician.org::131c83a1-d70b-4f56-8487-a9b39281de7c" providerId="AD" clId="Web-{A5E03383-29A0-A432-BE94-55AD1E4DDB2D}" dt="2023-11-08T19:34:32.665" v="0"/>
              <pc2:cmMkLst xmlns:pc2="http://schemas.microsoft.com/office/powerpoint/2019/9/main/command">
                <pc:docMk/>
                <pc:sldMk cId="1257860437" sldId="767"/>
                <pc2:cmMk id="{866D2074-A525-4B38-A217-539FB30F4B30}"/>
              </pc2:cmMkLst>
            </pc226:cmChg>
          </p:ext>
        </pc:extLst>
      </pc:sldChg>
    </pc:docChg>
  </pc:docChgLst>
  <pc:docChgLst>
    <pc:chgData name="Mónica Fossi" userId="S::mfossi@migrantclinician.org::01634185-630a-4a37-8c7e-5559376f41ab" providerId="AD" clId="Web-{64C4FA93-258E-BBDB-5649-A2B51B3DF8B8}"/>
    <pc:docChg chg="modSld">
      <pc:chgData name="Mónica Fossi" userId="S::mfossi@migrantclinician.org::01634185-630a-4a37-8c7e-5559376f41ab" providerId="AD" clId="Web-{64C4FA93-258E-BBDB-5649-A2B51B3DF8B8}" dt="2023-10-31T19:19:45.919" v="1"/>
      <pc:docMkLst>
        <pc:docMk/>
      </pc:docMkLst>
      <pc:sldChg chg="modSp">
        <pc:chgData name="Mónica Fossi" userId="S::mfossi@migrantclinician.org::01634185-630a-4a37-8c7e-5559376f41ab" providerId="AD" clId="Web-{64C4FA93-258E-BBDB-5649-A2B51B3DF8B8}" dt="2023-10-31T19:19:45.919" v="1"/>
        <pc:sldMkLst>
          <pc:docMk/>
          <pc:sldMk cId="2064791476" sldId="312"/>
        </pc:sldMkLst>
        <pc:graphicFrameChg chg="mod modGraphic">
          <ac:chgData name="Mónica Fossi" userId="S::mfossi@migrantclinician.org::01634185-630a-4a37-8c7e-5559376f41ab" providerId="AD" clId="Web-{64C4FA93-258E-BBDB-5649-A2B51B3DF8B8}" dt="2023-10-31T19:19:45.919" v="1"/>
          <ac:graphicFrameMkLst>
            <pc:docMk/>
            <pc:sldMk cId="2064791476" sldId="312"/>
            <ac:graphicFrameMk id="5" creationId="{8B79F96E-7B9E-4ACF-AF64-E5CFE4E25D84}"/>
          </ac:graphicFrameMkLst>
        </pc:graphicFrameChg>
      </pc:sldChg>
    </pc:docChg>
  </pc:docChgLst>
  <pc:docChgLst>
    <pc:chgData name="Mónica Fossi" userId="01634185-630a-4a37-8c7e-5559376f41ab" providerId="ADAL" clId="{0A910337-FEBB-4B9A-A0B4-F9B907AB9E4D}"/>
    <pc:docChg chg="modSld">
      <pc:chgData name="Mónica Fossi" userId="01634185-630a-4a37-8c7e-5559376f41ab" providerId="ADAL" clId="{0A910337-FEBB-4B9A-A0B4-F9B907AB9E4D}" dt="2023-07-20T19:45:18.878" v="24" actId="14734"/>
      <pc:docMkLst>
        <pc:docMk/>
      </pc:docMkLst>
      <pc:sldChg chg="modSp mod">
        <pc:chgData name="Mónica Fossi" userId="01634185-630a-4a37-8c7e-5559376f41ab" providerId="ADAL" clId="{0A910337-FEBB-4B9A-A0B4-F9B907AB9E4D}" dt="2023-07-20T19:45:18.878" v="24" actId="14734"/>
        <pc:sldMkLst>
          <pc:docMk/>
          <pc:sldMk cId="2064791476" sldId="312"/>
        </pc:sldMkLst>
        <pc:graphicFrameChg chg="modGraphic">
          <ac:chgData name="Mónica Fossi" userId="01634185-630a-4a37-8c7e-5559376f41ab" providerId="ADAL" clId="{0A910337-FEBB-4B9A-A0B4-F9B907AB9E4D}" dt="2023-07-20T19:45:18.878" v="24" actId="14734"/>
          <ac:graphicFrameMkLst>
            <pc:docMk/>
            <pc:sldMk cId="2064791476" sldId="312"/>
            <ac:graphicFrameMk id="5" creationId="{8B79F96E-7B9E-4ACF-AF64-E5CFE4E25D84}"/>
          </ac:graphicFrameMkLst>
        </pc:graphicFrameChg>
      </pc:sldChg>
      <pc:sldChg chg="delCm modNotesTx">
        <pc:chgData name="Mónica Fossi" userId="01634185-630a-4a37-8c7e-5559376f41ab" providerId="ADAL" clId="{0A910337-FEBB-4B9A-A0B4-F9B907AB9E4D}" dt="2023-07-20T19:39:05.918" v="10"/>
        <pc:sldMkLst>
          <pc:docMk/>
          <pc:sldMk cId="4163105979" sldId="315"/>
        </pc:sldMkLst>
        <pc:extLst>
          <p:ext xmlns:p="http://schemas.openxmlformats.org/presentationml/2006/main" uri="{D6D511B9-2390-475A-947B-AFAB55BFBCF1}">
            <pc226:cmChg xmlns:pc226="http://schemas.microsoft.com/office/powerpoint/2022/06/main/command" chg="del">
              <pc226:chgData name="Mónica Fossi" userId="01634185-630a-4a37-8c7e-5559376f41ab" providerId="ADAL" clId="{0A910337-FEBB-4B9A-A0B4-F9B907AB9E4D}" dt="2023-07-20T19:39:05.918" v="10"/>
              <pc2:cmMkLst xmlns:pc2="http://schemas.microsoft.com/office/powerpoint/2019/9/main/command">
                <pc:docMk/>
                <pc:sldMk cId="4163105979" sldId="315"/>
                <pc2:cmMk id="{85D01022-2362-46FB-87D0-98EB94AFEE73}"/>
              </pc2:cmMkLst>
            </pc226:cmChg>
            <pc226:cmChg xmlns:pc226="http://schemas.microsoft.com/office/powerpoint/2022/06/main/command" chg="del">
              <pc226:chgData name="Mónica Fossi" userId="01634185-630a-4a37-8c7e-5559376f41ab" providerId="ADAL" clId="{0A910337-FEBB-4B9A-A0B4-F9B907AB9E4D}" dt="2023-07-20T19:39:03.437" v="9"/>
              <pc2:cmMkLst xmlns:pc2="http://schemas.microsoft.com/office/powerpoint/2019/9/main/command">
                <pc:docMk/>
                <pc:sldMk cId="4163105979" sldId="315"/>
                <pc2:cmMk id="{00191A2F-2424-46A1-9480-9E7228F292BF}"/>
              </pc2:cmMkLst>
            </pc226:cmChg>
          </p:ext>
        </pc:extLst>
      </pc:sldChg>
      <pc:sldChg chg="delCm modNotesTx">
        <pc:chgData name="Mónica Fossi" userId="01634185-630a-4a37-8c7e-5559376f41ab" providerId="ADAL" clId="{0A910337-FEBB-4B9A-A0B4-F9B907AB9E4D}" dt="2023-07-20T19:40:47.890" v="18"/>
        <pc:sldMkLst>
          <pc:docMk/>
          <pc:sldMk cId="1745268766" sldId="749"/>
        </pc:sldMkLst>
        <pc:extLst>
          <p:ext xmlns:p="http://schemas.openxmlformats.org/presentationml/2006/main" uri="{D6D511B9-2390-475A-947B-AFAB55BFBCF1}">
            <pc226:cmChg xmlns:pc226="http://schemas.microsoft.com/office/powerpoint/2022/06/main/command" chg="del">
              <pc226:chgData name="Mónica Fossi" userId="01634185-630a-4a37-8c7e-5559376f41ab" providerId="ADAL" clId="{0A910337-FEBB-4B9A-A0B4-F9B907AB9E4D}" dt="2023-07-20T19:40:15.149" v="16"/>
              <pc2:cmMkLst xmlns:pc2="http://schemas.microsoft.com/office/powerpoint/2019/9/main/command">
                <pc:docMk/>
                <pc:sldMk cId="1745268766" sldId="749"/>
                <pc2:cmMk id="{49104BEC-0E63-4E64-9FF1-038B408408B5}"/>
              </pc2:cmMkLst>
            </pc226:cmChg>
          </p:ext>
        </pc:extLst>
      </pc:sldChg>
      <pc:sldChg chg="delCm modCm modNotesTx">
        <pc:chgData name="Mónica Fossi" userId="01634185-630a-4a37-8c7e-5559376f41ab" providerId="ADAL" clId="{0A910337-FEBB-4B9A-A0B4-F9B907AB9E4D}" dt="2023-07-20T19:36:20.033" v="6"/>
        <pc:sldMkLst>
          <pc:docMk/>
          <pc:sldMk cId="3900389547" sldId="751"/>
        </pc:sldMkLst>
        <pc:extLst>
          <p:ext xmlns:p="http://schemas.openxmlformats.org/presentationml/2006/main" uri="{D6D511B9-2390-475A-947B-AFAB55BFBCF1}">
            <pc226:cmChg xmlns:pc226="http://schemas.microsoft.com/office/powerpoint/2022/06/main/command" chg="del mod">
              <pc226:chgData name="Mónica Fossi" userId="01634185-630a-4a37-8c7e-5559376f41ab" providerId="ADAL" clId="{0A910337-FEBB-4B9A-A0B4-F9B907AB9E4D}" dt="2023-07-20T19:36:20.033" v="6"/>
              <pc2:cmMkLst xmlns:pc2="http://schemas.microsoft.com/office/powerpoint/2019/9/main/command">
                <pc:docMk/>
                <pc:sldMk cId="3900389547" sldId="751"/>
                <pc2:cmMk id="{D22476CD-9ECA-4AD8-B793-F6D7D7ACF317}"/>
              </pc2:cmMkLst>
            </pc226:cmChg>
          </p:ext>
        </pc:extLst>
      </pc:sldChg>
      <pc:sldChg chg="modNotesTx">
        <pc:chgData name="Mónica Fossi" userId="01634185-630a-4a37-8c7e-5559376f41ab" providerId="ADAL" clId="{0A910337-FEBB-4B9A-A0B4-F9B907AB9E4D}" dt="2023-07-20T19:41:15.833" v="21"/>
        <pc:sldMkLst>
          <pc:docMk/>
          <pc:sldMk cId="1385077994" sldId="761"/>
        </pc:sldMkLst>
      </pc:sldChg>
      <pc:sldChg chg="delCm modNotesTx">
        <pc:chgData name="Mónica Fossi" userId="01634185-630a-4a37-8c7e-5559376f41ab" providerId="ADAL" clId="{0A910337-FEBB-4B9A-A0B4-F9B907AB9E4D}" dt="2023-07-20T19:43:00.786" v="23"/>
        <pc:sldMkLst>
          <pc:docMk/>
          <pc:sldMk cId="810137083" sldId="763"/>
        </pc:sldMkLst>
        <pc:extLst>
          <p:ext xmlns:p="http://schemas.openxmlformats.org/presentationml/2006/main" uri="{D6D511B9-2390-475A-947B-AFAB55BFBCF1}">
            <pc226:cmChg xmlns:pc226="http://schemas.microsoft.com/office/powerpoint/2022/06/main/command" chg="del">
              <pc226:chgData name="Mónica Fossi" userId="01634185-630a-4a37-8c7e-5559376f41ab" providerId="ADAL" clId="{0A910337-FEBB-4B9A-A0B4-F9B907AB9E4D}" dt="2023-07-20T19:43:00.786" v="23"/>
              <pc2:cmMkLst xmlns:pc2="http://schemas.microsoft.com/office/powerpoint/2019/9/main/command">
                <pc:docMk/>
                <pc:sldMk cId="810137083" sldId="763"/>
                <pc2:cmMk id="{7F9C4677-5E63-4489-8947-E96BFAFF5D83}"/>
              </pc2:cmMkLst>
            </pc226:cmChg>
          </p:ext>
        </pc:extLst>
      </pc:sldChg>
    </pc:docChg>
  </pc:docChgLst>
  <pc:docChgLst>
    <pc:chgData name="Noel Dufrene" userId="S::ndufrene@migrantclinician.org::131c83a1-d70b-4f56-8487-a9b39281de7c" providerId="AD" clId="Web-{A2C7E62E-1B40-15FB-1316-0F0400D34BF3}"/>
    <pc:docChg chg="delSld">
      <pc:chgData name="Noel Dufrene" userId="S::ndufrene@migrantclinician.org::131c83a1-d70b-4f56-8487-a9b39281de7c" providerId="AD" clId="Web-{A2C7E62E-1B40-15FB-1316-0F0400D34BF3}" dt="2023-06-28T16:56:48.427" v="1"/>
      <pc:docMkLst>
        <pc:docMk/>
      </pc:docMkLst>
      <pc:sldChg chg="del">
        <pc:chgData name="Noel Dufrene" userId="S::ndufrene@migrantclinician.org::131c83a1-d70b-4f56-8487-a9b39281de7c" providerId="AD" clId="Web-{A2C7E62E-1B40-15FB-1316-0F0400D34BF3}" dt="2023-06-28T16:56:48.427" v="1"/>
        <pc:sldMkLst>
          <pc:docMk/>
          <pc:sldMk cId="1087844855" sldId="765"/>
        </pc:sldMkLst>
      </pc:sldChg>
      <pc:sldChg chg="addCm">
        <pc:chgData name="Noel Dufrene" userId="S::ndufrene@migrantclinician.org::131c83a1-d70b-4f56-8487-a9b39281de7c" providerId="AD" clId="Web-{A2C7E62E-1B40-15FB-1316-0F0400D34BF3}" dt="2023-06-28T16:56:39.896" v="0"/>
        <pc:sldMkLst>
          <pc:docMk/>
          <pc:sldMk cId="3829289076" sldId="766"/>
        </pc:sldMkLst>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A2C7E62E-1B40-15FB-1316-0F0400D34BF3}" dt="2023-06-28T16:56:39.896" v="0"/>
              <pc2:cmMkLst xmlns:pc2="http://schemas.microsoft.com/office/powerpoint/2019/9/main/command">
                <pc:docMk/>
                <pc:sldMk cId="3829289076" sldId="766"/>
                <pc2:cmMk id="{396DFA7F-213C-4B9C-BECF-C58C622453FA}"/>
              </pc2:cmMkLst>
            </pc226:cmChg>
          </p:ext>
        </pc:extLst>
      </pc:sldChg>
    </pc:docChg>
  </pc:docChgLst>
  <pc:docChgLst>
    <pc:chgData name="Dina Ester Gonzalez" userId="dac6c50d-3e50-4190-a29e-f50b1b0b6211" providerId="ADAL" clId="{5F56857C-B31C-4C42-9AAE-0627F19CC74F}"/>
    <pc:docChg chg="custSel addSld modSld">
      <pc:chgData name="Dina Ester Gonzalez" userId="dac6c50d-3e50-4190-a29e-f50b1b0b6211" providerId="ADAL" clId="{5F56857C-B31C-4C42-9AAE-0627F19CC74F}" dt="2023-06-27T20:21:16.953" v="384" actId="20577"/>
      <pc:docMkLst>
        <pc:docMk/>
      </pc:docMkLst>
      <pc:sldChg chg="modSp mod">
        <pc:chgData name="Dina Ester Gonzalez" userId="dac6c50d-3e50-4190-a29e-f50b1b0b6211" providerId="ADAL" clId="{5F56857C-B31C-4C42-9AAE-0627F19CC74F}" dt="2023-06-27T20:21:16.953" v="384" actId="20577"/>
        <pc:sldMkLst>
          <pc:docMk/>
          <pc:sldMk cId="2064791476" sldId="312"/>
        </pc:sldMkLst>
        <pc:spChg chg="mod">
          <ac:chgData name="Dina Ester Gonzalez" userId="dac6c50d-3e50-4190-a29e-f50b1b0b6211" providerId="ADAL" clId="{5F56857C-B31C-4C42-9AAE-0627F19CC74F}" dt="2023-06-27T20:21:16.953" v="384" actId="20577"/>
          <ac:spMkLst>
            <pc:docMk/>
            <pc:sldMk cId="2064791476" sldId="312"/>
            <ac:spMk id="8" creationId="{391DD88A-A10F-4A73-BEC2-0D651D043E99}"/>
          </ac:spMkLst>
        </pc:spChg>
      </pc:sldChg>
      <pc:sldChg chg="addSp delSp modSp mod">
        <pc:chgData name="Dina Ester Gonzalez" userId="dac6c50d-3e50-4190-a29e-f50b1b0b6211" providerId="ADAL" clId="{5F56857C-B31C-4C42-9AAE-0627F19CC74F}" dt="2023-06-27T19:22:09.924" v="32" actId="20577"/>
        <pc:sldMkLst>
          <pc:docMk/>
          <pc:sldMk cId="2456986541" sldId="314"/>
        </pc:sldMkLst>
        <pc:spChg chg="add del mod">
          <ac:chgData name="Dina Ester Gonzalez" userId="dac6c50d-3e50-4190-a29e-f50b1b0b6211" providerId="ADAL" clId="{5F56857C-B31C-4C42-9AAE-0627F19CC74F}" dt="2023-06-27T19:16:58.319" v="2"/>
          <ac:spMkLst>
            <pc:docMk/>
            <pc:sldMk cId="2456986541" sldId="314"/>
            <ac:spMk id="3" creationId="{76D030C4-1A79-1FC3-240D-ECD56AC045BD}"/>
          </ac:spMkLst>
        </pc:spChg>
        <pc:spChg chg="add mod">
          <ac:chgData name="Dina Ester Gonzalez" userId="dac6c50d-3e50-4190-a29e-f50b1b0b6211" providerId="ADAL" clId="{5F56857C-B31C-4C42-9AAE-0627F19CC74F}" dt="2023-06-27T19:18:39.571" v="30" actId="404"/>
          <ac:spMkLst>
            <pc:docMk/>
            <pc:sldMk cId="2456986541" sldId="314"/>
            <ac:spMk id="4" creationId="{6F015417-E47C-974A-A407-BA8E50778333}"/>
          </ac:spMkLst>
        </pc:spChg>
        <pc:spChg chg="mod">
          <ac:chgData name="Dina Ester Gonzalez" userId="dac6c50d-3e50-4190-a29e-f50b1b0b6211" providerId="ADAL" clId="{5F56857C-B31C-4C42-9AAE-0627F19CC74F}" dt="2023-06-27T19:22:09.924" v="32" actId="20577"/>
          <ac:spMkLst>
            <pc:docMk/>
            <pc:sldMk cId="2456986541" sldId="314"/>
            <ac:spMk id="5" creationId="{258BCC7F-C763-5B82-9403-6C9967F4AAF9}"/>
          </ac:spMkLst>
        </pc:spChg>
      </pc:sldChg>
      <pc:sldChg chg="modSp mod">
        <pc:chgData name="Dina Ester Gonzalez" userId="dac6c50d-3e50-4190-a29e-f50b1b0b6211" providerId="ADAL" clId="{5F56857C-B31C-4C42-9AAE-0627F19CC74F}" dt="2023-06-27T19:43:43.575" v="308" actId="20577"/>
        <pc:sldMkLst>
          <pc:docMk/>
          <pc:sldMk cId="1745268766" sldId="749"/>
        </pc:sldMkLst>
        <pc:spChg chg="mod">
          <ac:chgData name="Dina Ester Gonzalez" userId="dac6c50d-3e50-4190-a29e-f50b1b0b6211" providerId="ADAL" clId="{5F56857C-B31C-4C42-9AAE-0627F19CC74F}" dt="2023-06-27T19:43:43.575" v="308" actId="20577"/>
          <ac:spMkLst>
            <pc:docMk/>
            <pc:sldMk cId="1745268766" sldId="749"/>
            <ac:spMk id="3" creationId="{4FA004E6-B74F-0D85-F7B7-5F55CAF43FF9}"/>
          </ac:spMkLst>
        </pc:spChg>
        <pc:spChg chg="mod">
          <ac:chgData name="Dina Ester Gonzalez" userId="dac6c50d-3e50-4190-a29e-f50b1b0b6211" providerId="ADAL" clId="{5F56857C-B31C-4C42-9AAE-0627F19CC74F}" dt="2023-06-27T19:43:18.563" v="307" actId="20577"/>
          <ac:spMkLst>
            <pc:docMk/>
            <pc:sldMk cId="1745268766" sldId="749"/>
            <ac:spMk id="5" creationId="{0AFE7A2A-60C1-C63F-0719-FC74C8B0F2B0}"/>
          </ac:spMkLst>
        </pc:spChg>
        <pc:spChg chg="mod">
          <ac:chgData name="Dina Ester Gonzalez" userId="dac6c50d-3e50-4190-a29e-f50b1b0b6211" providerId="ADAL" clId="{5F56857C-B31C-4C42-9AAE-0627F19CC74F}" dt="2023-06-27T19:41:19.175" v="300" actId="20577"/>
          <ac:spMkLst>
            <pc:docMk/>
            <pc:sldMk cId="1745268766" sldId="749"/>
            <ac:spMk id="14" creationId="{3B03ACEA-F63A-6A5F-5D16-F00B9E6053C4}"/>
          </ac:spMkLst>
        </pc:spChg>
      </pc:sldChg>
      <pc:sldChg chg="modSp">
        <pc:chgData name="Dina Ester Gonzalez" userId="dac6c50d-3e50-4190-a29e-f50b1b0b6211" providerId="ADAL" clId="{5F56857C-B31C-4C42-9AAE-0627F19CC74F}" dt="2023-06-27T19:58:28.227" v="324" actId="20577"/>
        <pc:sldMkLst>
          <pc:docMk/>
          <pc:sldMk cId="3900389547" sldId="751"/>
        </pc:sldMkLst>
        <pc:graphicFrameChg chg="mod">
          <ac:chgData name="Dina Ester Gonzalez" userId="dac6c50d-3e50-4190-a29e-f50b1b0b6211" providerId="ADAL" clId="{5F56857C-B31C-4C42-9AAE-0627F19CC74F}" dt="2023-06-27T19:58:28.227" v="324" actId="20577"/>
          <ac:graphicFrameMkLst>
            <pc:docMk/>
            <pc:sldMk cId="3900389547" sldId="751"/>
            <ac:graphicFrameMk id="6" creationId="{696880CD-46ED-EB0C-1DF4-432CB55AE841}"/>
          </ac:graphicFrameMkLst>
        </pc:graphicFrameChg>
      </pc:sldChg>
      <pc:sldChg chg="modSp mod">
        <pc:chgData name="Dina Ester Gonzalez" userId="dac6c50d-3e50-4190-a29e-f50b1b0b6211" providerId="ADAL" clId="{5F56857C-B31C-4C42-9AAE-0627F19CC74F}" dt="2023-06-27T19:47:10.547" v="322" actId="14100"/>
        <pc:sldMkLst>
          <pc:docMk/>
          <pc:sldMk cId="1385077994" sldId="761"/>
        </pc:sldMkLst>
        <pc:spChg chg="mod">
          <ac:chgData name="Dina Ester Gonzalez" userId="dac6c50d-3e50-4190-a29e-f50b1b0b6211" providerId="ADAL" clId="{5F56857C-B31C-4C42-9AAE-0627F19CC74F}" dt="2023-06-27T19:44:17.009" v="313" actId="20577"/>
          <ac:spMkLst>
            <pc:docMk/>
            <pc:sldMk cId="1385077994" sldId="761"/>
            <ac:spMk id="2" creationId="{5B88CD6A-6A61-4A54-ED1B-6ADA49FC85D5}"/>
          </ac:spMkLst>
        </pc:spChg>
        <pc:spChg chg="mod">
          <ac:chgData name="Dina Ester Gonzalez" userId="dac6c50d-3e50-4190-a29e-f50b1b0b6211" providerId="ADAL" clId="{5F56857C-B31C-4C42-9AAE-0627F19CC74F}" dt="2023-06-27T19:46:11.896" v="319" actId="20577"/>
          <ac:spMkLst>
            <pc:docMk/>
            <pc:sldMk cId="1385077994" sldId="761"/>
            <ac:spMk id="6" creationId="{B750E349-9188-C099-6DEA-3FD74CEC7A79}"/>
          </ac:spMkLst>
        </pc:spChg>
        <pc:spChg chg="mod">
          <ac:chgData name="Dina Ester Gonzalez" userId="dac6c50d-3e50-4190-a29e-f50b1b0b6211" providerId="ADAL" clId="{5F56857C-B31C-4C42-9AAE-0627F19CC74F}" dt="2023-06-27T19:46:31.300" v="320" actId="14100"/>
          <ac:spMkLst>
            <pc:docMk/>
            <pc:sldMk cId="1385077994" sldId="761"/>
            <ac:spMk id="7" creationId="{F70535F1-DE7A-404C-9532-BCF4D372F3F6}"/>
          </ac:spMkLst>
        </pc:spChg>
        <pc:spChg chg="mod">
          <ac:chgData name="Dina Ester Gonzalez" userId="dac6c50d-3e50-4190-a29e-f50b1b0b6211" providerId="ADAL" clId="{5F56857C-B31C-4C42-9AAE-0627F19CC74F}" dt="2023-06-27T19:46:55.830" v="321" actId="14100"/>
          <ac:spMkLst>
            <pc:docMk/>
            <pc:sldMk cId="1385077994" sldId="761"/>
            <ac:spMk id="8" creationId="{18576CC9-D57D-AE46-547A-52B85A37CBF7}"/>
          </ac:spMkLst>
        </pc:spChg>
        <pc:spChg chg="mod">
          <ac:chgData name="Dina Ester Gonzalez" userId="dac6c50d-3e50-4190-a29e-f50b1b0b6211" providerId="ADAL" clId="{5F56857C-B31C-4C42-9AAE-0627F19CC74F}" dt="2023-06-27T19:47:10.547" v="322" actId="14100"/>
          <ac:spMkLst>
            <pc:docMk/>
            <pc:sldMk cId="1385077994" sldId="761"/>
            <ac:spMk id="11" creationId="{8F1FE76B-3F02-ED4F-F7BB-659A04BA6B21}"/>
          </ac:spMkLst>
        </pc:spChg>
      </pc:sldChg>
      <pc:sldChg chg="modSp add mod">
        <pc:chgData name="Dina Ester Gonzalez" userId="dac6c50d-3e50-4190-a29e-f50b1b0b6211" providerId="ADAL" clId="{5F56857C-B31C-4C42-9AAE-0627F19CC74F}" dt="2023-06-27T19:38:49.263" v="299" actId="20577"/>
        <pc:sldMkLst>
          <pc:docMk/>
          <pc:sldMk cId="3829289076" sldId="766"/>
        </pc:sldMkLst>
        <pc:spChg chg="mod">
          <ac:chgData name="Dina Ester Gonzalez" userId="dac6c50d-3e50-4190-a29e-f50b1b0b6211" providerId="ADAL" clId="{5F56857C-B31C-4C42-9AAE-0627F19CC74F}" dt="2023-06-27T19:25:45.722" v="69" actId="20577"/>
          <ac:spMkLst>
            <pc:docMk/>
            <pc:sldMk cId="3829289076" sldId="766"/>
            <ac:spMk id="3" creationId="{ECC92226-207E-DD86-E30A-DC113CD74F22}"/>
          </ac:spMkLst>
        </pc:spChg>
        <pc:spChg chg="mod">
          <ac:chgData name="Dina Ester Gonzalez" userId="dac6c50d-3e50-4190-a29e-f50b1b0b6211" providerId="ADAL" clId="{5F56857C-B31C-4C42-9AAE-0627F19CC74F}" dt="2023-06-27T19:38:49.263" v="299" actId="20577"/>
          <ac:spMkLst>
            <pc:docMk/>
            <pc:sldMk cId="3829289076" sldId="766"/>
            <ac:spMk id="5" creationId="{0FC40881-F2AF-4A9A-F2F6-EC13D147917C}"/>
          </ac:spMkLst>
        </pc:spChg>
      </pc:sldChg>
    </pc:docChg>
  </pc:docChgLst>
  <pc:docChgLst>
    <pc:chgData name="Noel Dufrene" userId="S::ndufrene@migrantclinician.org::131c83a1-d70b-4f56-8487-a9b39281de7c" providerId="AD" clId="Web-{4D5795BA-85DA-8448-8E95-DB03474E403A}"/>
    <pc:docChg chg="modSld">
      <pc:chgData name="Noel Dufrene" userId="S::ndufrene@migrantclinician.org::131c83a1-d70b-4f56-8487-a9b39281de7c" providerId="AD" clId="Web-{4D5795BA-85DA-8448-8E95-DB03474E403A}" dt="2023-06-26T17:46:52.716" v="8"/>
      <pc:docMkLst>
        <pc:docMk/>
      </pc:docMkLst>
      <pc:sldChg chg="modNotes">
        <pc:chgData name="Noel Dufrene" userId="S::ndufrene@migrantclinician.org::131c83a1-d70b-4f56-8487-a9b39281de7c" providerId="AD" clId="Web-{4D5795BA-85DA-8448-8E95-DB03474E403A}" dt="2023-06-26T17:45:08.055" v="3"/>
        <pc:sldMkLst>
          <pc:docMk/>
          <pc:sldMk cId="2456986541" sldId="314"/>
        </pc:sldMkLst>
      </pc:sldChg>
      <pc:sldChg chg="modNotes">
        <pc:chgData name="Noel Dufrene" userId="S::ndufrene@migrantclinician.org::131c83a1-d70b-4f56-8487-a9b39281de7c" providerId="AD" clId="Web-{4D5795BA-85DA-8448-8E95-DB03474E403A}" dt="2023-06-26T17:46:52.716" v="8"/>
        <pc:sldMkLst>
          <pc:docMk/>
          <pc:sldMk cId="1385077994" sldId="761"/>
        </pc:sldMkLst>
      </pc:sldChg>
      <pc:sldChg chg="modNotes">
        <pc:chgData name="Noel Dufrene" userId="S::ndufrene@migrantclinician.org::131c83a1-d70b-4f56-8487-a9b39281de7c" providerId="AD" clId="Web-{4D5795BA-85DA-8448-8E95-DB03474E403A}" dt="2023-06-26T17:45:27.619" v="5"/>
        <pc:sldMkLst>
          <pc:docMk/>
          <pc:sldMk cId="1087844855" sldId="765"/>
        </pc:sldMkLst>
      </pc:sldChg>
    </pc:docChg>
  </pc:docChgLst>
  <pc:docChgLst>
    <pc:chgData name="Noel Dufrene" userId="S::ndufrene@migrantclinician.org::131c83a1-d70b-4f56-8487-a9b39281de7c" providerId="AD" clId="Web-{C5473F26-6495-8D34-D136-4DA0ABF7BAE0}"/>
    <pc:docChg chg="delSld modSld">
      <pc:chgData name="Noel Dufrene" userId="S::ndufrene@migrantclinician.org::131c83a1-d70b-4f56-8487-a9b39281de7c" providerId="AD" clId="Web-{C5473F26-6495-8D34-D136-4DA0ABF7BAE0}" dt="2023-06-05T13:14:31.581" v="7"/>
      <pc:docMkLst>
        <pc:docMk/>
      </pc:docMkLst>
      <pc:sldChg chg="del">
        <pc:chgData name="Noel Dufrene" userId="S::ndufrene@migrantclinician.org::131c83a1-d70b-4f56-8487-a9b39281de7c" providerId="AD" clId="Web-{C5473F26-6495-8D34-D136-4DA0ABF7BAE0}" dt="2023-06-05T13:14:31.581" v="7"/>
        <pc:sldMkLst>
          <pc:docMk/>
          <pc:sldMk cId="772951343" sldId="307"/>
        </pc:sldMkLst>
      </pc:sldChg>
      <pc:sldChg chg="del">
        <pc:chgData name="Noel Dufrene" userId="S::ndufrene@migrantclinician.org::131c83a1-d70b-4f56-8487-a9b39281de7c" providerId="AD" clId="Web-{C5473F26-6495-8D34-D136-4DA0ABF7BAE0}" dt="2023-06-05T13:14:30.863" v="6"/>
        <pc:sldMkLst>
          <pc:docMk/>
          <pc:sldMk cId="4083846445" sldId="311"/>
        </pc:sldMkLst>
      </pc:sldChg>
      <pc:sldChg chg="delSp">
        <pc:chgData name="Noel Dufrene" userId="S::ndufrene@migrantclinician.org::131c83a1-d70b-4f56-8487-a9b39281de7c" providerId="AD" clId="Web-{C5473F26-6495-8D34-D136-4DA0ABF7BAE0}" dt="2023-06-05T13:14:01.081" v="0"/>
        <pc:sldMkLst>
          <pc:docMk/>
          <pc:sldMk cId="2456986541" sldId="314"/>
        </pc:sldMkLst>
        <pc:spChg chg="del">
          <ac:chgData name="Noel Dufrene" userId="S::ndufrene@migrantclinician.org::131c83a1-d70b-4f56-8487-a9b39281de7c" providerId="AD" clId="Web-{C5473F26-6495-8D34-D136-4DA0ABF7BAE0}" dt="2023-06-05T13:14:01.081" v="0"/>
          <ac:spMkLst>
            <pc:docMk/>
            <pc:sldMk cId="2456986541" sldId="314"/>
            <ac:spMk id="3" creationId="{ECC92226-207E-DD86-E30A-DC113CD74F22}"/>
          </ac:spMkLst>
        </pc:spChg>
      </pc:sldChg>
      <pc:sldChg chg="del">
        <pc:chgData name="Noel Dufrene" userId="S::ndufrene@migrantclinician.org::131c83a1-d70b-4f56-8487-a9b39281de7c" providerId="AD" clId="Web-{C5473F26-6495-8D34-D136-4DA0ABF7BAE0}" dt="2023-06-05T13:14:08.096" v="2"/>
        <pc:sldMkLst>
          <pc:docMk/>
          <pc:sldMk cId="2020913631" sldId="752"/>
        </pc:sldMkLst>
      </pc:sldChg>
      <pc:sldChg chg="del">
        <pc:chgData name="Noel Dufrene" userId="S::ndufrene@migrantclinician.org::131c83a1-d70b-4f56-8487-a9b39281de7c" providerId="AD" clId="Web-{C5473F26-6495-8D34-D136-4DA0ABF7BAE0}" dt="2023-06-05T13:14:10.643" v="3"/>
        <pc:sldMkLst>
          <pc:docMk/>
          <pc:sldMk cId="3642099839" sldId="753"/>
        </pc:sldMkLst>
      </pc:sldChg>
      <pc:sldChg chg="del">
        <pc:chgData name="Noel Dufrene" userId="S::ndufrene@migrantclinician.org::131c83a1-d70b-4f56-8487-a9b39281de7c" providerId="AD" clId="Web-{C5473F26-6495-8D34-D136-4DA0ABF7BAE0}" dt="2023-06-05T13:14:04.971" v="1"/>
        <pc:sldMkLst>
          <pc:docMk/>
          <pc:sldMk cId="3072671350" sldId="755"/>
        </pc:sldMkLst>
      </pc:sldChg>
      <pc:sldChg chg="del">
        <pc:chgData name="Noel Dufrene" userId="S::ndufrene@migrantclinician.org::131c83a1-d70b-4f56-8487-a9b39281de7c" providerId="AD" clId="Web-{C5473F26-6495-8D34-D136-4DA0ABF7BAE0}" dt="2023-06-05T13:14:16.097" v="4"/>
        <pc:sldMkLst>
          <pc:docMk/>
          <pc:sldMk cId="3030035963" sldId="756"/>
        </pc:sldMkLst>
      </pc:sldChg>
      <pc:sldChg chg="del">
        <pc:chgData name="Noel Dufrene" userId="S::ndufrene@migrantclinician.org::131c83a1-d70b-4f56-8487-a9b39281de7c" providerId="AD" clId="Web-{C5473F26-6495-8D34-D136-4DA0ABF7BAE0}" dt="2023-06-05T13:14:19.612" v="5"/>
        <pc:sldMkLst>
          <pc:docMk/>
          <pc:sldMk cId="3711492236" sldId="757"/>
        </pc:sldMkLst>
      </pc:sldChg>
    </pc:docChg>
  </pc:docChgLst>
  <pc:docChgLst>
    <pc:chgData name="Mónica Fossi" userId="01634185-630a-4a37-8c7e-5559376f41ab" providerId="ADAL" clId="{CFC9F867-0D24-468F-8F80-6F08B3024075}"/>
    <pc:docChg chg="custSel modSld">
      <pc:chgData name="Mónica Fossi" userId="01634185-630a-4a37-8c7e-5559376f41ab" providerId="ADAL" clId="{CFC9F867-0D24-468F-8F80-6F08B3024075}" dt="2023-11-08T16:06:03.664" v="48"/>
      <pc:docMkLst>
        <pc:docMk/>
      </pc:docMkLst>
      <pc:sldChg chg="modSp mod modCm">
        <pc:chgData name="Mónica Fossi" userId="01634185-630a-4a37-8c7e-5559376f41ab" providerId="ADAL" clId="{CFC9F867-0D24-468F-8F80-6F08B3024075}" dt="2023-11-08T16:06:03.664" v="48"/>
        <pc:sldMkLst>
          <pc:docMk/>
          <pc:sldMk cId="1257860437" sldId="767"/>
        </pc:sldMkLst>
        <pc:spChg chg="mod">
          <ac:chgData name="Mónica Fossi" userId="01634185-630a-4a37-8c7e-5559376f41ab" providerId="ADAL" clId="{CFC9F867-0D24-468F-8F80-6F08B3024075}" dt="2023-11-08T16:02:22.350" v="16" actId="20577"/>
          <ac:spMkLst>
            <pc:docMk/>
            <pc:sldMk cId="1257860437" sldId="767"/>
            <ac:spMk id="7" creationId="{171A9699-07E1-ABEF-93F6-3A1AC7E79EC4}"/>
          </ac:spMkLst>
        </pc:spChg>
        <pc:spChg chg="mod">
          <ac:chgData name="Mónica Fossi" userId="01634185-630a-4a37-8c7e-5559376f41ab" providerId="ADAL" clId="{CFC9F867-0D24-468F-8F80-6F08B3024075}" dt="2023-11-08T16:05:34.941" v="47" actId="20577"/>
          <ac:spMkLst>
            <pc:docMk/>
            <pc:sldMk cId="1257860437" sldId="767"/>
            <ac:spMk id="8" creationId="{DC82652A-4A9A-829D-C485-5C85D69C0552}"/>
          </ac:spMkLst>
        </pc:spChg>
        <pc:extLst>
          <p:ext xmlns:p="http://schemas.openxmlformats.org/presentationml/2006/main" uri="{D6D511B9-2390-475A-947B-AFAB55BFBCF1}">
            <pc226:cmChg xmlns:pc226="http://schemas.microsoft.com/office/powerpoint/2022/06/main/command" chg="">
              <pc226:chgData name="Mónica Fossi" userId="01634185-630a-4a37-8c7e-5559376f41ab" providerId="ADAL" clId="{CFC9F867-0D24-468F-8F80-6F08B3024075}" dt="2023-11-08T16:06:03.664" v="48"/>
              <pc2:cmMkLst xmlns:pc2="http://schemas.microsoft.com/office/powerpoint/2019/9/main/command">
                <pc:docMk/>
                <pc:sldMk cId="1257860437" sldId="767"/>
                <pc2:cmMk id="{866D2074-A525-4B38-A217-539FB30F4B30}"/>
              </pc2:cmMkLst>
              <pc226:cmRplyChg chg="add">
                <pc226:chgData name="Mónica Fossi" userId="01634185-630a-4a37-8c7e-5559376f41ab" providerId="ADAL" clId="{CFC9F867-0D24-468F-8F80-6F08B3024075}" dt="2023-11-08T16:06:03.664" v="48"/>
                <pc2:cmRplyMkLst xmlns:pc2="http://schemas.microsoft.com/office/powerpoint/2019/9/main/command">
                  <pc:docMk/>
                  <pc:sldMk cId="1257860437" sldId="767"/>
                  <pc2:cmMk id="{866D2074-A525-4B38-A217-539FB30F4B30}"/>
                  <pc2:cmRplyMk id="{F7E0A0C8-11E6-4A0A-B35F-26A4E40AAA16}"/>
                </pc2:cmRplyMkLst>
              </pc226:cmRplyChg>
            </pc226:cmChg>
          </p:ext>
        </pc:extLst>
      </pc:sldChg>
    </pc:docChg>
  </pc:docChgLst>
  <pc:docChgLst>
    <pc:chgData name="Dina Ester Gonzalez" userId="S::dgonzalez@migrantclinician.org::dac6c50d-3e50-4190-a29e-f50b1b0b6211" providerId="AD" clId="Web-{03C45FD4-F7EB-439F-665D-1508C9C7C381}"/>
    <pc:docChg chg="">
      <pc:chgData name="Dina Ester Gonzalez" userId="S::dgonzalez@migrantclinician.org::dac6c50d-3e50-4190-a29e-f50b1b0b6211" providerId="AD" clId="Web-{03C45FD4-F7EB-439F-665D-1508C9C7C381}" dt="2023-06-27T13:12:40.235" v="1"/>
      <pc:docMkLst>
        <pc:docMk/>
      </pc:docMkLst>
      <pc:sldChg chg="addCm">
        <pc:chgData name="Dina Ester Gonzalez" userId="S::dgonzalez@migrantclinician.org::dac6c50d-3e50-4190-a29e-f50b1b0b6211" providerId="AD" clId="Web-{03C45FD4-F7EB-439F-665D-1508C9C7C381}" dt="2023-06-27T13:12:40.235" v="1"/>
        <pc:sldMkLst>
          <pc:docMk/>
          <pc:sldMk cId="3813322108" sldId="748"/>
        </pc:sldMkLst>
        <pc:extLst>
          <p:ext xmlns:p="http://schemas.openxmlformats.org/presentationml/2006/main" uri="{D6D511B9-2390-475A-947B-AFAB55BFBCF1}">
            <pc226:cmChg xmlns:pc226="http://schemas.microsoft.com/office/powerpoint/2022/06/main/command" chg="add">
              <pc226:chgData name="Dina Ester Gonzalez" userId="S::dgonzalez@migrantclinician.org::dac6c50d-3e50-4190-a29e-f50b1b0b6211" providerId="AD" clId="Web-{03C45FD4-F7EB-439F-665D-1508C9C7C381}" dt="2023-06-27T13:12:40.235" v="1"/>
              <pc2:cmMkLst xmlns:pc2="http://schemas.microsoft.com/office/powerpoint/2019/9/main/command">
                <pc:docMk/>
                <pc:sldMk cId="3813322108" sldId="748"/>
                <pc2:cmMk id="{BD94D26C-A271-497E-8EF2-D6EF5CDEB453}"/>
              </pc2:cmMkLst>
            </pc226:cmChg>
          </p:ext>
        </pc:extLst>
      </pc:sldChg>
      <pc:sldChg chg="modCm">
        <pc:chgData name="Dina Ester Gonzalez" userId="S::dgonzalez@migrantclinician.org::dac6c50d-3e50-4190-a29e-f50b1b0b6211" providerId="AD" clId="Web-{03C45FD4-F7EB-439F-665D-1508C9C7C381}" dt="2023-06-27T13:07:43.538" v="0"/>
        <pc:sldMkLst>
          <pc:docMk/>
          <pc:sldMk cId="1385077994" sldId="761"/>
        </pc:sldMkLst>
        <pc:extLst>
          <p:ext xmlns:p="http://schemas.openxmlformats.org/presentationml/2006/main" uri="{D6D511B9-2390-475A-947B-AFAB55BFBCF1}">
            <pc226:cmChg xmlns:pc226="http://schemas.microsoft.com/office/powerpoint/2022/06/main/command" chg="mod">
              <pc226:chgData name="Dina Ester Gonzalez" userId="S::dgonzalez@migrantclinician.org::dac6c50d-3e50-4190-a29e-f50b1b0b6211" providerId="AD" clId="Web-{03C45FD4-F7EB-439F-665D-1508C9C7C381}" dt="2023-06-27T13:07:43.538" v="0"/>
              <pc2:cmMkLst xmlns:pc2="http://schemas.microsoft.com/office/powerpoint/2019/9/main/command">
                <pc:docMk/>
                <pc:sldMk cId="1385077994" sldId="761"/>
                <pc2:cmMk id="{1521ED70-51E0-423D-BDB7-5A06DB5B2DEA}"/>
              </pc2:cmMkLst>
            </pc226:cmChg>
          </p:ext>
        </pc:extLst>
      </pc:sldChg>
    </pc:docChg>
  </pc:docChgLst>
  <pc:docChgLst>
    <pc:chgData name="Mónica Fossi" userId="S::mfossi@migrantclinician.org::01634185-630a-4a37-8c7e-5559376f41ab" providerId="AD" clId="Web-{FC96E751-5DFE-74F5-A744-C9589935A8C7}"/>
    <pc:docChg chg="modSld">
      <pc:chgData name="Mónica Fossi" userId="S::mfossi@migrantclinician.org::01634185-630a-4a37-8c7e-5559376f41ab" providerId="AD" clId="Web-{FC96E751-5DFE-74F5-A744-C9589935A8C7}" dt="2023-11-08T16:01:07.979" v="14" actId="20577"/>
      <pc:docMkLst>
        <pc:docMk/>
      </pc:docMkLst>
      <pc:sldChg chg="modSp">
        <pc:chgData name="Mónica Fossi" userId="S::mfossi@migrantclinician.org::01634185-630a-4a37-8c7e-5559376f41ab" providerId="AD" clId="Web-{FC96E751-5DFE-74F5-A744-C9589935A8C7}" dt="2023-11-08T16:01:07.979" v="14" actId="20577"/>
        <pc:sldMkLst>
          <pc:docMk/>
          <pc:sldMk cId="1257860437" sldId="767"/>
        </pc:sldMkLst>
        <pc:spChg chg="mod">
          <ac:chgData name="Mónica Fossi" userId="S::mfossi@migrantclinician.org::01634185-630a-4a37-8c7e-5559376f41ab" providerId="AD" clId="Web-{FC96E751-5DFE-74F5-A744-C9589935A8C7}" dt="2023-11-08T16:01:07.979" v="14" actId="20577"/>
          <ac:spMkLst>
            <pc:docMk/>
            <pc:sldMk cId="1257860437" sldId="767"/>
            <ac:spMk id="7" creationId="{171A9699-07E1-ABEF-93F6-3A1AC7E79EC4}"/>
          </ac:spMkLst>
        </pc:spChg>
      </pc:sldChg>
    </pc:docChg>
  </pc:docChgLst>
  <pc:docChgLst>
    <pc:chgData name="Mónica Fossi" userId="S::mfossi@migrantclinician.org::01634185-630a-4a37-8c7e-5559376f41ab" providerId="AD" clId="Web-{E959F75F-FFBA-A9EC-804A-987184C6BA28}"/>
    <pc:docChg chg="modSld">
      <pc:chgData name="Mónica Fossi" userId="S::mfossi@migrantclinician.org::01634185-630a-4a37-8c7e-5559376f41ab" providerId="AD" clId="Web-{E959F75F-FFBA-A9EC-804A-987184C6BA28}" dt="2023-07-20T16:26:00.740" v="14"/>
      <pc:docMkLst>
        <pc:docMk/>
      </pc:docMkLst>
      <pc:sldChg chg="modNotes">
        <pc:chgData name="Mónica Fossi" userId="S::mfossi@migrantclinician.org::01634185-630a-4a37-8c7e-5559376f41ab" providerId="AD" clId="Web-{E959F75F-FFBA-A9EC-804A-987184C6BA28}" dt="2023-07-20T16:24:53.753" v="9"/>
        <pc:sldMkLst>
          <pc:docMk/>
          <pc:sldMk cId="1113764623" sldId="317"/>
        </pc:sldMkLst>
      </pc:sldChg>
      <pc:sldChg chg="modNotes">
        <pc:chgData name="Mónica Fossi" userId="S::mfossi@migrantclinician.org::01634185-630a-4a37-8c7e-5559376f41ab" providerId="AD" clId="Web-{E959F75F-FFBA-A9EC-804A-987184C6BA28}" dt="2023-07-20T16:23:24.625" v="8"/>
        <pc:sldMkLst>
          <pc:docMk/>
          <pc:sldMk cId="3813322108" sldId="748"/>
        </pc:sldMkLst>
      </pc:sldChg>
      <pc:sldChg chg="modNotes">
        <pc:chgData name="Mónica Fossi" userId="S::mfossi@migrantclinician.org::01634185-630a-4a37-8c7e-5559376f41ab" providerId="AD" clId="Web-{E959F75F-FFBA-A9EC-804A-987184C6BA28}" dt="2023-07-20T16:25:19.785" v="11"/>
        <pc:sldMkLst>
          <pc:docMk/>
          <pc:sldMk cId="3900389547" sldId="751"/>
        </pc:sldMkLst>
      </pc:sldChg>
      <pc:sldChg chg="modNotes">
        <pc:chgData name="Mónica Fossi" userId="S::mfossi@migrantclinician.org::01634185-630a-4a37-8c7e-5559376f41ab" providerId="AD" clId="Web-{E959F75F-FFBA-A9EC-804A-987184C6BA28}" dt="2023-07-20T16:22:47.327" v="6"/>
        <pc:sldMkLst>
          <pc:docMk/>
          <pc:sldMk cId="1385077994" sldId="761"/>
        </pc:sldMkLst>
      </pc:sldChg>
      <pc:sldChg chg="modNotes">
        <pc:chgData name="Mónica Fossi" userId="S::mfossi@migrantclinician.org::01634185-630a-4a37-8c7e-5559376f41ab" providerId="AD" clId="Web-{E959F75F-FFBA-A9EC-804A-987184C6BA28}" dt="2023-07-20T16:25:44.223" v="13"/>
        <pc:sldMkLst>
          <pc:docMk/>
          <pc:sldMk cId="501239012" sldId="762"/>
        </pc:sldMkLst>
      </pc:sldChg>
      <pc:sldChg chg="modNotes">
        <pc:chgData name="Mónica Fossi" userId="S::mfossi@migrantclinician.org::01634185-630a-4a37-8c7e-5559376f41ab" providerId="AD" clId="Web-{E959F75F-FFBA-A9EC-804A-987184C6BA28}" dt="2023-07-20T16:26:00.740" v="14"/>
        <pc:sldMkLst>
          <pc:docMk/>
          <pc:sldMk cId="810137083" sldId="763"/>
        </pc:sldMkLst>
      </pc:sldChg>
    </pc:docChg>
  </pc:docChgLst>
  <pc:docChgLst>
    <pc:chgData name="Mónica Fossi" userId="S::mfossi@migrantclinician.org::01634185-630a-4a37-8c7e-5559376f41ab" providerId="AD" clId="Web-{F2BED817-12D4-BF03-B043-1F0C21FBC70C}"/>
    <pc:docChg chg="modSld">
      <pc:chgData name="Mónica Fossi" userId="S::mfossi@migrantclinician.org::01634185-630a-4a37-8c7e-5559376f41ab" providerId="AD" clId="Web-{F2BED817-12D4-BF03-B043-1F0C21FBC70C}" dt="2023-06-28T15:29:53.517" v="8" actId="20577"/>
      <pc:docMkLst>
        <pc:docMk/>
      </pc:docMkLst>
      <pc:sldChg chg="modSp">
        <pc:chgData name="Mónica Fossi" userId="S::mfossi@migrantclinician.org::01634185-630a-4a37-8c7e-5559376f41ab" providerId="AD" clId="Web-{F2BED817-12D4-BF03-B043-1F0C21FBC70C}" dt="2023-06-28T15:29:53.517" v="8" actId="20577"/>
        <pc:sldMkLst>
          <pc:docMk/>
          <pc:sldMk cId="3900389547" sldId="751"/>
        </pc:sldMkLst>
        <pc:graphicFrameChg chg="modGraphic">
          <ac:chgData name="Mónica Fossi" userId="S::mfossi@migrantclinician.org::01634185-630a-4a37-8c7e-5559376f41ab" providerId="AD" clId="Web-{F2BED817-12D4-BF03-B043-1F0C21FBC70C}" dt="2023-06-28T15:29:53.517" v="8" actId="20577"/>
          <ac:graphicFrameMkLst>
            <pc:docMk/>
            <pc:sldMk cId="3900389547" sldId="751"/>
            <ac:graphicFrameMk id="6" creationId="{696880CD-46ED-EB0C-1DF4-432CB55AE841}"/>
          </ac:graphicFrameMkLst>
        </pc:graphicFrameChg>
      </pc:sldChg>
    </pc:docChg>
  </pc:docChgLst>
  <pc:docChgLst>
    <pc:chgData name="Noel Dufrene" userId="S::ndufrene@migrantclinician.org::131c83a1-d70b-4f56-8487-a9b39281de7c" providerId="AD" clId="Web-{2B6667F3-E846-1E79-AED5-825CF55E273C}"/>
    <pc:docChg chg="modSld">
      <pc:chgData name="Noel Dufrene" userId="S::ndufrene@migrantclinician.org::131c83a1-d70b-4f56-8487-a9b39281de7c" providerId="AD" clId="Web-{2B6667F3-E846-1E79-AED5-825CF55E273C}" dt="2023-10-31T19:46:04.481" v="1"/>
      <pc:docMkLst>
        <pc:docMk/>
      </pc:docMkLst>
      <pc:sldChg chg="modSp">
        <pc:chgData name="Noel Dufrene" userId="S::ndufrene@migrantclinician.org::131c83a1-d70b-4f56-8487-a9b39281de7c" providerId="AD" clId="Web-{2B6667F3-E846-1E79-AED5-825CF55E273C}" dt="2023-10-31T19:46:04.481" v="1"/>
        <pc:sldMkLst>
          <pc:docMk/>
          <pc:sldMk cId="2064791476" sldId="312"/>
        </pc:sldMkLst>
        <pc:graphicFrameChg chg="mod modGraphic">
          <ac:chgData name="Noel Dufrene" userId="S::ndufrene@migrantclinician.org::131c83a1-d70b-4f56-8487-a9b39281de7c" providerId="AD" clId="Web-{2B6667F3-E846-1E79-AED5-825CF55E273C}" dt="2023-10-31T19:46:04.481" v="1"/>
          <ac:graphicFrameMkLst>
            <pc:docMk/>
            <pc:sldMk cId="2064791476" sldId="312"/>
            <ac:graphicFrameMk id="5" creationId="{8B79F96E-7B9E-4ACF-AF64-E5CFE4E25D84}"/>
          </ac:graphicFrameMkLst>
        </pc:graphicFrameChg>
      </pc:sldChg>
    </pc:docChg>
  </pc:docChgLst>
  <pc:docChgLst>
    <pc:chgData name="Mónica Fossi" userId="S::mfossi@migrantclinician.org::01634185-630a-4a37-8c7e-5559376f41ab" providerId="AD" clId="Web-{AAD82C72-380C-1DB9-E235-FF390284870A}"/>
    <pc:docChg chg="modSld">
      <pc:chgData name="Mónica Fossi" userId="S::mfossi@migrantclinician.org::01634185-630a-4a37-8c7e-5559376f41ab" providerId="AD" clId="Web-{AAD82C72-380C-1DB9-E235-FF390284870A}" dt="2023-07-14T18:33:37.153" v="76"/>
      <pc:docMkLst>
        <pc:docMk/>
      </pc:docMkLst>
      <pc:sldChg chg="delSp modSp modNotes">
        <pc:chgData name="Mónica Fossi" userId="S::mfossi@migrantclinician.org::01634185-630a-4a37-8c7e-5559376f41ab" providerId="AD" clId="Web-{AAD82C72-380C-1DB9-E235-FF390284870A}" dt="2023-07-14T18:28:24.508" v="59"/>
        <pc:sldMkLst>
          <pc:docMk/>
          <pc:sldMk cId="2456986541" sldId="314"/>
        </pc:sldMkLst>
        <pc:spChg chg="del mod">
          <ac:chgData name="Mónica Fossi" userId="S::mfossi@migrantclinician.org::01634185-630a-4a37-8c7e-5559376f41ab" providerId="AD" clId="Web-{AAD82C72-380C-1DB9-E235-FF390284870A}" dt="2023-07-14T18:14:16.956" v="8"/>
          <ac:spMkLst>
            <pc:docMk/>
            <pc:sldMk cId="2456986541" sldId="314"/>
            <ac:spMk id="4" creationId="{6F015417-E47C-974A-A407-BA8E50778333}"/>
          </ac:spMkLst>
        </pc:spChg>
      </pc:sldChg>
      <pc:sldChg chg="modNotes">
        <pc:chgData name="Mónica Fossi" userId="S::mfossi@migrantclinician.org::01634185-630a-4a37-8c7e-5559376f41ab" providerId="AD" clId="Web-{AAD82C72-380C-1DB9-E235-FF390284870A}" dt="2023-07-14T18:30:49.721" v="62"/>
        <pc:sldMkLst>
          <pc:docMk/>
          <pc:sldMk cId="4163105979" sldId="315"/>
        </pc:sldMkLst>
      </pc:sldChg>
      <pc:sldChg chg="modNotes">
        <pc:chgData name="Mónica Fossi" userId="S::mfossi@migrantclinician.org::01634185-630a-4a37-8c7e-5559376f41ab" providerId="AD" clId="Web-{AAD82C72-380C-1DB9-E235-FF390284870A}" dt="2023-07-14T18:33:37.153" v="76"/>
        <pc:sldMkLst>
          <pc:docMk/>
          <pc:sldMk cId="1745268766" sldId="749"/>
        </pc:sldMkLst>
      </pc:sldChg>
      <pc:sldChg chg="modNotes">
        <pc:chgData name="Mónica Fossi" userId="S::mfossi@migrantclinician.org::01634185-630a-4a37-8c7e-5559376f41ab" providerId="AD" clId="Web-{AAD82C72-380C-1DB9-E235-FF390284870A}" dt="2023-07-14T18:31:40.802" v="66"/>
        <pc:sldMkLst>
          <pc:docMk/>
          <pc:sldMk cId="2694825123" sldId="759"/>
        </pc:sldMkLst>
      </pc:sldChg>
      <pc:sldChg chg="modNotes">
        <pc:chgData name="Mónica Fossi" userId="S::mfossi@migrantclinician.org::01634185-630a-4a37-8c7e-5559376f41ab" providerId="AD" clId="Web-{AAD82C72-380C-1DB9-E235-FF390284870A}" dt="2023-07-14T18:24:53.214" v="53"/>
        <pc:sldMkLst>
          <pc:docMk/>
          <pc:sldMk cId="3829289076" sldId="766"/>
        </pc:sldMkLst>
      </pc:sldChg>
    </pc:docChg>
  </pc:docChgLst>
  <pc:docChgLst>
    <pc:chgData name="Mónica Fossi" userId="01634185-630a-4a37-8c7e-5559376f41ab" providerId="ADAL" clId="{DF4BF164-E0D5-4540-9B30-FA0729F7191E}"/>
    <pc:docChg chg="undo custSel modSld">
      <pc:chgData name="Mónica Fossi" userId="01634185-630a-4a37-8c7e-5559376f41ab" providerId="ADAL" clId="{DF4BF164-E0D5-4540-9B30-FA0729F7191E}" dt="2023-07-03T18:28:55.512" v="1046"/>
      <pc:docMkLst>
        <pc:docMk/>
      </pc:docMkLst>
      <pc:sldChg chg="addSp delSp modSp mod">
        <pc:chgData name="Mónica Fossi" userId="01634185-630a-4a37-8c7e-5559376f41ab" providerId="ADAL" clId="{DF4BF164-E0D5-4540-9B30-FA0729F7191E}" dt="2023-07-03T15:51:02.531" v="978" actId="790"/>
        <pc:sldMkLst>
          <pc:docMk/>
          <pc:sldMk cId="2064791476" sldId="312"/>
        </pc:sldMkLst>
        <pc:spChg chg="mod">
          <ac:chgData name="Mónica Fossi" userId="01634185-630a-4a37-8c7e-5559376f41ab" providerId="ADAL" clId="{DF4BF164-E0D5-4540-9B30-FA0729F7191E}" dt="2023-06-30T22:43:22.351" v="535" actId="122"/>
          <ac:spMkLst>
            <pc:docMk/>
            <pc:sldMk cId="2064791476" sldId="312"/>
            <ac:spMk id="6" creationId="{A42A31DB-A5C1-4CA2-B72C-9AD8CB442C05}"/>
          </ac:spMkLst>
        </pc:spChg>
        <pc:spChg chg="add del mod">
          <ac:chgData name="Mónica Fossi" userId="01634185-630a-4a37-8c7e-5559376f41ab" providerId="ADAL" clId="{DF4BF164-E0D5-4540-9B30-FA0729F7191E}" dt="2023-07-03T15:50:25.065" v="976" actId="478"/>
          <ac:spMkLst>
            <pc:docMk/>
            <pc:sldMk cId="2064791476" sldId="312"/>
            <ac:spMk id="8" creationId="{391DD88A-A10F-4A73-BEC2-0D651D043E99}"/>
          </ac:spMkLst>
        </pc:spChg>
        <pc:graphicFrameChg chg="mod modGraphic">
          <ac:chgData name="Mónica Fossi" userId="01634185-630a-4a37-8c7e-5559376f41ab" providerId="ADAL" clId="{DF4BF164-E0D5-4540-9B30-FA0729F7191E}" dt="2023-07-03T15:51:02.531" v="978" actId="790"/>
          <ac:graphicFrameMkLst>
            <pc:docMk/>
            <pc:sldMk cId="2064791476" sldId="312"/>
            <ac:graphicFrameMk id="5" creationId="{8B79F96E-7B9E-4ACF-AF64-E5CFE4E25D84}"/>
          </ac:graphicFrameMkLst>
        </pc:graphicFrameChg>
      </pc:sldChg>
      <pc:sldChg chg="modSp mod delCm modNotesTx">
        <pc:chgData name="Mónica Fossi" userId="01634185-630a-4a37-8c7e-5559376f41ab" providerId="ADAL" clId="{DF4BF164-E0D5-4540-9B30-FA0729F7191E}" dt="2023-06-30T20:17:50.981" v="81" actId="20577"/>
        <pc:sldMkLst>
          <pc:docMk/>
          <pc:sldMk cId="2456986541" sldId="314"/>
        </pc:sldMkLst>
        <pc:spChg chg="mod">
          <ac:chgData name="Mónica Fossi" userId="01634185-630a-4a37-8c7e-5559376f41ab" providerId="ADAL" clId="{DF4BF164-E0D5-4540-9B30-FA0729F7191E}" dt="2023-06-30T20:15:11.100" v="55" actId="1076"/>
          <ac:spMkLst>
            <pc:docMk/>
            <pc:sldMk cId="2456986541" sldId="314"/>
            <ac:spMk id="4" creationId="{6F015417-E47C-974A-A407-BA8E50778333}"/>
          </ac:spMkLst>
        </pc:spChg>
        <pc:extLst>
          <p:ext xmlns:p="http://schemas.openxmlformats.org/presentationml/2006/main" uri="{D6D511B9-2390-475A-947B-AFAB55BFBCF1}">
            <pc226:cmChg xmlns:pc226="http://schemas.microsoft.com/office/powerpoint/2022/06/main/command" chg="del">
              <pc226:chgData name="Mónica Fossi" userId="01634185-630a-4a37-8c7e-5559376f41ab" providerId="ADAL" clId="{DF4BF164-E0D5-4540-9B30-FA0729F7191E}" dt="2023-06-30T18:13:50.783" v="35"/>
              <pc2:cmMkLst xmlns:pc2="http://schemas.microsoft.com/office/powerpoint/2019/9/main/command">
                <pc:docMk/>
                <pc:sldMk cId="2456986541" sldId="314"/>
                <pc2:cmMk id="{A53ED942-D675-4A84-B54D-391C907E1428}"/>
              </pc2:cmMkLst>
            </pc226:cmChg>
          </p:ext>
        </pc:extLst>
      </pc:sldChg>
      <pc:sldChg chg="addSp delSp modSp mod modNotesTx">
        <pc:chgData name="Mónica Fossi" userId="01634185-630a-4a37-8c7e-5559376f41ab" providerId="ADAL" clId="{DF4BF164-E0D5-4540-9B30-FA0729F7191E}" dt="2023-06-30T20:38:03.093" v="132" actId="478"/>
        <pc:sldMkLst>
          <pc:docMk/>
          <pc:sldMk cId="4163105979" sldId="315"/>
        </pc:sldMkLst>
        <pc:spChg chg="add del mod">
          <ac:chgData name="Mónica Fossi" userId="01634185-630a-4a37-8c7e-5559376f41ab" providerId="ADAL" clId="{DF4BF164-E0D5-4540-9B30-FA0729F7191E}" dt="2023-06-30T20:38:03.093" v="132" actId="478"/>
          <ac:spMkLst>
            <pc:docMk/>
            <pc:sldMk cId="4163105979" sldId="315"/>
            <ac:spMk id="3" creationId="{498D8DFF-C128-DC03-D905-FA0886AC8665}"/>
          </ac:spMkLst>
        </pc:spChg>
        <pc:spChg chg="del mod">
          <ac:chgData name="Mónica Fossi" userId="01634185-630a-4a37-8c7e-5559376f41ab" providerId="ADAL" clId="{DF4BF164-E0D5-4540-9B30-FA0729F7191E}" dt="2023-06-30T20:37:58.713" v="130" actId="478"/>
          <ac:spMkLst>
            <pc:docMk/>
            <pc:sldMk cId="4163105979" sldId="315"/>
            <ac:spMk id="4" creationId="{E07A09FB-20D5-4311-B53A-2C165516A68B}"/>
          </ac:spMkLst>
        </pc:spChg>
        <pc:picChg chg="mod">
          <ac:chgData name="Mónica Fossi" userId="01634185-630a-4a37-8c7e-5559376f41ab" providerId="ADAL" clId="{DF4BF164-E0D5-4540-9B30-FA0729F7191E}" dt="2023-06-30T20:38:00.768" v="131" actId="1076"/>
          <ac:picMkLst>
            <pc:docMk/>
            <pc:sldMk cId="4163105979" sldId="315"/>
            <ac:picMk id="5" creationId="{2627155E-927F-482D-9F9C-CBB7A0632F4C}"/>
          </ac:picMkLst>
        </pc:picChg>
      </pc:sldChg>
      <pc:sldChg chg="modNotesTx">
        <pc:chgData name="Mónica Fossi" userId="01634185-630a-4a37-8c7e-5559376f41ab" providerId="ADAL" clId="{DF4BF164-E0D5-4540-9B30-FA0729F7191E}" dt="2023-06-30T21:46:22.230" v="357" actId="20577"/>
        <pc:sldMkLst>
          <pc:docMk/>
          <pc:sldMk cId="1113764623" sldId="317"/>
        </pc:sldMkLst>
      </pc:sldChg>
      <pc:sldChg chg="modNotesTx">
        <pc:chgData name="Mónica Fossi" userId="01634185-630a-4a37-8c7e-5559376f41ab" providerId="ADAL" clId="{DF4BF164-E0D5-4540-9B30-FA0729F7191E}" dt="2023-06-30T21:52:05.982" v="379" actId="313"/>
        <pc:sldMkLst>
          <pc:docMk/>
          <pc:sldMk cId="3813322108" sldId="748"/>
        </pc:sldMkLst>
      </pc:sldChg>
      <pc:sldChg chg="modSp mod delCm modNotesTx">
        <pc:chgData name="Mónica Fossi" userId="01634185-630a-4a37-8c7e-5559376f41ab" providerId="ADAL" clId="{DF4BF164-E0D5-4540-9B30-FA0729F7191E}" dt="2023-06-30T20:57:52.181" v="180" actId="114"/>
        <pc:sldMkLst>
          <pc:docMk/>
          <pc:sldMk cId="1745268766" sldId="749"/>
        </pc:sldMkLst>
        <pc:spChg chg="mod">
          <ac:chgData name="Mónica Fossi" userId="01634185-630a-4a37-8c7e-5559376f41ab" providerId="ADAL" clId="{DF4BF164-E0D5-4540-9B30-FA0729F7191E}" dt="2023-06-30T20:45:56.957" v="167" actId="790"/>
          <ac:spMkLst>
            <pc:docMk/>
            <pc:sldMk cId="1745268766" sldId="749"/>
            <ac:spMk id="3" creationId="{4FA004E6-B74F-0D85-F7B7-5F55CAF43FF9}"/>
          </ac:spMkLst>
        </pc:spChg>
        <pc:spChg chg="mod">
          <ac:chgData name="Mónica Fossi" userId="01634185-630a-4a37-8c7e-5559376f41ab" providerId="ADAL" clId="{DF4BF164-E0D5-4540-9B30-FA0729F7191E}" dt="2023-06-30T20:45:26.077" v="166" actId="20577"/>
          <ac:spMkLst>
            <pc:docMk/>
            <pc:sldMk cId="1745268766" sldId="749"/>
            <ac:spMk id="5" creationId="{0AFE7A2A-60C1-C63F-0719-FC74C8B0F2B0}"/>
          </ac:spMkLst>
        </pc:spChg>
        <pc:spChg chg="mod">
          <ac:chgData name="Mónica Fossi" userId="01634185-630a-4a37-8c7e-5559376f41ab" providerId="ADAL" clId="{DF4BF164-E0D5-4540-9B30-FA0729F7191E}" dt="2023-06-30T20:39:42.604" v="134" actId="790"/>
          <ac:spMkLst>
            <pc:docMk/>
            <pc:sldMk cId="1745268766" sldId="749"/>
            <ac:spMk id="14" creationId="{3B03ACEA-F63A-6A5F-5D16-F00B9E6053C4}"/>
          </ac:spMkLst>
        </pc:spChg>
        <pc:extLst>
          <p:ext xmlns:p="http://schemas.openxmlformats.org/presentationml/2006/main" uri="{D6D511B9-2390-475A-947B-AFAB55BFBCF1}">
            <pc226:cmChg xmlns:pc226="http://schemas.microsoft.com/office/powerpoint/2022/06/main/command" chg="del">
              <pc226:chgData name="Mónica Fossi" userId="01634185-630a-4a37-8c7e-5559376f41ab" providerId="ADAL" clId="{DF4BF164-E0D5-4540-9B30-FA0729F7191E}" dt="2023-06-30T20:40:08.974" v="135"/>
              <pc2:cmMkLst xmlns:pc2="http://schemas.microsoft.com/office/powerpoint/2019/9/main/command">
                <pc:docMk/>
                <pc:sldMk cId="1745268766" sldId="749"/>
                <pc2:cmMk id="{B260305D-8E36-4F21-B643-0290C5C1BDA5}"/>
              </pc2:cmMkLst>
            </pc226:cmChg>
          </p:ext>
        </pc:extLst>
      </pc:sldChg>
      <pc:sldChg chg="modSp modNotesTx">
        <pc:chgData name="Mónica Fossi" userId="01634185-630a-4a37-8c7e-5559376f41ab" providerId="ADAL" clId="{DF4BF164-E0D5-4540-9B30-FA0729F7191E}" dt="2023-07-03T18:28:55.512" v="1046"/>
        <pc:sldMkLst>
          <pc:docMk/>
          <pc:sldMk cId="3900389547" sldId="751"/>
        </pc:sldMkLst>
        <pc:graphicFrameChg chg="mod">
          <ac:chgData name="Mónica Fossi" userId="01634185-630a-4a37-8c7e-5559376f41ab" providerId="ADAL" clId="{DF4BF164-E0D5-4540-9B30-FA0729F7191E}" dt="2023-06-30T22:05:33.375" v="383" actId="108"/>
          <ac:graphicFrameMkLst>
            <pc:docMk/>
            <pc:sldMk cId="3900389547" sldId="751"/>
            <ac:graphicFrameMk id="6" creationId="{696880CD-46ED-EB0C-1DF4-432CB55AE841}"/>
          </ac:graphicFrameMkLst>
        </pc:graphicFrameChg>
      </pc:sldChg>
      <pc:sldChg chg="modNotesTx">
        <pc:chgData name="Mónica Fossi" userId="01634185-630a-4a37-8c7e-5559376f41ab" providerId="ADAL" clId="{DF4BF164-E0D5-4540-9B30-FA0729F7191E}" dt="2023-06-30T20:28:32.413" v="115" actId="20577"/>
        <pc:sldMkLst>
          <pc:docMk/>
          <pc:sldMk cId="2694825123" sldId="759"/>
        </pc:sldMkLst>
      </pc:sldChg>
      <pc:sldChg chg="modNotesTx">
        <pc:chgData name="Mónica Fossi" userId="01634185-630a-4a37-8c7e-5559376f41ab" providerId="ADAL" clId="{DF4BF164-E0D5-4540-9B30-FA0729F7191E}" dt="2023-06-30T20:38:56.081" v="133"/>
        <pc:sldMkLst>
          <pc:docMk/>
          <pc:sldMk cId="106100813" sldId="760"/>
        </pc:sldMkLst>
      </pc:sldChg>
      <pc:sldChg chg="modSp mod modNotesTx">
        <pc:chgData name="Mónica Fossi" userId="01634185-630a-4a37-8c7e-5559376f41ab" providerId="ADAL" clId="{DF4BF164-E0D5-4540-9B30-FA0729F7191E}" dt="2023-07-03T18:08:22.008" v="1042" actId="113"/>
        <pc:sldMkLst>
          <pc:docMk/>
          <pc:sldMk cId="1385077994" sldId="761"/>
        </pc:sldMkLst>
        <pc:spChg chg="mod">
          <ac:chgData name="Mónica Fossi" userId="01634185-630a-4a37-8c7e-5559376f41ab" providerId="ADAL" clId="{DF4BF164-E0D5-4540-9B30-FA0729F7191E}" dt="2023-06-30T21:36:09.095" v="193" actId="790"/>
          <ac:spMkLst>
            <pc:docMk/>
            <pc:sldMk cId="1385077994" sldId="761"/>
            <ac:spMk id="3" creationId="{7DDFACBF-7C47-1771-E076-2E26CE1F9950}"/>
          </ac:spMkLst>
        </pc:spChg>
        <pc:spChg chg="mod">
          <ac:chgData name="Mónica Fossi" userId="01634185-630a-4a37-8c7e-5559376f41ab" providerId="ADAL" clId="{DF4BF164-E0D5-4540-9B30-FA0729F7191E}" dt="2023-06-30T21:36:20.970" v="194" actId="790"/>
          <ac:spMkLst>
            <pc:docMk/>
            <pc:sldMk cId="1385077994" sldId="761"/>
            <ac:spMk id="4" creationId="{4878480A-2A72-CD50-811C-C57E255ECBB8}"/>
          </ac:spMkLst>
        </pc:spChg>
        <pc:spChg chg="mod">
          <ac:chgData name="Mónica Fossi" userId="01634185-630a-4a37-8c7e-5559376f41ab" providerId="ADAL" clId="{DF4BF164-E0D5-4540-9B30-FA0729F7191E}" dt="2023-06-30T21:35:51.894" v="192" actId="14100"/>
          <ac:spMkLst>
            <pc:docMk/>
            <pc:sldMk cId="1385077994" sldId="761"/>
            <ac:spMk id="6" creationId="{B750E349-9188-C099-6DEA-3FD74CEC7A79}"/>
          </ac:spMkLst>
        </pc:spChg>
        <pc:spChg chg="mod">
          <ac:chgData name="Mónica Fossi" userId="01634185-630a-4a37-8c7e-5559376f41ab" providerId="ADAL" clId="{DF4BF164-E0D5-4540-9B30-FA0729F7191E}" dt="2023-06-30T21:35:00.550" v="183" actId="790"/>
          <ac:spMkLst>
            <pc:docMk/>
            <pc:sldMk cId="1385077994" sldId="761"/>
            <ac:spMk id="7" creationId="{F70535F1-DE7A-404C-9532-BCF4D372F3F6}"/>
          </ac:spMkLst>
        </pc:spChg>
        <pc:spChg chg="mod">
          <ac:chgData name="Mónica Fossi" userId="01634185-630a-4a37-8c7e-5559376f41ab" providerId="ADAL" clId="{DF4BF164-E0D5-4540-9B30-FA0729F7191E}" dt="2023-06-30T21:35:12.850" v="184" actId="790"/>
          <ac:spMkLst>
            <pc:docMk/>
            <pc:sldMk cId="1385077994" sldId="761"/>
            <ac:spMk id="8" creationId="{18576CC9-D57D-AE46-547A-52B85A37CBF7}"/>
          </ac:spMkLst>
        </pc:spChg>
        <pc:spChg chg="mod">
          <ac:chgData name="Mónica Fossi" userId="01634185-630a-4a37-8c7e-5559376f41ab" providerId="ADAL" clId="{DF4BF164-E0D5-4540-9B30-FA0729F7191E}" dt="2023-06-30T21:35:34.915" v="188" actId="313"/>
          <ac:spMkLst>
            <pc:docMk/>
            <pc:sldMk cId="1385077994" sldId="761"/>
            <ac:spMk id="11" creationId="{8F1FE76B-3F02-ED4F-F7BB-659A04BA6B21}"/>
          </ac:spMkLst>
        </pc:spChg>
      </pc:sldChg>
      <pc:sldChg chg="modNotesTx">
        <pc:chgData name="Mónica Fossi" userId="01634185-630a-4a37-8c7e-5559376f41ab" providerId="ADAL" clId="{DF4BF164-E0D5-4540-9B30-FA0729F7191E}" dt="2023-06-30T22:17:50.031" v="386"/>
        <pc:sldMkLst>
          <pc:docMk/>
          <pc:sldMk cId="501239012" sldId="762"/>
        </pc:sldMkLst>
      </pc:sldChg>
      <pc:sldChg chg="addSp delSp mod modNotesTx">
        <pc:chgData name="Mónica Fossi" userId="01634185-630a-4a37-8c7e-5559376f41ab" providerId="ADAL" clId="{DF4BF164-E0D5-4540-9B30-FA0729F7191E}" dt="2023-06-30T22:36:49.265" v="531" actId="20577"/>
        <pc:sldMkLst>
          <pc:docMk/>
          <pc:sldMk cId="810137083" sldId="763"/>
        </pc:sldMkLst>
        <pc:spChg chg="add del">
          <ac:chgData name="Mónica Fossi" userId="01634185-630a-4a37-8c7e-5559376f41ab" providerId="ADAL" clId="{DF4BF164-E0D5-4540-9B30-FA0729F7191E}" dt="2023-06-30T22:31:22.584" v="388" actId="22"/>
          <ac:spMkLst>
            <pc:docMk/>
            <pc:sldMk cId="810137083" sldId="763"/>
            <ac:spMk id="7" creationId="{DD2EEAD6-6120-16E6-0E4E-5361C978DB38}"/>
          </ac:spMkLst>
        </pc:spChg>
      </pc:sldChg>
      <pc:sldChg chg="modSp mod delCm modCm modNotesTx">
        <pc:chgData name="Mónica Fossi" userId="01634185-630a-4a37-8c7e-5559376f41ab" providerId="ADAL" clId="{DF4BF164-E0D5-4540-9B30-FA0729F7191E}" dt="2023-07-03T16:08:30.259" v="1037"/>
        <pc:sldMkLst>
          <pc:docMk/>
          <pc:sldMk cId="3829289076" sldId="766"/>
        </pc:sldMkLst>
        <pc:spChg chg="mod">
          <ac:chgData name="Mónica Fossi" userId="01634185-630a-4a37-8c7e-5559376f41ab" providerId="ADAL" clId="{DF4BF164-E0D5-4540-9B30-FA0729F7191E}" dt="2023-07-03T16:04:07.161" v="981" actId="20577"/>
          <ac:spMkLst>
            <pc:docMk/>
            <pc:sldMk cId="3829289076" sldId="766"/>
            <ac:spMk id="3" creationId="{ECC92226-207E-DD86-E30A-DC113CD74F22}"/>
          </ac:spMkLst>
        </pc:spChg>
        <pc:spChg chg="mod">
          <ac:chgData name="Mónica Fossi" userId="01634185-630a-4a37-8c7e-5559376f41ab" providerId="ADAL" clId="{DF4BF164-E0D5-4540-9B30-FA0729F7191E}" dt="2023-07-03T16:08:30.259" v="1037"/>
          <ac:spMkLst>
            <pc:docMk/>
            <pc:sldMk cId="3829289076" sldId="766"/>
            <ac:spMk id="5" creationId="{0FC40881-F2AF-4A9A-F2F6-EC13D147917C}"/>
          </ac:spMkLst>
        </pc:spChg>
        <pc:extLst>
          <p:ext xmlns:p="http://schemas.openxmlformats.org/presentationml/2006/main" uri="{D6D511B9-2390-475A-947B-AFAB55BFBCF1}">
            <pc226:cmChg xmlns:pc226="http://schemas.microsoft.com/office/powerpoint/2022/06/main/command" chg="del mod">
              <pc226:chgData name="Mónica Fossi" userId="01634185-630a-4a37-8c7e-5559376f41ab" providerId="ADAL" clId="{DF4BF164-E0D5-4540-9B30-FA0729F7191E}" dt="2023-06-30T20:17:13.432" v="79"/>
              <pc2:cmMkLst xmlns:pc2="http://schemas.microsoft.com/office/powerpoint/2019/9/main/command">
                <pc:docMk/>
                <pc:sldMk cId="3829289076" sldId="766"/>
                <pc2:cmMk id="{396DFA7F-213C-4B9C-BECF-C58C622453FA}"/>
              </pc2:cmMkLst>
            </pc226:cmChg>
          </p:ext>
        </pc:extLst>
      </pc:sldChg>
    </pc:docChg>
  </pc:docChgLst>
</pc:chgInfo>
</file>

<file path=ppt/diagrams/_rels/data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19.jpeg"/><Relationship Id="rId4"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19.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282D44-7D65-46A2-8019-2480387171D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A7D2BBD-F2C3-4A36-9463-358E23F7ED3C}">
      <dgm:prSet phldrT="[Text]" custT="1"/>
      <dgm:spPr/>
      <dgm:t>
        <a:bodyPr/>
        <a:lstStyle/>
        <a:p>
          <a:pPr rtl="0"/>
          <a:r>
            <a:rPr lang="en-US" sz="1800" noProof="0" dirty="0">
              <a:latin typeface="Calibri"/>
            </a:rPr>
            <a:t>Dar </a:t>
          </a:r>
          <a:r>
            <a:rPr lang="en-US" sz="1800" noProof="0" dirty="0" err="1">
              <a:latin typeface="Calibri"/>
            </a:rPr>
            <a:t>hechos</a:t>
          </a:r>
          <a:r>
            <a:rPr lang="en-US" sz="1800" noProof="0" dirty="0"/>
            <a:t> </a:t>
          </a:r>
          <a:r>
            <a:rPr lang="en-US" sz="1800" noProof="0" dirty="0">
              <a:latin typeface="Calibri"/>
            </a:rPr>
            <a:t>y </a:t>
          </a:r>
          <a:r>
            <a:rPr lang="en-US" sz="1800" noProof="0" dirty="0" err="1">
              <a:latin typeface="Calibri"/>
            </a:rPr>
            <a:t>datos</a:t>
          </a:r>
          <a:r>
            <a:rPr lang="en-US" sz="1800" noProof="0" dirty="0"/>
            <a:t> 
</a:t>
          </a:r>
          <a:r>
            <a:rPr lang="en-US" sz="1800" noProof="0" dirty="0">
              <a:latin typeface="Calibri"/>
            </a:rPr>
            <a:t>Simples y </a:t>
          </a:r>
          <a:r>
            <a:rPr lang="en-US" sz="1800" noProof="0" dirty="0" err="1">
              <a:latin typeface="Calibri"/>
            </a:rPr>
            <a:t>pegajosos</a:t>
          </a:r>
          <a:r>
            <a:rPr lang="en-US" sz="1800" noProof="0" dirty="0">
              <a:latin typeface="Calibri"/>
            </a:rPr>
            <a:t> </a:t>
          </a:r>
          <a:r>
            <a:rPr lang="en-US" sz="1800" noProof="0" dirty="0" err="1">
              <a:latin typeface="Calibri"/>
            </a:rPr>
            <a:t>usando</a:t>
          </a:r>
          <a:r>
            <a:rPr lang="en-US" sz="1800" noProof="0" dirty="0">
              <a:latin typeface="Calibri"/>
            </a:rPr>
            <a:t> </a:t>
          </a:r>
          <a:r>
            <a:rPr lang="en-US" sz="1800" noProof="0" dirty="0" err="1">
              <a:latin typeface="Calibri"/>
            </a:rPr>
            <a:t>fuentes</a:t>
          </a:r>
          <a:r>
            <a:rPr lang="en-US" sz="1800" noProof="0" dirty="0">
              <a:latin typeface="Calibri"/>
            </a:rPr>
            <a:t> </a:t>
          </a:r>
          <a:r>
            <a:rPr lang="en-US" sz="1800" noProof="0" dirty="0" err="1">
              <a:latin typeface="Calibri"/>
            </a:rPr>
            <a:t>confiables</a:t>
          </a:r>
          <a:endParaRPr lang="es-MX" sz="1800" noProof="0" dirty="0" err="1"/>
        </a:p>
      </dgm:t>
    </dgm:pt>
    <dgm:pt modelId="{92184781-B1EF-4C38-AF33-CB32DB290686}" type="parTrans" cxnId="{BFB3EAC1-9A03-4AF6-83C6-DA409E0703E2}">
      <dgm:prSet/>
      <dgm:spPr/>
      <dgm:t>
        <a:bodyPr/>
        <a:lstStyle/>
        <a:p>
          <a:endParaRPr lang="en-US"/>
        </a:p>
      </dgm:t>
    </dgm:pt>
    <dgm:pt modelId="{492CC7E9-B016-4100-9B9E-A9D3C174FA28}" type="sibTrans" cxnId="{BFB3EAC1-9A03-4AF6-83C6-DA409E0703E2}">
      <dgm:prSet/>
      <dgm:spPr/>
      <dgm:t>
        <a:bodyPr/>
        <a:lstStyle/>
        <a:p>
          <a:endParaRPr lang="en-US"/>
        </a:p>
      </dgm:t>
    </dgm:pt>
    <dgm:pt modelId="{025F541C-2832-4869-8F50-D3A922BF06EE}">
      <dgm:prSet phldrT="[Text]" custT="1"/>
      <dgm:spPr/>
      <dgm:t>
        <a:bodyPr/>
        <a:lstStyle/>
        <a:p>
          <a:pPr rtl="0"/>
          <a:r>
            <a:rPr lang="en-US" sz="1800" noProof="0" dirty="0" err="1">
              <a:latin typeface="Calibri"/>
            </a:rPr>
            <a:t>Alertar</a:t>
          </a:r>
          <a:r>
            <a:rPr lang="en-US" sz="1800" noProof="0" dirty="0">
              <a:latin typeface="Calibri"/>
            </a:rPr>
            <a:t> o </a:t>
          </a:r>
          <a:r>
            <a:rPr lang="en-US" sz="1800" noProof="0" dirty="0" err="1">
              <a:latin typeface="Calibri"/>
            </a:rPr>
            <a:t>advertir</a:t>
          </a:r>
          <a:r>
            <a:rPr lang="en-US" sz="1800" noProof="0" dirty="0">
              <a:latin typeface="Calibri"/>
            </a:rPr>
            <a:t> </a:t>
          </a:r>
          <a:r>
            <a:rPr lang="en-US" sz="1800" noProof="0" dirty="0" err="1">
              <a:latin typeface="Calibri"/>
            </a:rPr>
            <a:t>sobre</a:t>
          </a:r>
          <a:r>
            <a:rPr lang="en-US" sz="1800" noProof="0" dirty="0">
              <a:latin typeface="Calibri"/>
            </a:rPr>
            <a:t> </a:t>
          </a:r>
          <a:r>
            <a:rPr lang="en-US" sz="1800" noProof="0" dirty="0" err="1">
              <a:latin typeface="Calibri"/>
            </a:rPr>
            <a:t>el</a:t>
          </a:r>
          <a:r>
            <a:rPr lang="en-US" sz="1800" noProof="0" dirty="0">
              <a:latin typeface="Calibri"/>
            </a:rPr>
            <a:t> </a:t>
          </a:r>
          <a:r>
            <a:rPr lang="en-US" sz="1800" noProof="0" dirty="0" err="1">
              <a:latin typeface="Calibri"/>
            </a:rPr>
            <a:t>mito</a:t>
          </a:r>
          <a:r>
            <a:rPr lang="en-US" sz="1800" noProof="0" dirty="0">
              <a:latin typeface="Calibri"/>
            </a:rPr>
            <a:t> </a:t>
          </a:r>
          <a:r>
            <a:rPr lang="en-US" sz="1800" noProof="0" dirty="0"/>
            <a:t>(</a:t>
          </a:r>
          <a:r>
            <a:rPr lang="en-US" sz="1800" noProof="0" dirty="0">
              <a:latin typeface="Calibri"/>
            </a:rPr>
            <a:t>solo </a:t>
          </a:r>
          <a:r>
            <a:rPr lang="en-US" sz="1800" noProof="0" dirty="0" err="1">
              <a:latin typeface="Calibri"/>
            </a:rPr>
            <a:t>una</a:t>
          </a:r>
          <a:r>
            <a:rPr lang="en-US" sz="1800" noProof="0" dirty="0">
              <a:latin typeface="Calibri"/>
            </a:rPr>
            <a:t> </a:t>
          </a:r>
          <a:r>
            <a:rPr lang="en-US" sz="1800" noProof="0" dirty="0" err="1">
              <a:latin typeface="Calibri"/>
            </a:rPr>
            <a:t>vez</a:t>
          </a:r>
          <a:r>
            <a:rPr lang="en-US" sz="1800" noProof="0" dirty="0">
              <a:latin typeface="Calibri"/>
            </a:rPr>
            <a:t>)</a:t>
          </a:r>
          <a:endParaRPr lang="en-US" sz="1800" noProof="0" dirty="0"/>
        </a:p>
      </dgm:t>
    </dgm:pt>
    <dgm:pt modelId="{B926551C-EF28-45A9-B0D9-3FBBDDF2F53E}" type="parTrans" cxnId="{F03B1841-B8D4-4B9E-BAD4-F97AE0CF8334}">
      <dgm:prSet/>
      <dgm:spPr/>
      <dgm:t>
        <a:bodyPr/>
        <a:lstStyle/>
        <a:p>
          <a:endParaRPr lang="en-US"/>
        </a:p>
      </dgm:t>
    </dgm:pt>
    <dgm:pt modelId="{712EFE07-B9A9-4323-844D-BE40800493E8}" type="sibTrans" cxnId="{F03B1841-B8D4-4B9E-BAD4-F97AE0CF8334}">
      <dgm:prSet/>
      <dgm:spPr/>
      <dgm:t>
        <a:bodyPr/>
        <a:lstStyle/>
        <a:p>
          <a:endParaRPr lang="en-US"/>
        </a:p>
      </dgm:t>
    </dgm:pt>
    <dgm:pt modelId="{D3CD912A-E9E1-44F0-BD6D-C4B6B92119CB}">
      <dgm:prSet phldrT="[Text]" custT="1"/>
      <dgm:spPr/>
      <dgm:t>
        <a:bodyPr/>
        <a:lstStyle/>
        <a:p>
          <a:pPr rtl="0"/>
          <a:r>
            <a:rPr lang="en-US" sz="1800" noProof="0" dirty="0" err="1"/>
            <a:t>Exponer</a:t>
          </a:r>
          <a:r>
            <a:rPr lang="en-US" sz="1800" noProof="0" dirty="0"/>
            <a:t> la </a:t>
          </a:r>
          <a:r>
            <a:rPr lang="en-US" sz="1800" noProof="0" dirty="0" err="1"/>
            <a:t>técnica</a:t>
          </a:r>
          <a:r>
            <a:rPr lang="en-US" sz="1800" noProof="0" dirty="0"/>
            <a:t> de </a:t>
          </a:r>
          <a:r>
            <a:rPr lang="en-US" sz="1800" noProof="0" dirty="0" err="1"/>
            <a:t>manipulación</a:t>
          </a:r>
          <a:r>
            <a:rPr lang="en-US" sz="1800" noProof="0" dirty="0"/>
            <a:t> </a:t>
          </a:r>
          <a:r>
            <a:rPr lang="en-US" sz="1800" noProof="0" dirty="0" err="1">
              <a:latin typeface="Calibri"/>
            </a:rPr>
            <a:t>Explicar</a:t>
          </a:r>
          <a:r>
            <a:rPr lang="en-US" sz="1800" noProof="0" dirty="0"/>
            <a:t> </a:t>
          </a:r>
          <a:r>
            <a:rPr lang="en-US" sz="1800" noProof="0" dirty="0" err="1"/>
            <a:t>cómo</a:t>
          </a:r>
          <a:r>
            <a:rPr lang="en-US" sz="1800" noProof="0" dirty="0"/>
            <a:t> y </a:t>
          </a:r>
          <a:r>
            <a:rPr lang="en-US" sz="1800" noProof="0" dirty="0" err="1"/>
            <a:t>por</a:t>
          </a:r>
          <a:r>
            <a:rPr lang="en-US" sz="1800" noProof="0" dirty="0"/>
            <a:t> </a:t>
          </a:r>
          <a:r>
            <a:rPr lang="en-US" sz="1800" noProof="0" dirty="0" err="1"/>
            <a:t>qué</a:t>
          </a:r>
          <a:r>
            <a:rPr lang="en-US" sz="1800" noProof="0" dirty="0"/>
            <a:t> </a:t>
          </a:r>
          <a:r>
            <a:rPr lang="en-US" sz="1800" noProof="0" dirty="0" err="1"/>
            <a:t>el</a:t>
          </a:r>
          <a:r>
            <a:rPr lang="en-US" sz="1800" noProof="0" dirty="0"/>
            <a:t> mito está fuera de contexto (teoría de conspiración)</a:t>
          </a:r>
          <a:endParaRPr lang="es-MX" sz="1800" noProof="0" dirty="0"/>
        </a:p>
      </dgm:t>
    </dgm:pt>
    <dgm:pt modelId="{D03063B5-2803-4DBE-ACF3-F906CD537A23}" type="parTrans" cxnId="{44249126-CE4E-4B3F-A553-D7EA0E00A2E1}">
      <dgm:prSet/>
      <dgm:spPr/>
      <dgm:t>
        <a:bodyPr/>
        <a:lstStyle/>
        <a:p>
          <a:endParaRPr lang="en-US"/>
        </a:p>
      </dgm:t>
    </dgm:pt>
    <dgm:pt modelId="{CC89762D-33FE-4602-A04C-C16EA91C6B05}" type="sibTrans" cxnId="{44249126-CE4E-4B3F-A553-D7EA0E00A2E1}">
      <dgm:prSet/>
      <dgm:spPr/>
      <dgm:t>
        <a:bodyPr/>
        <a:lstStyle/>
        <a:p>
          <a:endParaRPr lang="en-US"/>
        </a:p>
      </dgm:t>
    </dgm:pt>
    <dgm:pt modelId="{7EF27FEF-7B06-4DDE-8446-D810FB1B62F0}">
      <dgm:prSet phldrT="[Text]" custT="1"/>
      <dgm:spPr/>
      <dgm:t>
        <a:bodyPr/>
        <a:lstStyle/>
        <a:p>
          <a:pPr rtl="0"/>
          <a:r>
            <a:rPr lang="en-US" sz="1800" dirty="0">
              <a:latin typeface="Calibri"/>
            </a:rPr>
            <a:t>Terminar</a:t>
          </a:r>
          <a:r>
            <a:rPr lang="en-US" sz="1800" dirty="0"/>
            <a:t> repitiendo los hechos y/o datos y  enfatizando la </a:t>
          </a:r>
          <a:r>
            <a:rPr lang="en-US" sz="1800" dirty="0" err="1"/>
            <a:t>información</a:t>
          </a:r>
          <a:r>
            <a:rPr lang="en-US" sz="1800" dirty="0"/>
            <a:t> o </a:t>
          </a:r>
          <a:r>
            <a:rPr lang="en-US" sz="1800" dirty="0" err="1"/>
            <a:t>explicación</a:t>
          </a:r>
          <a:r>
            <a:rPr lang="en-US" sz="1800" dirty="0"/>
            <a:t> </a:t>
          </a:r>
          <a:r>
            <a:rPr lang="en-US" sz="1800" dirty="0" err="1">
              <a:latin typeface="Calibri"/>
            </a:rPr>
            <a:t>correcta</a:t>
          </a:r>
          <a:endParaRPr lang="es-MX" sz="1800" dirty="0" err="1"/>
        </a:p>
      </dgm:t>
    </dgm:pt>
    <dgm:pt modelId="{14211297-6E26-44CD-BD79-47DBEEDCF24E}" type="parTrans" cxnId="{B6C99AAF-0B30-455F-A1C3-7165D3610F21}">
      <dgm:prSet/>
      <dgm:spPr/>
      <dgm:t>
        <a:bodyPr/>
        <a:lstStyle/>
        <a:p>
          <a:endParaRPr lang="en-US"/>
        </a:p>
      </dgm:t>
    </dgm:pt>
    <dgm:pt modelId="{76696D6D-325F-4C47-BDC3-4B91DCB21510}" type="sibTrans" cxnId="{B6C99AAF-0B30-455F-A1C3-7165D3610F21}">
      <dgm:prSet/>
      <dgm:spPr/>
      <dgm:t>
        <a:bodyPr/>
        <a:lstStyle/>
        <a:p>
          <a:endParaRPr lang="en-US"/>
        </a:p>
      </dgm:t>
    </dgm:pt>
    <dgm:pt modelId="{7B6A6238-ADBA-4D7F-8F6F-95BC6F62D636}" type="pres">
      <dgm:prSet presAssocID="{0B282D44-7D65-46A2-8019-2480387171DF}" presName="linear" presStyleCnt="0">
        <dgm:presLayoutVars>
          <dgm:dir/>
          <dgm:animLvl val="lvl"/>
          <dgm:resizeHandles val="exact"/>
        </dgm:presLayoutVars>
      </dgm:prSet>
      <dgm:spPr/>
    </dgm:pt>
    <dgm:pt modelId="{49FD3BAA-A6BA-44AA-8F36-0E0F300BBDC1}" type="pres">
      <dgm:prSet presAssocID="{2A7D2BBD-F2C3-4A36-9463-358E23F7ED3C}" presName="parentLin" presStyleCnt="0"/>
      <dgm:spPr/>
    </dgm:pt>
    <dgm:pt modelId="{8440E4D7-1922-4A86-AB2B-93CB4CADDF03}" type="pres">
      <dgm:prSet presAssocID="{2A7D2BBD-F2C3-4A36-9463-358E23F7ED3C}" presName="parentLeftMargin" presStyleLbl="node1" presStyleIdx="0" presStyleCnt="4"/>
      <dgm:spPr/>
    </dgm:pt>
    <dgm:pt modelId="{78C6A69F-5CE9-4873-B483-D1E033F47C57}" type="pres">
      <dgm:prSet presAssocID="{2A7D2BBD-F2C3-4A36-9463-358E23F7ED3C}" presName="parentText" presStyleLbl="node1" presStyleIdx="0" presStyleCnt="4" custScaleX="87043" custScaleY="478498" custLinFactY="-324797" custLinFactNeighborX="-10884" custLinFactNeighborY="-400000">
        <dgm:presLayoutVars>
          <dgm:chMax val="0"/>
          <dgm:bulletEnabled val="1"/>
        </dgm:presLayoutVars>
      </dgm:prSet>
      <dgm:spPr/>
    </dgm:pt>
    <dgm:pt modelId="{978534E8-B6EB-4843-A98D-4DA5EC8D1040}" type="pres">
      <dgm:prSet presAssocID="{2A7D2BBD-F2C3-4A36-9463-358E23F7ED3C}" presName="negativeSpace" presStyleCnt="0"/>
      <dgm:spPr/>
    </dgm:pt>
    <dgm:pt modelId="{4B50387F-C7AF-40E4-A3A4-B08DA2A14F72}" type="pres">
      <dgm:prSet presAssocID="{2A7D2BBD-F2C3-4A36-9463-358E23F7ED3C}" presName="childText" presStyleLbl="conFgAcc1" presStyleIdx="0" presStyleCnt="4">
        <dgm:presLayoutVars>
          <dgm:bulletEnabled val="1"/>
        </dgm:presLayoutVars>
      </dgm:prSet>
      <dgm:spPr/>
    </dgm:pt>
    <dgm:pt modelId="{E630D8DD-52DB-4B3E-BD81-F56742F1C75D}" type="pres">
      <dgm:prSet presAssocID="{492CC7E9-B016-4100-9B9E-A9D3C174FA28}" presName="spaceBetweenRectangles" presStyleCnt="0"/>
      <dgm:spPr/>
    </dgm:pt>
    <dgm:pt modelId="{9D526B6F-B254-42B9-BAA1-8F454CAB197C}" type="pres">
      <dgm:prSet presAssocID="{025F541C-2832-4869-8F50-D3A922BF06EE}" presName="parentLin" presStyleCnt="0"/>
      <dgm:spPr/>
    </dgm:pt>
    <dgm:pt modelId="{1B10F8A2-45EE-4A0C-9931-6A65EF9BD56B}" type="pres">
      <dgm:prSet presAssocID="{025F541C-2832-4869-8F50-D3A922BF06EE}" presName="parentLeftMargin" presStyleLbl="node1" presStyleIdx="0" presStyleCnt="4"/>
      <dgm:spPr/>
    </dgm:pt>
    <dgm:pt modelId="{889473DB-A9F7-4A2D-96CE-485D610DCACC}" type="pres">
      <dgm:prSet presAssocID="{025F541C-2832-4869-8F50-D3A922BF06EE}" presName="parentText" presStyleLbl="node1" presStyleIdx="1" presStyleCnt="4" custScaleX="111447" custScaleY="420737" custLinFactNeighborX="-7256" custLinFactNeighborY="-61072">
        <dgm:presLayoutVars>
          <dgm:chMax val="0"/>
          <dgm:bulletEnabled val="1"/>
        </dgm:presLayoutVars>
      </dgm:prSet>
      <dgm:spPr/>
    </dgm:pt>
    <dgm:pt modelId="{74941B6A-C0D9-457B-9D54-52533AC4842D}" type="pres">
      <dgm:prSet presAssocID="{025F541C-2832-4869-8F50-D3A922BF06EE}" presName="negativeSpace" presStyleCnt="0"/>
      <dgm:spPr/>
    </dgm:pt>
    <dgm:pt modelId="{48E0B386-838E-4C19-AA35-79344EAA8735}" type="pres">
      <dgm:prSet presAssocID="{025F541C-2832-4869-8F50-D3A922BF06EE}" presName="childText" presStyleLbl="conFgAcc1" presStyleIdx="1" presStyleCnt="4">
        <dgm:presLayoutVars>
          <dgm:bulletEnabled val="1"/>
        </dgm:presLayoutVars>
      </dgm:prSet>
      <dgm:spPr/>
    </dgm:pt>
    <dgm:pt modelId="{E0365078-8B4A-42D5-AB18-7106F29CCFFA}" type="pres">
      <dgm:prSet presAssocID="{712EFE07-B9A9-4323-844D-BE40800493E8}" presName="spaceBetweenRectangles" presStyleCnt="0"/>
      <dgm:spPr/>
    </dgm:pt>
    <dgm:pt modelId="{8159B25C-5DF1-47D8-B482-0B50F4595EC8}" type="pres">
      <dgm:prSet presAssocID="{D3CD912A-E9E1-44F0-BD6D-C4B6B92119CB}" presName="parentLin" presStyleCnt="0"/>
      <dgm:spPr/>
    </dgm:pt>
    <dgm:pt modelId="{4D29FA78-4041-4AFD-83B3-2B0E4482F943}" type="pres">
      <dgm:prSet presAssocID="{D3CD912A-E9E1-44F0-BD6D-C4B6B92119CB}" presName="parentLeftMargin" presStyleLbl="node1" presStyleIdx="1" presStyleCnt="4"/>
      <dgm:spPr/>
    </dgm:pt>
    <dgm:pt modelId="{A7C4592F-386B-4EFD-BF40-4788E12A73E9}" type="pres">
      <dgm:prSet presAssocID="{D3CD912A-E9E1-44F0-BD6D-C4B6B92119CB}" presName="parentText" presStyleLbl="node1" presStyleIdx="2" presStyleCnt="4" custScaleX="126433" custScaleY="603387">
        <dgm:presLayoutVars>
          <dgm:chMax val="0"/>
          <dgm:bulletEnabled val="1"/>
        </dgm:presLayoutVars>
      </dgm:prSet>
      <dgm:spPr/>
    </dgm:pt>
    <dgm:pt modelId="{6088573F-7CB0-4A78-8F15-F468C151FA38}" type="pres">
      <dgm:prSet presAssocID="{D3CD912A-E9E1-44F0-BD6D-C4B6B92119CB}" presName="negativeSpace" presStyleCnt="0"/>
      <dgm:spPr/>
    </dgm:pt>
    <dgm:pt modelId="{41010243-4DB5-430D-8C04-3345F354655B}" type="pres">
      <dgm:prSet presAssocID="{D3CD912A-E9E1-44F0-BD6D-C4B6B92119CB}" presName="childText" presStyleLbl="conFgAcc1" presStyleIdx="2" presStyleCnt="4">
        <dgm:presLayoutVars>
          <dgm:bulletEnabled val="1"/>
        </dgm:presLayoutVars>
      </dgm:prSet>
      <dgm:spPr/>
    </dgm:pt>
    <dgm:pt modelId="{0E1E0000-0C7B-45C4-8C59-DD187A757374}" type="pres">
      <dgm:prSet presAssocID="{CC89762D-33FE-4602-A04C-C16EA91C6B05}" presName="spaceBetweenRectangles" presStyleCnt="0"/>
      <dgm:spPr/>
    </dgm:pt>
    <dgm:pt modelId="{C2F61FE5-D752-4309-B4F6-2DAC376FC6BF}" type="pres">
      <dgm:prSet presAssocID="{7EF27FEF-7B06-4DDE-8446-D810FB1B62F0}" presName="parentLin" presStyleCnt="0"/>
      <dgm:spPr/>
    </dgm:pt>
    <dgm:pt modelId="{B0F36FFA-59B1-4DD3-A811-3EE653141502}" type="pres">
      <dgm:prSet presAssocID="{7EF27FEF-7B06-4DDE-8446-D810FB1B62F0}" presName="parentLeftMargin" presStyleLbl="node1" presStyleIdx="2" presStyleCnt="4"/>
      <dgm:spPr/>
    </dgm:pt>
    <dgm:pt modelId="{3D9EEAF5-FE17-487B-8C2E-238105C618EB}" type="pres">
      <dgm:prSet presAssocID="{7EF27FEF-7B06-4DDE-8446-D810FB1B62F0}" presName="parentText" presStyleLbl="node1" presStyleIdx="3" presStyleCnt="4" custScaleX="142997" custScaleY="616139">
        <dgm:presLayoutVars>
          <dgm:chMax val="0"/>
          <dgm:bulletEnabled val="1"/>
        </dgm:presLayoutVars>
      </dgm:prSet>
      <dgm:spPr/>
    </dgm:pt>
    <dgm:pt modelId="{B6227548-8EF2-4351-B7A5-18F3841A5072}" type="pres">
      <dgm:prSet presAssocID="{7EF27FEF-7B06-4DDE-8446-D810FB1B62F0}" presName="negativeSpace" presStyleCnt="0"/>
      <dgm:spPr/>
    </dgm:pt>
    <dgm:pt modelId="{E6FD6032-6709-475F-91F9-44601972C78C}" type="pres">
      <dgm:prSet presAssocID="{7EF27FEF-7B06-4DDE-8446-D810FB1B62F0}" presName="childText" presStyleLbl="conFgAcc1" presStyleIdx="3" presStyleCnt="4">
        <dgm:presLayoutVars>
          <dgm:bulletEnabled val="1"/>
        </dgm:presLayoutVars>
      </dgm:prSet>
      <dgm:spPr/>
    </dgm:pt>
  </dgm:ptLst>
  <dgm:cxnLst>
    <dgm:cxn modelId="{89F72104-6383-489B-A75D-EE1B59095F3C}" type="presOf" srcId="{025F541C-2832-4869-8F50-D3A922BF06EE}" destId="{889473DB-A9F7-4A2D-96CE-485D610DCACC}" srcOrd="1" destOrd="0" presId="urn:microsoft.com/office/officeart/2005/8/layout/list1"/>
    <dgm:cxn modelId="{29678B0B-0B95-4C1A-9CFA-63D09FD12FAB}" type="presOf" srcId="{7EF27FEF-7B06-4DDE-8446-D810FB1B62F0}" destId="{B0F36FFA-59B1-4DD3-A811-3EE653141502}" srcOrd="0" destOrd="0" presId="urn:microsoft.com/office/officeart/2005/8/layout/list1"/>
    <dgm:cxn modelId="{44249126-CE4E-4B3F-A553-D7EA0E00A2E1}" srcId="{0B282D44-7D65-46A2-8019-2480387171DF}" destId="{D3CD912A-E9E1-44F0-BD6D-C4B6B92119CB}" srcOrd="2" destOrd="0" parTransId="{D03063B5-2803-4DBE-ACF3-F906CD537A23}" sibTransId="{CC89762D-33FE-4602-A04C-C16EA91C6B05}"/>
    <dgm:cxn modelId="{A167AE3E-1288-48D5-B57C-6F792736D3B2}" type="presOf" srcId="{7EF27FEF-7B06-4DDE-8446-D810FB1B62F0}" destId="{3D9EEAF5-FE17-487B-8C2E-238105C618EB}" srcOrd="1" destOrd="0" presId="urn:microsoft.com/office/officeart/2005/8/layout/list1"/>
    <dgm:cxn modelId="{F03B1841-B8D4-4B9E-BAD4-F97AE0CF8334}" srcId="{0B282D44-7D65-46A2-8019-2480387171DF}" destId="{025F541C-2832-4869-8F50-D3A922BF06EE}" srcOrd="1" destOrd="0" parTransId="{B926551C-EF28-45A9-B0D9-3FBBDDF2F53E}" sibTransId="{712EFE07-B9A9-4323-844D-BE40800493E8}"/>
    <dgm:cxn modelId="{6970B746-A599-4A30-87FB-AE216D0E8A81}" type="presOf" srcId="{0B282D44-7D65-46A2-8019-2480387171DF}" destId="{7B6A6238-ADBA-4D7F-8F6F-95BC6F62D636}" srcOrd="0" destOrd="0" presId="urn:microsoft.com/office/officeart/2005/8/layout/list1"/>
    <dgm:cxn modelId="{F0206383-E994-4B94-BC21-2DC0EC4CA135}" type="presOf" srcId="{D3CD912A-E9E1-44F0-BD6D-C4B6B92119CB}" destId="{4D29FA78-4041-4AFD-83B3-2B0E4482F943}" srcOrd="0" destOrd="0" presId="urn:microsoft.com/office/officeart/2005/8/layout/list1"/>
    <dgm:cxn modelId="{D05BC097-8E63-4449-8262-31FB809AF645}" type="presOf" srcId="{D3CD912A-E9E1-44F0-BD6D-C4B6B92119CB}" destId="{A7C4592F-386B-4EFD-BF40-4788E12A73E9}" srcOrd="1" destOrd="0" presId="urn:microsoft.com/office/officeart/2005/8/layout/list1"/>
    <dgm:cxn modelId="{B6C99AAF-0B30-455F-A1C3-7165D3610F21}" srcId="{0B282D44-7D65-46A2-8019-2480387171DF}" destId="{7EF27FEF-7B06-4DDE-8446-D810FB1B62F0}" srcOrd="3" destOrd="0" parTransId="{14211297-6E26-44CD-BD79-47DBEEDCF24E}" sibTransId="{76696D6D-325F-4C47-BDC3-4B91DCB21510}"/>
    <dgm:cxn modelId="{BFB3EAC1-9A03-4AF6-83C6-DA409E0703E2}" srcId="{0B282D44-7D65-46A2-8019-2480387171DF}" destId="{2A7D2BBD-F2C3-4A36-9463-358E23F7ED3C}" srcOrd="0" destOrd="0" parTransId="{92184781-B1EF-4C38-AF33-CB32DB290686}" sibTransId="{492CC7E9-B016-4100-9B9E-A9D3C174FA28}"/>
    <dgm:cxn modelId="{591108C7-2AE5-4C14-B0A9-1789F19974EA}" type="presOf" srcId="{2A7D2BBD-F2C3-4A36-9463-358E23F7ED3C}" destId="{8440E4D7-1922-4A86-AB2B-93CB4CADDF03}" srcOrd="0" destOrd="0" presId="urn:microsoft.com/office/officeart/2005/8/layout/list1"/>
    <dgm:cxn modelId="{8D03A4DF-EFC1-4C27-8A89-590330BB074B}" type="presOf" srcId="{2A7D2BBD-F2C3-4A36-9463-358E23F7ED3C}" destId="{78C6A69F-5CE9-4873-B483-D1E033F47C57}" srcOrd="1" destOrd="0" presId="urn:microsoft.com/office/officeart/2005/8/layout/list1"/>
    <dgm:cxn modelId="{EBD7BCF3-7855-4A69-BD39-7298A4775528}" type="presOf" srcId="{025F541C-2832-4869-8F50-D3A922BF06EE}" destId="{1B10F8A2-45EE-4A0C-9931-6A65EF9BD56B}" srcOrd="0" destOrd="0" presId="urn:microsoft.com/office/officeart/2005/8/layout/list1"/>
    <dgm:cxn modelId="{A1A57BEE-733C-4C10-B6C9-9B5D8E03BF58}" type="presParOf" srcId="{7B6A6238-ADBA-4D7F-8F6F-95BC6F62D636}" destId="{49FD3BAA-A6BA-44AA-8F36-0E0F300BBDC1}" srcOrd="0" destOrd="0" presId="urn:microsoft.com/office/officeart/2005/8/layout/list1"/>
    <dgm:cxn modelId="{68653BA1-80B1-4418-A96B-C772F2667FBE}" type="presParOf" srcId="{49FD3BAA-A6BA-44AA-8F36-0E0F300BBDC1}" destId="{8440E4D7-1922-4A86-AB2B-93CB4CADDF03}" srcOrd="0" destOrd="0" presId="urn:microsoft.com/office/officeart/2005/8/layout/list1"/>
    <dgm:cxn modelId="{DB2BE40D-C5C2-4225-BE4D-788C5FB994B6}" type="presParOf" srcId="{49FD3BAA-A6BA-44AA-8F36-0E0F300BBDC1}" destId="{78C6A69F-5CE9-4873-B483-D1E033F47C57}" srcOrd="1" destOrd="0" presId="urn:microsoft.com/office/officeart/2005/8/layout/list1"/>
    <dgm:cxn modelId="{4BC98004-EFCE-438C-8BFE-A159B8EF3BCF}" type="presParOf" srcId="{7B6A6238-ADBA-4D7F-8F6F-95BC6F62D636}" destId="{978534E8-B6EB-4843-A98D-4DA5EC8D1040}" srcOrd="1" destOrd="0" presId="urn:microsoft.com/office/officeart/2005/8/layout/list1"/>
    <dgm:cxn modelId="{DDC1834D-3C1E-44A1-AEA8-51CE01ED3C25}" type="presParOf" srcId="{7B6A6238-ADBA-4D7F-8F6F-95BC6F62D636}" destId="{4B50387F-C7AF-40E4-A3A4-B08DA2A14F72}" srcOrd="2" destOrd="0" presId="urn:microsoft.com/office/officeart/2005/8/layout/list1"/>
    <dgm:cxn modelId="{A2ED7C6B-3A0B-47F7-BFB1-80223AB14489}" type="presParOf" srcId="{7B6A6238-ADBA-4D7F-8F6F-95BC6F62D636}" destId="{E630D8DD-52DB-4B3E-BD81-F56742F1C75D}" srcOrd="3" destOrd="0" presId="urn:microsoft.com/office/officeart/2005/8/layout/list1"/>
    <dgm:cxn modelId="{D8274543-1D58-4685-AD49-4AA2766D66C3}" type="presParOf" srcId="{7B6A6238-ADBA-4D7F-8F6F-95BC6F62D636}" destId="{9D526B6F-B254-42B9-BAA1-8F454CAB197C}" srcOrd="4" destOrd="0" presId="urn:microsoft.com/office/officeart/2005/8/layout/list1"/>
    <dgm:cxn modelId="{9E17BC93-B3A6-47A2-B440-80E776D47E9C}" type="presParOf" srcId="{9D526B6F-B254-42B9-BAA1-8F454CAB197C}" destId="{1B10F8A2-45EE-4A0C-9931-6A65EF9BD56B}" srcOrd="0" destOrd="0" presId="urn:microsoft.com/office/officeart/2005/8/layout/list1"/>
    <dgm:cxn modelId="{6CA5A605-034C-4695-BDB3-02C9C323D1F7}" type="presParOf" srcId="{9D526B6F-B254-42B9-BAA1-8F454CAB197C}" destId="{889473DB-A9F7-4A2D-96CE-485D610DCACC}" srcOrd="1" destOrd="0" presId="urn:microsoft.com/office/officeart/2005/8/layout/list1"/>
    <dgm:cxn modelId="{ABDD2966-211B-45D6-88CC-390FF34888FC}" type="presParOf" srcId="{7B6A6238-ADBA-4D7F-8F6F-95BC6F62D636}" destId="{74941B6A-C0D9-457B-9D54-52533AC4842D}" srcOrd="5" destOrd="0" presId="urn:microsoft.com/office/officeart/2005/8/layout/list1"/>
    <dgm:cxn modelId="{8984ADBB-99DE-4EFC-8A69-ECA61C8A8FEC}" type="presParOf" srcId="{7B6A6238-ADBA-4D7F-8F6F-95BC6F62D636}" destId="{48E0B386-838E-4C19-AA35-79344EAA8735}" srcOrd="6" destOrd="0" presId="urn:microsoft.com/office/officeart/2005/8/layout/list1"/>
    <dgm:cxn modelId="{25E3E78D-815A-4270-97E6-09A905FB811C}" type="presParOf" srcId="{7B6A6238-ADBA-4D7F-8F6F-95BC6F62D636}" destId="{E0365078-8B4A-42D5-AB18-7106F29CCFFA}" srcOrd="7" destOrd="0" presId="urn:microsoft.com/office/officeart/2005/8/layout/list1"/>
    <dgm:cxn modelId="{5BD17D8D-F080-4303-859B-9F80CA9D8DFD}" type="presParOf" srcId="{7B6A6238-ADBA-4D7F-8F6F-95BC6F62D636}" destId="{8159B25C-5DF1-47D8-B482-0B50F4595EC8}" srcOrd="8" destOrd="0" presId="urn:microsoft.com/office/officeart/2005/8/layout/list1"/>
    <dgm:cxn modelId="{6599C093-EE11-4266-9D2F-EB7CD24848C9}" type="presParOf" srcId="{8159B25C-5DF1-47D8-B482-0B50F4595EC8}" destId="{4D29FA78-4041-4AFD-83B3-2B0E4482F943}" srcOrd="0" destOrd="0" presId="urn:microsoft.com/office/officeart/2005/8/layout/list1"/>
    <dgm:cxn modelId="{02B03A95-2BA3-4BB5-97B4-3EE9E585767B}" type="presParOf" srcId="{8159B25C-5DF1-47D8-B482-0B50F4595EC8}" destId="{A7C4592F-386B-4EFD-BF40-4788E12A73E9}" srcOrd="1" destOrd="0" presId="urn:microsoft.com/office/officeart/2005/8/layout/list1"/>
    <dgm:cxn modelId="{85990AC5-099C-40D2-8FE9-4BACE0CB00F5}" type="presParOf" srcId="{7B6A6238-ADBA-4D7F-8F6F-95BC6F62D636}" destId="{6088573F-7CB0-4A78-8F15-F468C151FA38}" srcOrd="9" destOrd="0" presId="urn:microsoft.com/office/officeart/2005/8/layout/list1"/>
    <dgm:cxn modelId="{8EEE2694-1C79-49AC-9FC5-B1D7E432090E}" type="presParOf" srcId="{7B6A6238-ADBA-4D7F-8F6F-95BC6F62D636}" destId="{41010243-4DB5-430D-8C04-3345F354655B}" srcOrd="10" destOrd="0" presId="urn:microsoft.com/office/officeart/2005/8/layout/list1"/>
    <dgm:cxn modelId="{260E0E6A-CBE9-42EA-9042-7E8525588909}" type="presParOf" srcId="{7B6A6238-ADBA-4D7F-8F6F-95BC6F62D636}" destId="{0E1E0000-0C7B-45C4-8C59-DD187A757374}" srcOrd="11" destOrd="0" presId="urn:microsoft.com/office/officeart/2005/8/layout/list1"/>
    <dgm:cxn modelId="{F5E7A6C8-92CE-4A57-B214-3D1957B2187B}" type="presParOf" srcId="{7B6A6238-ADBA-4D7F-8F6F-95BC6F62D636}" destId="{C2F61FE5-D752-4309-B4F6-2DAC376FC6BF}" srcOrd="12" destOrd="0" presId="urn:microsoft.com/office/officeart/2005/8/layout/list1"/>
    <dgm:cxn modelId="{EAEC4B05-ECC9-47F2-9A1C-0232305FD1EF}" type="presParOf" srcId="{C2F61FE5-D752-4309-B4F6-2DAC376FC6BF}" destId="{B0F36FFA-59B1-4DD3-A811-3EE653141502}" srcOrd="0" destOrd="0" presId="urn:microsoft.com/office/officeart/2005/8/layout/list1"/>
    <dgm:cxn modelId="{A04D25D5-A7B9-4CA4-AF37-CCBFDF1DD23B}" type="presParOf" srcId="{C2F61FE5-D752-4309-B4F6-2DAC376FC6BF}" destId="{3D9EEAF5-FE17-487B-8C2E-238105C618EB}" srcOrd="1" destOrd="0" presId="urn:microsoft.com/office/officeart/2005/8/layout/list1"/>
    <dgm:cxn modelId="{E2032771-891A-4D04-BC9B-87DEFA45C325}" type="presParOf" srcId="{7B6A6238-ADBA-4D7F-8F6F-95BC6F62D636}" destId="{B6227548-8EF2-4351-B7A5-18F3841A5072}" srcOrd="13" destOrd="0" presId="urn:microsoft.com/office/officeart/2005/8/layout/list1"/>
    <dgm:cxn modelId="{29AAA2FA-46B9-47E7-A263-03866986AF21}" type="presParOf" srcId="{7B6A6238-ADBA-4D7F-8F6F-95BC6F62D636}" destId="{E6FD6032-6709-475F-91F9-44601972C78C}"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2D268F-7F6D-4A8A-8192-78FC98E242EE}"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C47E6E93-5FBB-4C4D-9F20-EC217DC640EF}">
      <dgm:prSet phldrT="[Text]"/>
      <dgm:spPr/>
      <dgm:t>
        <a:bodyPr/>
        <a:lstStyle/>
        <a:p>
          <a:r>
            <a:rPr lang="en-US" b="1"/>
            <a:t>PREGUNTAR</a:t>
          </a:r>
        </a:p>
      </dgm:t>
    </dgm:pt>
    <dgm:pt modelId="{8296D34F-2406-4E51-A5C3-8FFED3E3AFBB}" type="parTrans" cxnId="{3A8EFB58-E047-456E-8D56-A904CE333D33}">
      <dgm:prSet/>
      <dgm:spPr/>
      <dgm:t>
        <a:bodyPr/>
        <a:lstStyle/>
        <a:p>
          <a:endParaRPr lang="en-US"/>
        </a:p>
      </dgm:t>
    </dgm:pt>
    <dgm:pt modelId="{56B306F2-411E-41B6-AF2C-7D0A4F7368FF}" type="sibTrans" cxnId="{3A8EFB58-E047-456E-8D56-A904CE333D33}">
      <dgm:prSet/>
      <dgm:spPr/>
      <dgm:t>
        <a:bodyPr/>
        <a:lstStyle/>
        <a:p>
          <a:endParaRPr lang="en-US"/>
        </a:p>
      </dgm:t>
    </dgm:pt>
    <dgm:pt modelId="{A562E747-1478-4BEE-B91A-C107D6EAE457}">
      <dgm:prSet phldrT="[Text]"/>
      <dgm:spPr/>
      <dgm:t>
        <a:bodyPr/>
        <a:lstStyle/>
        <a:p>
          <a:r>
            <a:rPr lang="en-US" b="1"/>
            <a:t>RECONOCER</a:t>
          </a:r>
        </a:p>
      </dgm:t>
    </dgm:pt>
    <dgm:pt modelId="{4D074513-9677-4635-A90E-0386B514D6D5}" type="parTrans" cxnId="{2D9FE368-23CA-48E6-BB54-942F63C220E8}">
      <dgm:prSet/>
      <dgm:spPr/>
      <dgm:t>
        <a:bodyPr/>
        <a:lstStyle/>
        <a:p>
          <a:endParaRPr lang="en-US"/>
        </a:p>
      </dgm:t>
    </dgm:pt>
    <dgm:pt modelId="{F783F02F-F00B-45D8-BB9C-388D2BC70E7D}" type="sibTrans" cxnId="{2D9FE368-23CA-48E6-BB54-942F63C220E8}">
      <dgm:prSet/>
      <dgm:spPr/>
      <dgm:t>
        <a:bodyPr/>
        <a:lstStyle/>
        <a:p>
          <a:endParaRPr lang="en-US"/>
        </a:p>
      </dgm:t>
    </dgm:pt>
    <dgm:pt modelId="{EFAFAB6A-81E1-4591-AD4B-BF28FFD7D5CE}">
      <dgm:prSet phldrT="[Text]"/>
      <dgm:spPr/>
      <dgm:t>
        <a:bodyPr/>
        <a:lstStyle/>
        <a:p>
          <a:r>
            <a:rPr lang="en-US" b="1"/>
            <a:t>AFIRMAR</a:t>
          </a:r>
        </a:p>
      </dgm:t>
    </dgm:pt>
    <dgm:pt modelId="{059412F0-2CE2-42F7-9208-9F1DD8B220FB}" type="parTrans" cxnId="{CAEB876F-6454-439E-8470-DF47E394802B}">
      <dgm:prSet/>
      <dgm:spPr/>
      <dgm:t>
        <a:bodyPr/>
        <a:lstStyle/>
        <a:p>
          <a:endParaRPr lang="en-US"/>
        </a:p>
      </dgm:t>
    </dgm:pt>
    <dgm:pt modelId="{1C6A4156-CC5C-457B-BBE5-4F0CE35CF22E}" type="sibTrans" cxnId="{CAEB876F-6454-439E-8470-DF47E394802B}">
      <dgm:prSet/>
      <dgm:spPr/>
      <dgm:t>
        <a:bodyPr/>
        <a:lstStyle/>
        <a:p>
          <a:endParaRPr lang="en-US"/>
        </a:p>
      </dgm:t>
    </dgm:pt>
    <dgm:pt modelId="{67E77F7B-5631-40BF-86EB-86DD5EBEB1C2}">
      <dgm:prSet phldrT="[Text]"/>
      <dgm:spPr/>
      <dgm:t>
        <a:bodyPr/>
        <a:lstStyle/>
        <a:p>
          <a:r>
            <a:rPr lang="en-US" b="1"/>
            <a:t>PEDIR PERMISO</a:t>
          </a:r>
        </a:p>
      </dgm:t>
    </dgm:pt>
    <dgm:pt modelId="{76DE43DA-7006-44C3-AE59-C1A6D41B66C6}" type="parTrans" cxnId="{5F221D42-F403-4B9B-AB47-0C85E86FAF34}">
      <dgm:prSet/>
      <dgm:spPr/>
      <dgm:t>
        <a:bodyPr/>
        <a:lstStyle/>
        <a:p>
          <a:endParaRPr lang="en-US"/>
        </a:p>
      </dgm:t>
    </dgm:pt>
    <dgm:pt modelId="{DB754181-A84E-49E1-8E03-2EC6308C64B7}" type="sibTrans" cxnId="{5F221D42-F403-4B9B-AB47-0C85E86FAF34}">
      <dgm:prSet/>
      <dgm:spPr/>
      <dgm:t>
        <a:bodyPr/>
        <a:lstStyle/>
        <a:p>
          <a:endParaRPr lang="en-US"/>
        </a:p>
      </dgm:t>
    </dgm:pt>
    <dgm:pt modelId="{E967573A-F66F-426E-965F-8E326ED9CB67}">
      <dgm:prSet phldrT="[Text]"/>
      <dgm:spPr/>
      <dgm:t>
        <a:bodyPr/>
        <a:lstStyle/>
        <a:p>
          <a:r>
            <a:rPr lang="en-US" b="1"/>
            <a:t>RESPONDER</a:t>
          </a:r>
        </a:p>
      </dgm:t>
    </dgm:pt>
    <dgm:pt modelId="{24EBCFC5-54FB-44EC-85F6-191DC4323731}" type="parTrans" cxnId="{DBDC424E-EB90-4F54-AAF6-8A89ACED6195}">
      <dgm:prSet/>
      <dgm:spPr/>
      <dgm:t>
        <a:bodyPr/>
        <a:lstStyle/>
        <a:p>
          <a:endParaRPr lang="en-US"/>
        </a:p>
      </dgm:t>
    </dgm:pt>
    <dgm:pt modelId="{A9483A9D-8FFB-46B5-9BBA-4058734A8F3B}" type="sibTrans" cxnId="{DBDC424E-EB90-4F54-AAF6-8A89ACED6195}">
      <dgm:prSet/>
      <dgm:spPr/>
      <dgm:t>
        <a:bodyPr/>
        <a:lstStyle/>
        <a:p>
          <a:endParaRPr lang="en-US"/>
        </a:p>
      </dgm:t>
    </dgm:pt>
    <dgm:pt modelId="{11B9A174-F04B-4CAB-B205-0A08F8E54CCE}" type="pres">
      <dgm:prSet presAssocID="{422D268F-7F6D-4A8A-8192-78FC98E242EE}" presName="Name0" presStyleCnt="0">
        <dgm:presLayoutVars>
          <dgm:chMax val="7"/>
          <dgm:chPref val="7"/>
          <dgm:dir/>
          <dgm:animLvl val="lvl"/>
        </dgm:presLayoutVars>
      </dgm:prSet>
      <dgm:spPr/>
    </dgm:pt>
    <dgm:pt modelId="{43535E8D-DEC9-46AC-BEE7-C0C518A26403}" type="pres">
      <dgm:prSet presAssocID="{C47E6E93-5FBB-4C4D-9F20-EC217DC640EF}" presName="Accent1" presStyleCnt="0"/>
      <dgm:spPr/>
    </dgm:pt>
    <dgm:pt modelId="{760643A2-F6DC-4BAE-BC1D-3FCD43864EE8}" type="pres">
      <dgm:prSet presAssocID="{C47E6E93-5FBB-4C4D-9F20-EC217DC640EF}" presName="Accent" presStyleLbl="node1" presStyleIdx="0" presStyleCnt="5"/>
      <dgm:spPr/>
    </dgm:pt>
    <dgm:pt modelId="{FEF32F8A-3734-477E-B9EF-21A52CCB90CD}" type="pres">
      <dgm:prSet presAssocID="{C47E6E93-5FBB-4C4D-9F20-EC217DC640EF}" presName="Parent1" presStyleLbl="revTx" presStyleIdx="0" presStyleCnt="5">
        <dgm:presLayoutVars>
          <dgm:chMax val="1"/>
          <dgm:chPref val="1"/>
          <dgm:bulletEnabled val="1"/>
        </dgm:presLayoutVars>
      </dgm:prSet>
      <dgm:spPr/>
    </dgm:pt>
    <dgm:pt modelId="{EDF0C932-3042-42A1-A1A2-F463A1D7031E}" type="pres">
      <dgm:prSet presAssocID="{A562E747-1478-4BEE-B91A-C107D6EAE457}" presName="Accent2" presStyleCnt="0"/>
      <dgm:spPr/>
    </dgm:pt>
    <dgm:pt modelId="{56110FDB-BC58-48C9-99D6-7C2E8748D1AA}" type="pres">
      <dgm:prSet presAssocID="{A562E747-1478-4BEE-B91A-C107D6EAE457}" presName="Accent" presStyleLbl="node1" presStyleIdx="1" presStyleCnt="5"/>
      <dgm:spPr/>
    </dgm:pt>
    <dgm:pt modelId="{7C8CBA9C-7E20-41B6-889F-9F6761E3F672}" type="pres">
      <dgm:prSet presAssocID="{A562E747-1478-4BEE-B91A-C107D6EAE457}" presName="Parent2" presStyleLbl="revTx" presStyleIdx="1" presStyleCnt="5">
        <dgm:presLayoutVars>
          <dgm:chMax val="1"/>
          <dgm:chPref val="1"/>
          <dgm:bulletEnabled val="1"/>
        </dgm:presLayoutVars>
      </dgm:prSet>
      <dgm:spPr/>
    </dgm:pt>
    <dgm:pt modelId="{8AF37622-1D14-4C33-817B-ED3E45666CBD}" type="pres">
      <dgm:prSet presAssocID="{EFAFAB6A-81E1-4591-AD4B-BF28FFD7D5CE}" presName="Accent3" presStyleCnt="0"/>
      <dgm:spPr/>
    </dgm:pt>
    <dgm:pt modelId="{E568791F-8F2D-4A4D-9C8F-AAE0A7428C70}" type="pres">
      <dgm:prSet presAssocID="{EFAFAB6A-81E1-4591-AD4B-BF28FFD7D5CE}" presName="Accent" presStyleLbl="node1" presStyleIdx="2" presStyleCnt="5"/>
      <dgm:spPr/>
    </dgm:pt>
    <dgm:pt modelId="{611D6323-FE48-4B79-962A-A51F55B8B5CF}" type="pres">
      <dgm:prSet presAssocID="{EFAFAB6A-81E1-4591-AD4B-BF28FFD7D5CE}" presName="Parent3" presStyleLbl="revTx" presStyleIdx="2" presStyleCnt="5">
        <dgm:presLayoutVars>
          <dgm:chMax val="1"/>
          <dgm:chPref val="1"/>
          <dgm:bulletEnabled val="1"/>
        </dgm:presLayoutVars>
      </dgm:prSet>
      <dgm:spPr/>
    </dgm:pt>
    <dgm:pt modelId="{68592653-C10D-496E-AC33-9F261A36A072}" type="pres">
      <dgm:prSet presAssocID="{67E77F7B-5631-40BF-86EB-86DD5EBEB1C2}" presName="Accent4" presStyleCnt="0"/>
      <dgm:spPr/>
    </dgm:pt>
    <dgm:pt modelId="{A26D8FA1-BF1F-495F-B5CB-33B08240EBD8}" type="pres">
      <dgm:prSet presAssocID="{67E77F7B-5631-40BF-86EB-86DD5EBEB1C2}" presName="Accent" presStyleLbl="node1" presStyleIdx="3" presStyleCnt="5"/>
      <dgm:spPr>
        <a:solidFill>
          <a:schemeClr val="accent1">
            <a:lumMod val="60000"/>
            <a:lumOff val="40000"/>
          </a:schemeClr>
        </a:solidFill>
      </dgm:spPr>
    </dgm:pt>
    <dgm:pt modelId="{EEB2E4EA-C0F8-4C87-A933-71CB4CE1FE3D}" type="pres">
      <dgm:prSet presAssocID="{67E77F7B-5631-40BF-86EB-86DD5EBEB1C2}" presName="Parent4" presStyleLbl="revTx" presStyleIdx="3" presStyleCnt="5">
        <dgm:presLayoutVars>
          <dgm:chMax val="1"/>
          <dgm:chPref val="1"/>
          <dgm:bulletEnabled val="1"/>
        </dgm:presLayoutVars>
      </dgm:prSet>
      <dgm:spPr/>
    </dgm:pt>
    <dgm:pt modelId="{92C9A125-B268-42B8-9AAF-C756FAC22110}" type="pres">
      <dgm:prSet presAssocID="{E967573A-F66F-426E-965F-8E326ED9CB67}" presName="Accent5" presStyleCnt="0"/>
      <dgm:spPr/>
    </dgm:pt>
    <dgm:pt modelId="{CB2DE6B1-E7B2-463D-A4C4-88A3DC9C1D7E}" type="pres">
      <dgm:prSet presAssocID="{E967573A-F66F-426E-965F-8E326ED9CB67}" presName="Accent" presStyleLbl="node1" presStyleIdx="4" presStyleCnt="5"/>
      <dgm:spPr>
        <a:solidFill>
          <a:srgbClr val="7030A0">
            <a:alpha val="55000"/>
          </a:srgbClr>
        </a:solidFill>
      </dgm:spPr>
    </dgm:pt>
    <dgm:pt modelId="{5AD510DC-CBC8-46F4-A201-98754FD48793}" type="pres">
      <dgm:prSet presAssocID="{E967573A-F66F-426E-965F-8E326ED9CB67}" presName="Parent5" presStyleLbl="revTx" presStyleIdx="4" presStyleCnt="5">
        <dgm:presLayoutVars>
          <dgm:chMax val="1"/>
          <dgm:chPref val="1"/>
          <dgm:bulletEnabled val="1"/>
        </dgm:presLayoutVars>
      </dgm:prSet>
      <dgm:spPr/>
    </dgm:pt>
  </dgm:ptLst>
  <dgm:cxnLst>
    <dgm:cxn modelId="{2A8A2717-7EFB-451B-BE66-375A27B950A6}" type="presOf" srcId="{422D268F-7F6D-4A8A-8192-78FC98E242EE}" destId="{11B9A174-F04B-4CAB-B205-0A08F8E54CCE}" srcOrd="0" destOrd="0" presId="urn:microsoft.com/office/officeart/2009/layout/CircleArrowProcess"/>
    <dgm:cxn modelId="{3C293831-8996-44D5-BA6A-968940E955B9}" type="presOf" srcId="{A562E747-1478-4BEE-B91A-C107D6EAE457}" destId="{7C8CBA9C-7E20-41B6-889F-9F6761E3F672}" srcOrd="0" destOrd="0" presId="urn:microsoft.com/office/officeart/2009/layout/CircleArrowProcess"/>
    <dgm:cxn modelId="{7C2A5932-BBE2-495B-A0AD-948AABE20FB4}" type="presOf" srcId="{E967573A-F66F-426E-965F-8E326ED9CB67}" destId="{5AD510DC-CBC8-46F4-A201-98754FD48793}" srcOrd="0" destOrd="0" presId="urn:microsoft.com/office/officeart/2009/layout/CircleArrowProcess"/>
    <dgm:cxn modelId="{5F221D42-F403-4B9B-AB47-0C85E86FAF34}" srcId="{422D268F-7F6D-4A8A-8192-78FC98E242EE}" destId="{67E77F7B-5631-40BF-86EB-86DD5EBEB1C2}" srcOrd="3" destOrd="0" parTransId="{76DE43DA-7006-44C3-AE59-C1A6D41B66C6}" sibTransId="{DB754181-A84E-49E1-8E03-2EC6308C64B7}"/>
    <dgm:cxn modelId="{2D9FE368-23CA-48E6-BB54-942F63C220E8}" srcId="{422D268F-7F6D-4A8A-8192-78FC98E242EE}" destId="{A562E747-1478-4BEE-B91A-C107D6EAE457}" srcOrd="1" destOrd="0" parTransId="{4D074513-9677-4635-A90E-0386B514D6D5}" sibTransId="{F783F02F-F00B-45D8-BB9C-388D2BC70E7D}"/>
    <dgm:cxn modelId="{DBDC424E-EB90-4F54-AAF6-8A89ACED6195}" srcId="{422D268F-7F6D-4A8A-8192-78FC98E242EE}" destId="{E967573A-F66F-426E-965F-8E326ED9CB67}" srcOrd="4" destOrd="0" parTransId="{24EBCFC5-54FB-44EC-85F6-191DC4323731}" sibTransId="{A9483A9D-8FFB-46B5-9BBA-4058734A8F3B}"/>
    <dgm:cxn modelId="{CAEB876F-6454-439E-8470-DF47E394802B}" srcId="{422D268F-7F6D-4A8A-8192-78FC98E242EE}" destId="{EFAFAB6A-81E1-4591-AD4B-BF28FFD7D5CE}" srcOrd="2" destOrd="0" parTransId="{059412F0-2CE2-42F7-9208-9F1DD8B220FB}" sibTransId="{1C6A4156-CC5C-457B-BBE5-4F0CE35CF22E}"/>
    <dgm:cxn modelId="{3A8EFB58-E047-456E-8D56-A904CE333D33}" srcId="{422D268F-7F6D-4A8A-8192-78FC98E242EE}" destId="{C47E6E93-5FBB-4C4D-9F20-EC217DC640EF}" srcOrd="0" destOrd="0" parTransId="{8296D34F-2406-4E51-A5C3-8FFED3E3AFBB}" sibTransId="{56B306F2-411E-41B6-AF2C-7D0A4F7368FF}"/>
    <dgm:cxn modelId="{DD26E48F-C5BB-4DE1-B88F-6A4592C8A972}" type="presOf" srcId="{C47E6E93-5FBB-4C4D-9F20-EC217DC640EF}" destId="{FEF32F8A-3734-477E-B9EF-21A52CCB90CD}" srcOrd="0" destOrd="0" presId="urn:microsoft.com/office/officeart/2009/layout/CircleArrowProcess"/>
    <dgm:cxn modelId="{A6A5ACAB-359C-4E7E-9539-1BF5648F090C}" type="presOf" srcId="{EFAFAB6A-81E1-4591-AD4B-BF28FFD7D5CE}" destId="{611D6323-FE48-4B79-962A-A51F55B8B5CF}" srcOrd="0" destOrd="0" presId="urn:microsoft.com/office/officeart/2009/layout/CircleArrowProcess"/>
    <dgm:cxn modelId="{5CD283F8-52EC-42F0-98C3-85945DD2C1E0}" type="presOf" srcId="{67E77F7B-5631-40BF-86EB-86DD5EBEB1C2}" destId="{EEB2E4EA-C0F8-4C87-A933-71CB4CE1FE3D}" srcOrd="0" destOrd="0" presId="urn:microsoft.com/office/officeart/2009/layout/CircleArrowProcess"/>
    <dgm:cxn modelId="{F8249BDE-9332-4455-88A2-1BCE19085B6F}" type="presParOf" srcId="{11B9A174-F04B-4CAB-B205-0A08F8E54CCE}" destId="{43535E8D-DEC9-46AC-BEE7-C0C518A26403}" srcOrd="0" destOrd="0" presId="urn:microsoft.com/office/officeart/2009/layout/CircleArrowProcess"/>
    <dgm:cxn modelId="{14C01AE5-1AA4-48C8-8C34-372F9E9059AF}" type="presParOf" srcId="{43535E8D-DEC9-46AC-BEE7-C0C518A26403}" destId="{760643A2-F6DC-4BAE-BC1D-3FCD43864EE8}" srcOrd="0" destOrd="0" presId="urn:microsoft.com/office/officeart/2009/layout/CircleArrowProcess"/>
    <dgm:cxn modelId="{B82AEF23-9013-4AA0-8C3D-DFDFCF592EDE}" type="presParOf" srcId="{11B9A174-F04B-4CAB-B205-0A08F8E54CCE}" destId="{FEF32F8A-3734-477E-B9EF-21A52CCB90CD}" srcOrd="1" destOrd="0" presId="urn:microsoft.com/office/officeart/2009/layout/CircleArrowProcess"/>
    <dgm:cxn modelId="{226C0925-9B85-44B3-9BBF-9B8A3EF25B19}" type="presParOf" srcId="{11B9A174-F04B-4CAB-B205-0A08F8E54CCE}" destId="{EDF0C932-3042-42A1-A1A2-F463A1D7031E}" srcOrd="2" destOrd="0" presId="urn:microsoft.com/office/officeart/2009/layout/CircleArrowProcess"/>
    <dgm:cxn modelId="{ACC9F415-4FCE-401F-9395-7FD0C0FDD1F0}" type="presParOf" srcId="{EDF0C932-3042-42A1-A1A2-F463A1D7031E}" destId="{56110FDB-BC58-48C9-99D6-7C2E8748D1AA}" srcOrd="0" destOrd="0" presId="urn:microsoft.com/office/officeart/2009/layout/CircleArrowProcess"/>
    <dgm:cxn modelId="{33FB4EDF-6EAE-478C-BA20-871AC2FF7A5C}" type="presParOf" srcId="{11B9A174-F04B-4CAB-B205-0A08F8E54CCE}" destId="{7C8CBA9C-7E20-41B6-889F-9F6761E3F672}" srcOrd="3" destOrd="0" presId="urn:microsoft.com/office/officeart/2009/layout/CircleArrowProcess"/>
    <dgm:cxn modelId="{8C7715DD-3C1B-4633-9FAF-41D79EF5DE16}" type="presParOf" srcId="{11B9A174-F04B-4CAB-B205-0A08F8E54CCE}" destId="{8AF37622-1D14-4C33-817B-ED3E45666CBD}" srcOrd="4" destOrd="0" presId="urn:microsoft.com/office/officeart/2009/layout/CircleArrowProcess"/>
    <dgm:cxn modelId="{4D401AD8-2940-4570-AA72-4228DF34B044}" type="presParOf" srcId="{8AF37622-1D14-4C33-817B-ED3E45666CBD}" destId="{E568791F-8F2D-4A4D-9C8F-AAE0A7428C70}" srcOrd="0" destOrd="0" presId="urn:microsoft.com/office/officeart/2009/layout/CircleArrowProcess"/>
    <dgm:cxn modelId="{62826A99-3247-4D22-81FA-9873B169095D}" type="presParOf" srcId="{11B9A174-F04B-4CAB-B205-0A08F8E54CCE}" destId="{611D6323-FE48-4B79-962A-A51F55B8B5CF}" srcOrd="5" destOrd="0" presId="urn:microsoft.com/office/officeart/2009/layout/CircleArrowProcess"/>
    <dgm:cxn modelId="{CE642569-66B7-4C32-9951-B1FB5669F669}" type="presParOf" srcId="{11B9A174-F04B-4CAB-B205-0A08F8E54CCE}" destId="{68592653-C10D-496E-AC33-9F261A36A072}" srcOrd="6" destOrd="0" presId="urn:microsoft.com/office/officeart/2009/layout/CircleArrowProcess"/>
    <dgm:cxn modelId="{B8E6636D-6CE2-4069-87FA-659814A4D4A9}" type="presParOf" srcId="{68592653-C10D-496E-AC33-9F261A36A072}" destId="{A26D8FA1-BF1F-495F-B5CB-33B08240EBD8}" srcOrd="0" destOrd="0" presId="urn:microsoft.com/office/officeart/2009/layout/CircleArrowProcess"/>
    <dgm:cxn modelId="{8185EEC5-36CF-4D40-BD28-FF17CC832B56}" type="presParOf" srcId="{11B9A174-F04B-4CAB-B205-0A08F8E54CCE}" destId="{EEB2E4EA-C0F8-4C87-A933-71CB4CE1FE3D}" srcOrd="7" destOrd="0" presId="urn:microsoft.com/office/officeart/2009/layout/CircleArrowProcess"/>
    <dgm:cxn modelId="{B8B39258-3FCC-43D8-AE8B-E08F6BCF8CC5}" type="presParOf" srcId="{11B9A174-F04B-4CAB-B205-0A08F8E54CCE}" destId="{92C9A125-B268-42B8-9AAF-C756FAC22110}" srcOrd="8" destOrd="0" presId="urn:microsoft.com/office/officeart/2009/layout/CircleArrowProcess"/>
    <dgm:cxn modelId="{6112DDA1-513B-40C5-8C97-FAE6DE964B7E}" type="presParOf" srcId="{92C9A125-B268-42B8-9AAF-C756FAC22110}" destId="{CB2DE6B1-E7B2-463D-A4C4-88A3DC9C1D7E}" srcOrd="0" destOrd="0" presId="urn:microsoft.com/office/officeart/2009/layout/CircleArrowProcess"/>
    <dgm:cxn modelId="{20DCE5E2-C343-4F32-AFCC-CDECFE25157F}" type="presParOf" srcId="{11B9A174-F04B-4CAB-B205-0A08F8E54CCE}" destId="{5AD510DC-CBC8-46F4-A201-98754FD48793}"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06226A-C25D-4F08-9EE9-2059F9325347}" type="doc">
      <dgm:prSet loTypeId="urn:microsoft.com/office/officeart/2011/layout/RadialPictureList" loCatId="picture" qsTypeId="urn:microsoft.com/office/officeart/2005/8/quickstyle/simple2" qsCatId="simple" csTypeId="urn:microsoft.com/office/officeart/2005/8/colors/accent3_2" csCatId="accent3" phldr="1"/>
      <dgm:spPr/>
      <dgm:t>
        <a:bodyPr/>
        <a:lstStyle/>
        <a:p>
          <a:endParaRPr lang="en-US"/>
        </a:p>
      </dgm:t>
    </dgm:pt>
    <dgm:pt modelId="{2F30A479-E83C-4D30-AEB1-41B8006C8C3F}">
      <dgm:prSet phldrT="[Text]" custT="1"/>
      <dgm:spPr>
        <a:solidFill>
          <a:srgbClr val="B9DB95"/>
        </a:solidFill>
      </dgm:spPr>
      <dgm:t>
        <a:bodyPr/>
        <a:lstStyle/>
        <a:p>
          <a:pPr rtl="0"/>
          <a:r>
            <a:rPr lang="en-US" sz="2400" b="0" i="0" dirty="0">
              <a:solidFill>
                <a:schemeClr val="tx1"/>
              </a:solidFill>
              <a:latin typeface="Calibri"/>
            </a:rPr>
            <a:t>¿</a:t>
          </a:r>
          <a:r>
            <a:rPr lang="en-US" sz="2400" b="0" i="0" dirty="0" err="1">
              <a:solidFill>
                <a:schemeClr val="tx1"/>
              </a:solidFill>
              <a:latin typeface="Calibri"/>
            </a:rPr>
            <a:t>Qué</a:t>
          </a:r>
          <a:r>
            <a:rPr lang="en-US" sz="2400" b="0" i="0" dirty="0">
              <a:solidFill>
                <a:schemeClr val="tx1"/>
              </a:solidFill>
              <a:latin typeface="Calibri"/>
            </a:rPr>
            <a:t> </a:t>
          </a:r>
          <a:r>
            <a:rPr lang="en-US" sz="2400" b="0" i="0" dirty="0" err="1">
              <a:solidFill>
                <a:schemeClr val="tx1"/>
              </a:solidFill>
              <a:latin typeface="Calibri"/>
            </a:rPr>
            <a:t>necesitan</a:t>
          </a:r>
          <a:r>
            <a:rPr lang="en-US" sz="2400" b="0" i="0" dirty="0">
              <a:solidFill>
                <a:schemeClr val="tx1"/>
              </a:solidFill>
              <a:latin typeface="Calibri"/>
            </a:rPr>
            <a:t> las personas para tomar decisiones educadas?</a:t>
          </a:r>
          <a:endParaRPr lang="en-US" sz="2800" b="0" i="0" dirty="0" err="1"/>
        </a:p>
        <a:p>
          <a:pPr rtl="0"/>
          <a:r>
            <a:rPr lang="en-US" sz="2800" b="0" i="0" dirty="0">
              <a:solidFill>
                <a:schemeClr val="tx1"/>
              </a:solidFill>
            </a:rPr>
            <a:t>¿Para </a:t>
          </a:r>
          <a:r>
            <a:rPr lang="en-US" sz="2800" b="0" i="0" dirty="0" err="1">
              <a:solidFill>
                <a:schemeClr val="tx1"/>
              </a:solidFill>
            </a:rPr>
            <a:t>protegerse</a:t>
          </a:r>
          <a:r>
            <a:rPr lang="en-US" sz="2800" b="0" i="0" dirty="0">
              <a:solidFill>
                <a:schemeClr val="tx1"/>
              </a:solidFill>
            </a:rPr>
            <a:t> de la </a:t>
          </a:r>
          <a:r>
            <a:rPr lang="en-US" sz="2800" b="0" i="0" dirty="0" err="1">
              <a:solidFill>
                <a:schemeClr val="tx1"/>
              </a:solidFill>
            </a:rPr>
            <a:t>desinformación</a:t>
          </a:r>
          <a:r>
            <a:rPr lang="en-US" sz="2800" b="0" i="0" dirty="0">
              <a:solidFill>
                <a:schemeClr val="tx1"/>
              </a:solidFill>
            </a:rPr>
            <a:t>?</a:t>
          </a:r>
        </a:p>
      </dgm:t>
      <dgm:extLst>
        <a:ext uri="{E40237B7-FDA0-4F09-8148-C483321AD2D9}">
          <dgm14:cNvPr xmlns:dgm14="http://schemas.microsoft.com/office/drawing/2010/diagram" id="0" name="" title="¿Qué necesitan los trabajadores para protegerse?"/>
        </a:ext>
      </dgm:extLst>
    </dgm:pt>
    <dgm:pt modelId="{91C230A0-D006-4788-9538-F710BDF95EA6}" type="parTrans" cxnId="{E4C65B9B-FD61-408D-B147-FF51DD73D34C}">
      <dgm:prSet/>
      <dgm:spPr/>
      <dgm:t>
        <a:bodyPr/>
        <a:lstStyle/>
        <a:p>
          <a:endParaRPr lang="en-US">
            <a:latin typeface="Calibri" panose="020F0502020204030204" pitchFamily="34" charset="0"/>
          </a:endParaRPr>
        </a:p>
      </dgm:t>
    </dgm:pt>
    <dgm:pt modelId="{0C2C076F-2669-4CE7-A182-244FAD6954A2}" type="sibTrans" cxnId="{E4C65B9B-FD61-408D-B147-FF51DD73D34C}">
      <dgm:prSet/>
      <dgm:spPr/>
      <dgm:t>
        <a:bodyPr/>
        <a:lstStyle/>
        <a:p>
          <a:endParaRPr lang="en-US">
            <a:latin typeface="Calibri" panose="020F0502020204030204" pitchFamily="34" charset="0"/>
          </a:endParaRPr>
        </a:p>
      </dgm:t>
    </dgm:pt>
    <dgm:pt modelId="{8BC19597-817F-42CE-809D-488BDCFC3DC1}">
      <dgm:prSet phldrT="[Text]"/>
      <dgm:spPr/>
      <dgm:t>
        <a:bodyPr/>
        <a:lstStyle/>
        <a:p>
          <a:pPr rtl="0"/>
          <a:r>
            <a:rPr lang="en-US" dirty="0">
              <a:solidFill>
                <a:schemeClr val="tx1"/>
              </a:solidFill>
              <a:latin typeface="Calibri"/>
              <a:cs typeface="Calibri"/>
            </a:rPr>
            <a:t>Conocimiento Entrenamiento</a:t>
          </a:r>
          <a:endParaRPr lang="en-US" dirty="0">
            <a:solidFill>
              <a:schemeClr val="tx1"/>
            </a:solidFill>
          </a:endParaRPr>
        </a:p>
      </dgm:t>
      <dgm:extLst>
        <a:ext uri="{E40237B7-FDA0-4F09-8148-C483321AD2D9}">
          <dgm14:cNvPr xmlns:dgm14="http://schemas.microsoft.com/office/drawing/2010/diagram" id="0" name="" title="Entrenamiento"/>
        </a:ext>
      </dgm:extLst>
    </dgm:pt>
    <dgm:pt modelId="{CDE68942-43EB-4FCB-B9F3-F49353B6201B}" type="parTrans" cxnId="{E67F4979-8B90-4014-B75F-E57992313F17}">
      <dgm:prSet/>
      <dgm:spPr/>
      <dgm:t>
        <a:bodyPr/>
        <a:lstStyle/>
        <a:p>
          <a:endParaRPr lang="en-US">
            <a:latin typeface="Calibri" panose="020F0502020204030204" pitchFamily="34" charset="0"/>
          </a:endParaRPr>
        </a:p>
      </dgm:t>
    </dgm:pt>
    <dgm:pt modelId="{D3F21336-5F4B-408F-ACCB-E77200BB59B8}" type="sibTrans" cxnId="{E67F4979-8B90-4014-B75F-E57992313F17}">
      <dgm:prSet/>
      <dgm:spPr/>
      <dgm:t>
        <a:bodyPr/>
        <a:lstStyle/>
        <a:p>
          <a:endParaRPr lang="en-US">
            <a:latin typeface="Calibri" panose="020F0502020204030204" pitchFamily="34" charset="0"/>
          </a:endParaRPr>
        </a:p>
      </dgm:t>
    </dgm:pt>
    <dgm:pt modelId="{0F34FC0A-CFEE-4568-891F-99737167EB94}">
      <dgm:prSet/>
      <dgm:spPr/>
      <dgm:t>
        <a:bodyPr/>
        <a:lstStyle/>
        <a:p>
          <a:pPr rtl="0"/>
          <a:r>
            <a:rPr lang="en-US" dirty="0">
              <a:solidFill>
                <a:schemeClr val="tx1"/>
              </a:solidFill>
            </a:rPr>
            <a:t>Equipo de protección </a:t>
          </a:r>
          <a:r>
            <a:rPr lang="en-US" dirty="0">
              <a:solidFill>
                <a:schemeClr val="tx1"/>
              </a:solidFill>
              <a:latin typeface="Calibri"/>
              <a:ea typeface="Calibri"/>
              <a:cs typeface="Calibri"/>
            </a:rPr>
            <a:t>personal</a:t>
          </a:r>
        </a:p>
      </dgm:t>
    </dgm:pt>
    <dgm:pt modelId="{AE24D06D-EA31-4A34-A15F-21880D3FEC34}" type="parTrans" cxnId="{2188F3F7-8655-48EA-8CDB-E0D553CD7EE1}">
      <dgm:prSet/>
      <dgm:spPr/>
      <dgm:t>
        <a:bodyPr/>
        <a:lstStyle/>
        <a:p>
          <a:endParaRPr lang="en-US">
            <a:latin typeface="Calibri" panose="020F0502020204030204" pitchFamily="34" charset="0"/>
          </a:endParaRPr>
        </a:p>
      </dgm:t>
    </dgm:pt>
    <dgm:pt modelId="{3A30C37E-685C-462B-9ECC-18E7FE3701C6}" type="sibTrans" cxnId="{2188F3F7-8655-48EA-8CDB-E0D553CD7EE1}">
      <dgm:prSet/>
      <dgm:spPr/>
      <dgm:t>
        <a:bodyPr/>
        <a:lstStyle/>
        <a:p>
          <a:endParaRPr lang="en-US">
            <a:latin typeface="Calibri" panose="020F0502020204030204" pitchFamily="34" charset="0"/>
          </a:endParaRPr>
        </a:p>
      </dgm:t>
    </dgm:pt>
    <dgm:pt modelId="{507C7527-997A-42E2-93F4-7636C9EB2771}">
      <dgm:prSet/>
      <dgm:spPr/>
      <dgm:t>
        <a:bodyPr/>
        <a:lstStyle/>
        <a:p>
          <a:pPr rtl="0"/>
          <a:r>
            <a:rPr lang="en-US" dirty="0">
              <a:solidFill>
                <a:schemeClr val="tx1"/>
              </a:solidFill>
            </a:rPr>
            <a:t>Conocimiento de </a:t>
          </a:r>
          <a:r>
            <a:rPr lang="en-US" dirty="0" err="1">
              <a:solidFill>
                <a:schemeClr val="tx1"/>
              </a:solidFill>
            </a:rPr>
            <a:t>los</a:t>
          </a:r>
          <a:r>
            <a:rPr lang="en-US" dirty="0">
              <a:solidFill>
                <a:schemeClr val="tx1"/>
              </a:solidFill>
            </a:rPr>
            <a:t> </a:t>
          </a:r>
          <a:r>
            <a:rPr lang="en-US" dirty="0">
              <a:solidFill>
                <a:schemeClr val="tx1"/>
              </a:solidFill>
              <a:latin typeface="Calibri"/>
              <a:cs typeface="Calibri"/>
            </a:rPr>
            <a:t>derechos</a:t>
          </a:r>
        </a:p>
      </dgm:t>
    </dgm:pt>
    <dgm:pt modelId="{B1313951-C784-47B7-9D1A-3A97FC8BE08D}" type="parTrans" cxnId="{02FE597A-698F-4FF6-A594-B9FB814A5657}">
      <dgm:prSet/>
      <dgm:spPr/>
      <dgm:t>
        <a:bodyPr/>
        <a:lstStyle/>
        <a:p>
          <a:endParaRPr lang="en-US">
            <a:latin typeface="Calibri" panose="020F0502020204030204" pitchFamily="34" charset="0"/>
          </a:endParaRPr>
        </a:p>
      </dgm:t>
    </dgm:pt>
    <dgm:pt modelId="{8ED0B93C-278F-4F39-A674-FDCDBFA1F3D7}" type="sibTrans" cxnId="{02FE597A-698F-4FF6-A594-B9FB814A5657}">
      <dgm:prSet/>
      <dgm:spPr/>
      <dgm:t>
        <a:bodyPr/>
        <a:lstStyle/>
        <a:p>
          <a:endParaRPr lang="en-US">
            <a:latin typeface="Calibri" panose="020F0502020204030204" pitchFamily="34" charset="0"/>
          </a:endParaRPr>
        </a:p>
      </dgm:t>
    </dgm:pt>
    <dgm:pt modelId="{3BBEE15F-3796-41B8-9D4E-3D69CDB813AF}">
      <dgm:prSet/>
      <dgm:spPr/>
      <dgm:t>
        <a:bodyPr/>
        <a:lstStyle/>
        <a:p>
          <a:pPr rtl="0"/>
          <a:r>
            <a:rPr lang="en-US" dirty="0">
              <a:solidFill>
                <a:schemeClr val="tx1"/>
              </a:solidFill>
            </a:rPr>
            <a:t>Recursos de la </a:t>
          </a:r>
          <a:r>
            <a:rPr lang="en-US" dirty="0">
              <a:solidFill>
                <a:schemeClr val="tx1"/>
              </a:solidFill>
              <a:latin typeface="Calibri"/>
              <a:ea typeface="Calibri"/>
              <a:cs typeface="Calibri"/>
            </a:rPr>
            <a:t>comunidad</a:t>
          </a:r>
        </a:p>
      </dgm:t>
    </dgm:pt>
    <dgm:pt modelId="{F9E70646-304D-4A0F-994C-F7F581C67653}" type="parTrans" cxnId="{A27B0BB5-80C5-433E-8966-3E57A895BDDB}">
      <dgm:prSet/>
      <dgm:spPr/>
      <dgm:t>
        <a:bodyPr/>
        <a:lstStyle/>
        <a:p>
          <a:endParaRPr lang="en-US">
            <a:latin typeface="Calibri" panose="020F0502020204030204" pitchFamily="34" charset="0"/>
          </a:endParaRPr>
        </a:p>
      </dgm:t>
    </dgm:pt>
    <dgm:pt modelId="{96B9A366-798B-463F-BC3E-8DF52EADC1A2}" type="sibTrans" cxnId="{A27B0BB5-80C5-433E-8966-3E57A895BDDB}">
      <dgm:prSet/>
      <dgm:spPr/>
      <dgm:t>
        <a:bodyPr/>
        <a:lstStyle/>
        <a:p>
          <a:endParaRPr lang="en-US">
            <a:latin typeface="Calibri" panose="020F0502020204030204" pitchFamily="34" charset="0"/>
          </a:endParaRPr>
        </a:p>
      </dgm:t>
    </dgm:pt>
    <dgm:pt modelId="{08E1E748-9CD9-40DC-9C62-A846FAEA24FF}">
      <dgm:prSet phldr="0"/>
      <dgm:spPr/>
      <dgm:t>
        <a:bodyPr/>
        <a:lstStyle/>
        <a:p>
          <a:endParaRPr lang="en-US">
            <a:latin typeface="Calibri"/>
            <a:cs typeface="Calibri"/>
          </a:endParaRPr>
        </a:p>
      </dgm:t>
    </dgm:pt>
    <dgm:pt modelId="{77D2C667-3F23-43F9-B4C4-3CDC1E63DBC5}" type="parTrans" cxnId="{17D549FE-8527-4516-9C6D-5A78FBFB6787}">
      <dgm:prSet/>
      <dgm:spPr/>
      <dgm:t>
        <a:bodyPr/>
        <a:lstStyle/>
        <a:p>
          <a:endParaRPr lang="en-US"/>
        </a:p>
      </dgm:t>
    </dgm:pt>
    <dgm:pt modelId="{18EADA34-9C42-4EE5-911F-DFE02425C9A2}" type="sibTrans" cxnId="{17D549FE-8527-4516-9C6D-5A78FBFB6787}">
      <dgm:prSet/>
      <dgm:spPr/>
      <dgm:t>
        <a:bodyPr/>
        <a:lstStyle/>
        <a:p>
          <a:endParaRPr lang="en-US"/>
        </a:p>
      </dgm:t>
    </dgm:pt>
    <dgm:pt modelId="{B76FE4A2-E7D7-42C8-B338-60A18559A5CA}" type="pres">
      <dgm:prSet presAssocID="{DC06226A-C25D-4F08-9EE9-2059F9325347}" presName="Name0" presStyleCnt="0">
        <dgm:presLayoutVars>
          <dgm:chMax val="1"/>
          <dgm:chPref val="1"/>
          <dgm:dir/>
          <dgm:resizeHandles/>
        </dgm:presLayoutVars>
      </dgm:prSet>
      <dgm:spPr/>
    </dgm:pt>
    <dgm:pt modelId="{64C5168D-2AB5-419F-AA68-45092D9E7C3B}" type="pres">
      <dgm:prSet presAssocID="{2F30A479-E83C-4D30-AEB1-41B8006C8C3F}" presName="Parent" presStyleLbl="node1" presStyleIdx="0" presStyleCnt="2" custScaleX="150521" custScaleY="115858" custLinFactNeighborX="-20728" custLinFactNeighborY="-4889">
        <dgm:presLayoutVars>
          <dgm:chMax val="4"/>
          <dgm:chPref val="3"/>
        </dgm:presLayoutVars>
      </dgm:prSet>
      <dgm:spPr/>
    </dgm:pt>
    <dgm:pt modelId="{40D9A73D-EEC5-47B8-88B6-3A4FD429852A}" type="pres">
      <dgm:prSet presAssocID="{8BC19597-817F-42CE-809D-488BDCFC3DC1}" presName="Accent" presStyleLbl="node1" presStyleIdx="1" presStyleCnt="2"/>
      <dgm:spPr/>
      <dgm:extLst>
        <a:ext uri="{E40237B7-FDA0-4F09-8148-C483321AD2D9}">
          <dgm14:cNvPr xmlns:dgm14="http://schemas.microsoft.com/office/drawing/2010/diagram" id="0" name="" title="¿Qué necesitan los trabajadores para protegerse?"/>
        </a:ext>
      </dgm:extLst>
    </dgm:pt>
    <dgm:pt modelId="{F9E737B7-DED5-4BAC-9F68-DB3741860AFE}" type="pres">
      <dgm:prSet presAssocID="{8BC19597-817F-42CE-809D-488BDCFC3DC1}" presName="Image1"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title="Entrenamiento"/>
        </a:ext>
      </dgm:extLst>
    </dgm:pt>
    <dgm:pt modelId="{355869F5-FB98-4C15-A766-AF4631F87A97}" type="pres">
      <dgm:prSet presAssocID="{8BC19597-817F-42CE-809D-488BDCFC3DC1}" presName="Child1" presStyleLbl="revTx" presStyleIdx="0" presStyleCnt="4">
        <dgm:presLayoutVars>
          <dgm:chMax val="0"/>
          <dgm:chPref val="0"/>
          <dgm:bulletEnabled val="1"/>
        </dgm:presLayoutVars>
      </dgm:prSet>
      <dgm:spPr/>
    </dgm:pt>
    <dgm:pt modelId="{278C8A4E-65EF-4190-87E6-45A4E02E967F}" type="pres">
      <dgm:prSet presAssocID="{0F34FC0A-CFEE-4568-891F-99737167EB94}" presName="Image2" presStyleCnt="0"/>
      <dgm:spPr/>
    </dgm:pt>
    <dgm:pt modelId="{BE81C579-FAE2-4FA1-A6E3-E9D5D3F7092A}" type="pres">
      <dgm:prSet presAssocID="{0F34FC0A-CFEE-4568-891F-99737167EB94}" presName="Image" presStyleLbl="fgImgPlace1" presStyleIdx="1" presStyleCnt="4"/>
      <dgm:spPr>
        <a:blipFill>
          <a:blip xmlns:r="http://schemas.openxmlformats.org/officeDocument/2006/relationships"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title="Equipo de protección personal"/>
        </a:ext>
      </dgm:extLst>
    </dgm:pt>
    <dgm:pt modelId="{E7D2543E-98AE-4F2C-88A9-A80EE1722356}" type="pres">
      <dgm:prSet presAssocID="{0F34FC0A-CFEE-4568-891F-99737167EB94}" presName="Child2" presStyleLbl="revTx" presStyleIdx="1" presStyleCnt="4">
        <dgm:presLayoutVars>
          <dgm:chMax val="0"/>
          <dgm:chPref val="0"/>
          <dgm:bulletEnabled val="1"/>
        </dgm:presLayoutVars>
      </dgm:prSet>
      <dgm:spPr/>
    </dgm:pt>
    <dgm:pt modelId="{C8168201-24E5-465C-9DCF-9CE9F8E0F6F2}" type="pres">
      <dgm:prSet presAssocID="{507C7527-997A-42E2-93F4-7636C9EB2771}" presName="Image3" presStyleCnt="0"/>
      <dgm:spPr/>
    </dgm:pt>
    <dgm:pt modelId="{530E8429-D2A2-4499-A56E-7377FBABF6A9}" type="pres">
      <dgm:prSet presAssocID="{507C7527-997A-42E2-93F4-7636C9EB2771}" presName="Image" presStyleLbl="fgImgPlace1" presStyleIdx="2" presStyleCnt="4"/>
      <dgm:spPr>
        <a:blipFill>
          <a:blip xmlns:r="http://schemas.openxmlformats.org/officeDocument/2006/relationships"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title="Conocimiento de los derechos"/>
        </a:ext>
      </dgm:extLst>
    </dgm:pt>
    <dgm:pt modelId="{9236874E-9D3D-40DC-9D53-307DE65A789A}" type="pres">
      <dgm:prSet presAssocID="{507C7527-997A-42E2-93F4-7636C9EB2771}" presName="Child3" presStyleLbl="revTx" presStyleIdx="2" presStyleCnt="4">
        <dgm:presLayoutVars>
          <dgm:chMax val="0"/>
          <dgm:chPref val="0"/>
          <dgm:bulletEnabled val="1"/>
        </dgm:presLayoutVars>
      </dgm:prSet>
      <dgm:spPr/>
    </dgm:pt>
    <dgm:pt modelId="{FDE01017-120D-4E51-8AD7-B09A612BDBFA}" type="pres">
      <dgm:prSet presAssocID="{3BBEE15F-3796-41B8-9D4E-3D69CDB813AF}" presName="Image4" presStyleCnt="0"/>
      <dgm:spPr/>
    </dgm:pt>
    <dgm:pt modelId="{9E1A2921-6B9E-4707-852F-262D262C3913}" type="pres">
      <dgm:prSet presAssocID="{3BBEE15F-3796-41B8-9D4E-3D69CDB813AF}" presName="Image" presStyleLbl="fgImgPlace1" presStyleIdx="3" presStyleCnt="4"/>
      <dgm:spPr>
        <a:blipFill>
          <a:blip xmlns:r="http://schemas.openxmlformats.org/officeDocument/2006/relationships" r:embed="rId5"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title="Recursos de la comunidad"/>
        </a:ext>
      </dgm:extLst>
    </dgm:pt>
    <dgm:pt modelId="{1F81EC1A-A1E2-4A88-B36F-3DFD88AAC6D3}" type="pres">
      <dgm:prSet presAssocID="{3BBEE15F-3796-41B8-9D4E-3D69CDB813AF}" presName="Child4" presStyleLbl="revTx" presStyleIdx="3" presStyleCnt="4">
        <dgm:presLayoutVars>
          <dgm:chMax val="0"/>
          <dgm:chPref val="0"/>
          <dgm:bulletEnabled val="1"/>
        </dgm:presLayoutVars>
      </dgm:prSet>
      <dgm:spPr/>
    </dgm:pt>
  </dgm:ptLst>
  <dgm:cxnLst>
    <dgm:cxn modelId="{0C3CEE5C-6C04-4940-BEA6-BB8E36E62BC7}" type="presOf" srcId="{3BBEE15F-3796-41B8-9D4E-3D69CDB813AF}" destId="{1F81EC1A-A1E2-4A88-B36F-3DFD88AAC6D3}" srcOrd="0" destOrd="0" presId="urn:microsoft.com/office/officeart/2011/layout/RadialPictureList"/>
    <dgm:cxn modelId="{EBDFAB56-BBAD-49D7-A918-89EF5C8F2094}" type="presOf" srcId="{8BC19597-817F-42CE-809D-488BDCFC3DC1}" destId="{355869F5-FB98-4C15-A766-AF4631F87A97}" srcOrd="0" destOrd="0" presId="urn:microsoft.com/office/officeart/2011/layout/RadialPictureList"/>
    <dgm:cxn modelId="{E67F4979-8B90-4014-B75F-E57992313F17}" srcId="{2F30A479-E83C-4D30-AEB1-41B8006C8C3F}" destId="{8BC19597-817F-42CE-809D-488BDCFC3DC1}" srcOrd="0" destOrd="0" parTransId="{CDE68942-43EB-4FCB-B9F3-F49353B6201B}" sibTransId="{D3F21336-5F4B-408F-ACCB-E77200BB59B8}"/>
    <dgm:cxn modelId="{02FE597A-698F-4FF6-A594-B9FB814A5657}" srcId="{2F30A479-E83C-4D30-AEB1-41B8006C8C3F}" destId="{507C7527-997A-42E2-93F4-7636C9EB2771}" srcOrd="2" destOrd="0" parTransId="{B1313951-C784-47B7-9D1A-3A97FC8BE08D}" sibTransId="{8ED0B93C-278F-4F39-A674-FDCDBFA1F3D7}"/>
    <dgm:cxn modelId="{D07BCC8D-848E-490F-AA0F-F8AAA33C1624}" type="presOf" srcId="{2F30A479-E83C-4D30-AEB1-41B8006C8C3F}" destId="{64C5168D-2AB5-419F-AA68-45092D9E7C3B}" srcOrd="0" destOrd="0" presId="urn:microsoft.com/office/officeart/2011/layout/RadialPictureList"/>
    <dgm:cxn modelId="{B38B4195-C2C1-4583-AF15-CFDB6D2318A8}" type="presOf" srcId="{0F34FC0A-CFEE-4568-891F-99737167EB94}" destId="{E7D2543E-98AE-4F2C-88A9-A80EE1722356}" srcOrd="0" destOrd="0" presId="urn:microsoft.com/office/officeart/2011/layout/RadialPictureList"/>
    <dgm:cxn modelId="{E4C65B9B-FD61-408D-B147-FF51DD73D34C}" srcId="{DC06226A-C25D-4F08-9EE9-2059F9325347}" destId="{2F30A479-E83C-4D30-AEB1-41B8006C8C3F}" srcOrd="0" destOrd="0" parTransId="{91C230A0-D006-4788-9538-F710BDF95EA6}" sibTransId="{0C2C076F-2669-4CE7-A182-244FAD6954A2}"/>
    <dgm:cxn modelId="{A27B0BB5-80C5-433E-8966-3E57A895BDDB}" srcId="{2F30A479-E83C-4D30-AEB1-41B8006C8C3F}" destId="{3BBEE15F-3796-41B8-9D4E-3D69CDB813AF}" srcOrd="3" destOrd="0" parTransId="{F9E70646-304D-4A0F-994C-F7F581C67653}" sibTransId="{96B9A366-798B-463F-BC3E-8DF52EADC1A2}"/>
    <dgm:cxn modelId="{D2A3E5B8-A097-4383-8E05-B5B730C7C619}" type="presOf" srcId="{507C7527-997A-42E2-93F4-7636C9EB2771}" destId="{9236874E-9D3D-40DC-9D53-307DE65A789A}" srcOrd="0" destOrd="0" presId="urn:microsoft.com/office/officeart/2011/layout/RadialPictureList"/>
    <dgm:cxn modelId="{2188F3F7-8655-48EA-8CDB-E0D553CD7EE1}" srcId="{2F30A479-E83C-4D30-AEB1-41B8006C8C3F}" destId="{0F34FC0A-CFEE-4568-891F-99737167EB94}" srcOrd="1" destOrd="0" parTransId="{AE24D06D-EA31-4A34-A15F-21880D3FEC34}" sibTransId="{3A30C37E-685C-462B-9ECC-18E7FE3701C6}"/>
    <dgm:cxn modelId="{EDE53FFD-E6BC-4060-87B2-F0EA70B8EEE4}" type="presOf" srcId="{DC06226A-C25D-4F08-9EE9-2059F9325347}" destId="{B76FE4A2-E7D7-42C8-B338-60A18559A5CA}" srcOrd="0" destOrd="0" presId="urn:microsoft.com/office/officeart/2011/layout/RadialPictureList"/>
    <dgm:cxn modelId="{17D549FE-8527-4516-9C6D-5A78FBFB6787}" srcId="{DC06226A-C25D-4F08-9EE9-2059F9325347}" destId="{08E1E748-9CD9-40DC-9C62-A846FAEA24FF}" srcOrd="1" destOrd="0" parTransId="{77D2C667-3F23-43F9-B4C4-3CDC1E63DBC5}" sibTransId="{18EADA34-9C42-4EE5-911F-DFE02425C9A2}"/>
    <dgm:cxn modelId="{34523E09-27F8-480E-BB76-A150282462E8}" type="presParOf" srcId="{B76FE4A2-E7D7-42C8-B338-60A18559A5CA}" destId="{64C5168D-2AB5-419F-AA68-45092D9E7C3B}" srcOrd="0" destOrd="0" presId="urn:microsoft.com/office/officeart/2011/layout/RadialPictureList"/>
    <dgm:cxn modelId="{B1F161DE-7702-4978-9608-7ADC48F4FDBE}" type="presParOf" srcId="{B76FE4A2-E7D7-42C8-B338-60A18559A5CA}" destId="{40D9A73D-EEC5-47B8-88B6-3A4FD429852A}" srcOrd="1" destOrd="0" presId="urn:microsoft.com/office/officeart/2011/layout/RadialPictureList"/>
    <dgm:cxn modelId="{4C5FAAED-0FCD-4C8F-AC5C-2F19D9E898AB}" type="presParOf" srcId="{B76FE4A2-E7D7-42C8-B338-60A18559A5CA}" destId="{F9E737B7-DED5-4BAC-9F68-DB3741860AFE}" srcOrd="2" destOrd="0" presId="urn:microsoft.com/office/officeart/2011/layout/RadialPictureList"/>
    <dgm:cxn modelId="{362EA2C4-DC7B-4B28-A671-3DCC6F42BEDF}" type="presParOf" srcId="{B76FE4A2-E7D7-42C8-B338-60A18559A5CA}" destId="{355869F5-FB98-4C15-A766-AF4631F87A97}" srcOrd="3" destOrd="0" presId="urn:microsoft.com/office/officeart/2011/layout/RadialPictureList"/>
    <dgm:cxn modelId="{47E7EE30-C696-46A4-AB0F-A784BB52F2CC}" type="presParOf" srcId="{B76FE4A2-E7D7-42C8-B338-60A18559A5CA}" destId="{278C8A4E-65EF-4190-87E6-45A4E02E967F}" srcOrd="4" destOrd="0" presId="urn:microsoft.com/office/officeart/2011/layout/RadialPictureList"/>
    <dgm:cxn modelId="{A4E885DD-E7EE-4038-A628-2BAAD3744C71}" type="presParOf" srcId="{278C8A4E-65EF-4190-87E6-45A4E02E967F}" destId="{BE81C579-FAE2-4FA1-A6E3-E9D5D3F7092A}" srcOrd="0" destOrd="0" presId="urn:microsoft.com/office/officeart/2011/layout/RadialPictureList"/>
    <dgm:cxn modelId="{D2F2E304-61DA-433E-8C94-773841F1D68D}" type="presParOf" srcId="{B76FE4A2-E7D7-42C8-B338-60A18559A5CA}" destId="{E7D2543E-98AE-4F2C-88A9-A80EE1722356}" srcOrd="5" destOrd="0" presId="urn:microsoft.com/office/officeart/2011/layout/RadialPictureList"/>
    <dgm:cxn modelId="{63B51E87-00C3-4DFF-A9FB-7D4D7DB7B232}" type="presParOf" srcId="{B76FE4A2-E7D7-42C8-B338-60A18559A5CA}" destId="{C8168201-24E5-465C-9DCF-9CE9F8E0F6F2}" srcOrd="6" destOrd="0" presId="urn:microsoft.com/office/officeart/2011/layout/RadialPictureList"/>
    <dgm:cxn modelId="{D8AF42C0-6CEA-4853-B66E-42E766EB2AAA}" type="presParOf" srcId="{C8168201-24E5-465C-9DCF-9CE9F8E0F6F2}" destId="{530E8429-D2A2-4499-A56E-7377FBABF6A9}" srcOrd="0" destOrd="0" presId="urn:microsoft.com/office/officeart/2011/layout/RadialPictureList"/>
    <dgm:cxn modelId="{A3A8D466-4E8C-4E58-BD03-BC756F712BFB}" type="presParOf" srcId="{B76FE4A2-E7D7-42C8-B338-60A18559A5CA}" destId="{9236874E-9D3D-40DC-9D53-307DE65A789A}" srcOrd="7" destOrd="0" presId="urn:microsoft.com/office/officeart/2011/layout/RadialPictureList"/>
    <dgm:cxn modelId="{A1633992-2CF6-479C-9017-9C9D11D402A9}" type="presParOf" srcId="{B76FE4A2-E7D7-42C8-B338-60A18559A5CA}" destId="{FDE01017-120D-4E51-8AD7-B09A612BDBFA}" srcOrd="8" destOrd="0" presId="urn:microsoft.com/office/officeart/2011/layout/RadialPictureList"/>
    <dgm:cxn modelId="{FCEE9CE0-91DA-49B4-84F7-3E1FA5233E2C}" type="presParOf" srcId="{FDE01017-120D-4E51-8AD7-B09A612BDBFA}" destId="{9E1A2921-6B9E-4707-852F-262D262C3913}" srcOrd="0" destOrd="0" presId="urn:microsoft.com/office/officeart/2011/layout/RadialPictureList"/>
    <dgm:cxn modelId="{7FA09F07-4E85-4719-BFCC-98317558A524}" type="presParOf" srcId="{B76FE4A2-E7D7-42C8-B338-60A18559A5CA}" destId="{1F81EC1A-A1E2-4A88-B36F-3DFD88AAC6D3}"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0387F-C7AF-40E4-A3A4-B08DA2A14F72}">
      <dsp:nvSpPr>
        <dsp:cNvPr id="0" name=""/>
        <dsp:cNvSpPr/>
      </dsp:nvSpPr>
      <dsp:spPr>
        <a:xfrm>
          <a:off x="0" y="1250330"/>
          <a:ext cx="5255905" cy="20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C6A69F-5CE9-4873-B483-D1E033F47C57}">
      <dsp:nvSpPr>
        <dsp:cNvPr id="0" name=""/>
        <dsp:cNvSpPr/>
      </dsp:nvSpPr>
      <dsp:spPr>
        <a:xfrm>
          <a:off x="233963" y="0"/>
          <a:ext cx="3199300" cy="11300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062" tIns="0" rIns="139062" bIns="0" numCol="1" spcCol="1270" anchor="ctr" anchorCtr="0">
          <a:noAutofit/>
        </a:bodyPr>
        <a:lstStyle/>
        <a:p>
          <a:pPr marL="0" lvl="0" indent="0" algn="l" defTabSz="800100" rtl="0">
            <a:lnSpc>
              <a:spcPct val="90000"/>
            </a:lnSpc>
            <a:spcBef>
              <a:spcPct val="0"/>
            </a:spcBef>
            <a:spcAft>
              <a:spcPct val="35000"/>
            </a:spcAft>
            <a:buNone/>
          </a:pPr>
          <a:r>
            <a:rPr lang="en-US" sz="1800" kern="1200" noProof="0" dirty="0">
              <a:latin typeface="Calibri"/>
            </a:rPr>
            <a:t>Dar </a:t>
          </a:r>
          <a:r>
            <a:rPr lang="en-US" sz="1800" kern="1200" noProof="0" dirty="0" err="1">
              <a:latin typeface="Calibri"/>
            </a:rPr>
            <a:t>hechos</a:t>
          </a:r>
          <a:r>
            <a:rPr lang="en-US" sz="1800" kern="1200" noProof="0" dirty="0"/>
            <a:t> </a:t>
          </a:r>
          <a:r>
            <a:rPr lang="en-US" sz="1800" kern="1200" noProof="0" dirty="0">
              <a:latin typeface="Calibri"/>
            </a:rPr>
            <a:t>y </a:t>
          </a:r>
          <a:r>
            <a:rPr lang="en-US" sz="1800" kern="1200" noProof="0" dirty="0" err="1">
              <a:latin typeface="Calibri"/>
            </a:rPr>
            <a:t>datos</a:t>
          </a:r>
          <a:r>
            <a:rPr lang="en-US" sz="1800" kern="1200" noProof="0" dirty="0"/>
            <a:t> 
</a:t>
          </a:r>
          <a:r>
            <a:rPr lang="en-US" sz="1800" kern="1200" noProof="0" dirty="0">
              <a:latin typeface="Calibri"/>
            </a:rPr>
            <a:t>Simples y </a:t>
          </a:r>
          <a:r>
            <a:rPr lang="en-US" sz="1800" kern="1200" noProof="0" dirty="0" err="1">
              <a:latin typeface="Calibri"/>
            </a:rPr>
            <a:t>pegajosos</a:t>
          </a:r>
          <a:r>
            <a:rPr lang="en-US" sz="1800" kern="1200" noProof="0" dirty="0">
              <a:latin typeface="Calibri"/>
            </a:rPr>
            <a:t> </a:t>
          </a:r>
          <a:r>
            <a:rPr lang="en-US" sz="1800" kern="1200" noProof="0" dirty="0" err="1">
              <a:latin typeface="Calibri"/>
            </a:rPr>
            <a:t>usando</a:t>
          </a:r>
          <a:r>
            <a:rPr lang="en-US" sz="1800" kern="1200" noProof="0" dirty="0">
              <a:latin typeface="Calibri"/>
            </a:rPr>
            <a:t> </a:t>
          </a:r>
          <a:r>
            <a:rPr lang="en-US" sz="1800" kern="1200" noProof="0" dirty="0" err="1">
              <a:latin typeface="Calibri"/>
            </a:rPr>
            <a:t>fuentes</a:t>
          </a:r>
          <a:r>
            <a:rPr lang="en-US" sz="1800" kern="1200" noProof="0" dirty="0">
              <a:latin typeface="Calibri"/>
            </a:rPr>
            <a:t> </a:t>
          </a:r>
          <a:r>
            <a:rPr lang="en-US" sz="1800" kern="1200" noProof="0" dirty="0" err="1">
              <a:latin typeface="Calibri"/>
            </a:rPr>
            <a:t>confiables</a:t>
          </a:r>
          <a:endParaRPr lang="es-MX" sz="1800" kern="1200" noProof="0" dirty="0" err="1"/>
        </a:p>
      </dsp:txBody>
      <dsp:txXfrm>
        <a:off x="289126" y="55163"/>
        <a:ext cx="3088974" cy="1019694"/>
      </dsp:txXfrm>
    </dsp:sp>
    <dsp:sp modelId="{48E0B386-838E-4C19-AA35-79344EAA8735}">
      <dsp:nvSpPr>
        <dsp:cNvPr id="0" name=""/>
        <dsp:cNvSpPr/>
      </dsp:nvSpPr>
      <dsp:spPr>
        <a:xfrm>
          <a:off x="0" y="2370662"/>
          <a:ext cx="5255905" cy="201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9473DB-A9F7-4A2D-96CE-485D610DCACC}">
      <dsp:nvSpPr>
        <dsp:cNvPr id="0" name=""/>
        <dsp:cNvSpPr/>
      </dsp:nvSpPr>
      <dsp:spPr>
        <a:xfrm>
          <a:off x="243488" y="1350902"/>
          <a:ext cx="4096279" cy="9936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062" tIns="0" rIns="139062" bIns="0" numCol="1" spcCol="1270" anchor="ctr" anchorCtr="0">
          <a:noAutofit/>
        </a:bodyPr>
        <a:lstStyle/>
        <a:p>
          <a:pPr marL="0" lvl="0" indent="0" algn="l" defTabSz="800100" rtl="0">
            <a:lnSpc>
              <a:spcPct val="90000"/>
            </a:lnSpc>
            <a:spcBef>
              <a:spcPct val="0"/>
            </a:spcBef>
            <a:spcAft>
              <a:spcPct val="35000"/>
            </a:spcAft>
            <a:buNone/>
          </a:pPr>
          <a:r>
            <a:rPr lang="en-US" sz="1800" kern="1200" noProof="0" dirty="0" err="1">
              <a:latin typeface="Calibri"/>
            </a:rPr>
            <a:t>Alertar</a:t>
          </a:r>
          <a:r>
            <a:rPr lang="en-US" sz="1800" kern="1200" noProof="0" dirty="0">
              <a:latin typeface="Calibri"/>
            </a:rPr>
            <a:t> o </a:t>
          </a:r>
          <a:r>
            <a:rPr lang="en-US" sz="1800" kern="1200" noProof="0" dirty="0" err="1">
              <a:latin typeface="Calibri"/>
            </a:rPr>
            <a:t>advertir</a:t>
          </a:r>
          <a:r>
            <a:rPr lang="en-US" sz="1800" kern="1200" noProof="0" dirty="0">
              <a:latin typeface="Calibri"/>
            </a:rPr>
            <a:t> </a:t>
          </a:r>
          <a:r>
            <a:rPr lang="en-US" sz="1800" kern="1200" noProof="0" dirty="0" err="1">
              <a:latin typeface="Calibri"/>
            </a:rPr>
            <a:t>sobre</a:t>
          </a:r>
          <a:r>
            <a:rPr lang="en-US" sz="1800" kern="1200" noProof="0" dirty="0">
              <a:latin typeface="Calibri"/>
            </a:rPr>
            <a:t> </a:t>
          </a:r>
          <a:r>
            <a:rPr lang="en-US" sz="1800" kern="1200" noProof="0" dirty="0" err="1">
              <a:latin typeface="Calibri"/>
            </a:rPr>
            <a:t>el</a:t>
          </a:r>
          <a:r>
            <a:rPr lang="en-US" sz="1800" kern="1200" noProof="0" dirty="0">
              <a:latin typeface="Calibri"/>
            </a:rPr>
            <a:t> </a:t>
          </a:r>
          <a:r>
            <a:rPr lang="en-US" sz="1800" kern="1200" noProof="0" dirty="0" err="1">
              <a:latin typeface="Calibri"/>
            </a:rPr>
            <a:t>mito</a:t>
          </a:r>
          <a:r>
            <a:rPr lang="en-US" sz="1800" kern="1200" noProof="0" dirty="0">
              <a:latin typeface="Calibri"/>
            </a:rPr>
            <a:t> </a:t>
          </a:r>
          <a:r>
            <a:rPr lang="en-US" sz="1800" kern="1200" noProof="0" dirty="0"/>
            <a:t>(</a:t>
          </a:r>
          <a:r>
            <a:rPr lang="en-US" sz="1800" kern="1200" noProof="0" dirty="0">
              <a:latin typeface="Calibri"/>
            </a:rPr>
            <a:t>solo </a:t>
          </a:r>
          <a:r>
            <a:rPr lang="en-US" sz="1800" kern="1200" noProof="0" dirty="0" err="1">
              <a:latin typeface="Calibri"/>
            </a:rPr>
            <a:t>una</a:t>
          </a:r>
          <a:r>
            <a:rPr lang="en-US" sz="1800" kern="1200" noProof="0" dirty="0">
              <a:latin typeface="Calibri"/>
            </a:rPr>
            <a:t> </a:t>
          </a:r>
          <a:r>
            <a:rPr lang="en-US" sz="1800" kern="1200" noProof="0" dirty="0" err="1">
              <a:latin typeface="Calibri"/>
            </a:rPr>
            <a:t>vez</a:t>
          </a:r>
          <a:r>
            <a:rPr lang="en-US" sz="1800" kern="1200" noProof="0" dirty="0">
              <a:latin typeface="Calibri"/>
            </a:rPr>
            <a:t>)</a:t>
          </a:r>
          <a:endParaRPr lang="en-US" sz="1800" kern="1200" noProof="0" dirty="0"/>
        </a:p>
      </dsp:txBody>
      <dsp:txXfrm>
        <a:off x="291992" y="1399406"/>
        <a:ext cx="3999271" cy="896604"/>
      </dsp:txXfrm>
    </dsp:sp>
    <dsp:sp modelId="{41010243-4DB5-430D-8C04-3345F354655B}">
      <dsp:nvSpPr>
        <dsp:cNvPr id="0" name=""/>
        <dsp:cNvSpPr/>
      </dsp:nvSpPr>
      <dsp:spPr>
        <a:xfrm>
          <a:off x="0" y="3922341"/>
          <a:ext cx="5255905" cy="20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C4592F-386B-4EFD-BF40-4788E12A73E9}">
      <dsp:nvSpPr>
        <dsp:cNvPr id="0" name=""/>
        <dsp:cNvSpPr/>
      </dsp:nvSpPr>
      <dsp:spPr>
        <a:xfrm>
          <a:off x="262538" y="2615462"/>
          <a:ext cx="4647096" cy="142495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062" tIns="0" rIns="139062" bIns="0" numCol="1" spcCol="1270" anchor="ctr" anchorCtr="0">
          <a:noAutofit/>
        </a:bodyPr>
        <a:lstStyle/>
        <a:p>
          <a:pPr marL="0" lvl="0" indent="0" algn="l" defTabSz="800100" rtl="0">
            <a:lnSpc>
              <a:spcPct val="90000"/>
            </a:lnSpc>
            <a:spcBef>
              <a:spcPct val="0"/>
            </a:spcBef>
            <a:spcAft>
              <a:spcPct val="35000"/>
            </a:spcAft>
            <a:buNone/>
          </a:pPr>
          <a:r>
            <a:rPr lang="en-US" sz="1800" kern="1200" noProof="0" dirty="0" err="1"/>
            <a:t>Exponer</a:t>
          </a:r>
          <a:r>
            <a:rPr lang="en-US" sz="1800" kern="1200" noProof="0" dirty="0"/>
            <a:t> la </a:t>
          </a:r>
          <a:r>
            <a:rPr lang="en-US" sz="1800" kern="1200" noProof="0" dirty="0" err="1"/>
            <a:t>técnica</a:t>
          </a:r>
          <a:r>
            <a:rPr lang="en-US" sz="1800" kern="1200" noProof="0" dirty="0"/>
            <a:t> de </a:t>
          </a:r>
          <a:r>
            <a:rPr lang="en-US" sz="1800" kern="1200" noProof="0" dirty="0" err="1"/>
            <a:t>manipulación</a:t>
          </a:r>
          <a:r>
            <a:rPr lang="en-US" sz="1800" kern="1200" noProof="0" dirty="0"/>
            <a:t> </a:t>
          </a:r>
          <a:r>
            <a:rPr lang="en-US" sz="1800" kern="1200" noProof="0" dirty="0" err="1">
              <a:latin typeface="Calibri"/>
            </a:rPr>
            <a:t>Explicar</a:t>
          </a:r>
          <a:r>
            <a:rPr lang="en-US" sz="1800" kern="1200" noProof="0" dirty="0"/>
            <a:t> </a:t>
          </a:r>
          <a:r>
            <a:rPr lang="en-US" sz="1800" kern="1200" noProof="0" dirty="0" err="1"/>
            <a:t>cómo</a:t>
          </a:r>
          <a:r>
            <a:rPr lang="en-US" sz="1800" kern="1200" noProof="0" dirty="0"/>
            <a:t> y </a:t>
          </a:r>
          <a:r>
            <a:rPr lang="en-US" sz="1800" kern="1200" noProof="0" dirty="0" err="1"/>
            <a:t>por</a:t>
          </a:r>
          <a:r>
            <a:rPr lang="en-US" sz="1800" kern="1200" noProof="0" dirty="0"/>
            <a:t> </a:t>
          </a:r>
          <a:r>
            <a:rPr lang="en-US" sz="1800" kern="1200" noProof="0" dirty="0" err="1"/>
            <a:t>qué</a:t>
          </a:r>
          <a:r>
            <a:rPr lang="en-US" sz="1800" kern="1200" noProof="0" dirty="0"/>
            <a:t> </a:t>
          </a:r>
          <a:r>
            <a:rPr lang="en-US" sz="1800" kern="1200" noProof="0" dirty="0" err="1"/>
            <a:t>el</a:t>
          </a:r>
          <a:r>
            <a:rPr lang="en-US" sz="1800" kern="1200" noProof="0" dirty="0"/>
            <a:t> mito está fuera de contexto (teoría de conspiración)</a:t>
          </a:r>
          <a:endParaRPr lang="es-MX" sz="1800" kern="1200" noProof="0" dirty="0"/>
        </a:p>
      </dsp:txBody>
      <dsp:txXfrm>
        <a:off x="332099" y="2685023"/>
        <a:ext cx="4507974" cy="1285836"/>
      </dsp:txXfrm>
    </dsp:sp>
    <dsp:sp modelId="{E6FD6032-6709-475F-91F9-44601972C78C}">
      <dsp:nvSpPr>
        <dsp:cNvPr id="0" name=""/>
        <dsp:cNvSpPr/>
      </dsp:nvSpPr>
      <dsp:spPr>
        <a:xfrm>
          <a:off x="0" y="5504135"/>
          <a:ext cx="5255905" cy="201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EEAF5-FE17-487B-8C2E-238105C618EB}">
      <dsp:nvSpPr>
        <dsp:cNvPr id="0" name=""/>
        <dsp:cNvSpPr/>
      </dsp:nvSpPr>
      <dsp:spPr>
        <a:xfrm>
          <a:off x="249963" y="4167141"/>
          <a:ext cx="5004163" cy="145507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062" tIns="0" rIns="139062" bIns="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a:rPr>
            <a:t>Terminar</a:t>
          </a:r>
          <a:r>
            <a:rPr lang="en-US" sz="1800" kern="1200" dirty="0"/>
            <a:t> repitiendo los hechos y/o datos y  enfatizando la </a:t>
          </a:r>
          <a:r>
            <a:rPr lang="en-US" sz="1800" kern="1200" dirty="0" err="1"/>
            <a:t>información</a:t>
          </a:r>
          <a:r>
            <a:rPr lang="en-US" sz="1800" kern="1200" dirty="0"/>
            <a:t> o </a:t>
          </a:r>
          <a:r>
            <a:rPr lang="en-US" sz="1800" kern="1200" dirty="0" err="1"/>
            <a:t>explicación</a:t>
          </a:r>
          <a:r>
            <a:rPr lang="en-US" sz="1800" kern="1200" dirty="0"/>
            <a:t> </a:t>
          </a:r>
          <a:r>
            <a:rPr lang="en-US" sz="1800" kern="1200" dirty="0" err="1">
              <a:latin typeface="Calibri"/>
            </a:rPr>
            <a:t>correcta</a:t>
          </a:r>
          <a:endParaRPr lang="es-MX" sz="1800" kern="1200" dirty="0" err="1"/>
        </a:p>
      </dsp:txBody>
      <dsp:txXfrm>
        <a:off x="320994" y="4238172"/>
        <a:ext cx="4862101" cy="1313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643A2-F6DC-4BAE-BC1D-3FCD43864EE8}">
      <dsp:nvSpPr>
        <dsp:cNvPr id="0" name=""/>
        <dsp:cNvSpPr/>
      </dsp:nvSpPr>
      <dsp:spPr>
        <a:xfrm>
          <a:off x="2105983" y="0"/>
          <a:ext cx="1960406" cy="1960505"/>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F32F8A-3734-477E-B9EF-21A52CCB90CD}">
      <dsp:nvSpPr>
        <dsp:cNvPr id="0" name=""/>
        <dsp:cNvSpPr/>
      </dsp:nvSpPr>
      <dsp:spPr>
        <a:xfrm>
          <a:off x="2538810" y="710034"/>
          <a:ext cx="1094017" cy="54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PREGUNTAR</a:t>
          </a:r>
        </a:p>
      </dsp:txBody>
      <dsp:txXfrm>
        <a:off x="2538810" y="710034"/>
        <a:ext cx="1094017" cy="546764"/>
      </dsp:txXfrm>
    </dsp:sp>
    <dsp:sp modelId="{56110FDB-BC58-48C9-99D6-7C2E8748D1AA}">
      <dsp:nvSpPr>
        <dsp:cNvPr id="0" name=""/>
        <dsp:cNvSpPr/>
      </dsp:nvSpPr>
      <dsp:spPr>
        <a:xfrm>
          <a:off x="1561364" y="1126436"/>
          <a:ext cx="1960406" cy="1960505"/>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CBA9C-7E20-41B6-889F-9F6761E3F672}">
      <dsp:nvSpPr>
        <dsp:cNvPr id="0" name=""/>
        <dsp:cNvSpPr/>
      </dsp:nvSpPr>
      <dsp:spPr>
        <a:xfrm>
          <a:off x="1991985" y="1839001"/>
          <a:ext cx="1094017" cy="54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RECONOCER</a:t>
          </a:r>
        </a:p>
      </dsp:txBody>
      <dsp:txXfrm>
        <a:off x="1991985" y="1839001"/>
        <a:ext cx="1094017" cy="546764"/>
      </dsp:txXfrm>
    </dsp:sp>
    <dsp:sp modelId="{E568791F-8F2D-4A4D-9C8F-AAE0A7428C70}">
      <dsp:nvSpPr>
        <dsp:cNvPr id="0" name=""/>
        <dsp:cNvSpPr/>
      </dsp:nvSpPr>
      <dsp:spPr>
        <a:xfrm>
          <a:off x="2105983" y="2257934"/>
          <a:ext cx="1960406" cy="1960505"/>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D6323-FE48-4B79-962A-A51F55B8B5CF}">
      <dsp:nvSpPr>
        <dsp:cNvPr id="0" name=""/>
        <dsp:cNvSpPr/>
      </dsp:nvSpPr>
      <dsp:spPr>
        <a:xfrm>
          <a:off x="2538810" y="2967336"/>
          <a:ext cx="1094017" cy="54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AFIRMAR</a:t>
          </a:r>
        </a:p>
      </dsp:txBody>
      <dsp:txXfrm>
        <a:off x="2538810" y="2967336"/>
        <a:ext cx="1094017" cy="546764"/>
      </dsp:txXfrm>
    </dsp:sp>
    <dsp:sp modelId="{A26D8FA1-BF1F-495F-B5CB-33B08240EBD8}">
      <dsp:nvSpPr>
        <dsp:cNvPr id="0" name=""/>
        <dsp:cNvSpPr/>
      </dsp:nvSpPr>
      <dsp:spPr>
        <a:xfrm>
          <a:off x="1561364" y="3386269"/>
          <a:ext cx="1960406" cy="1960505"/>
        </a:xfrm>
        <a:prstGeom prst="leftCircularArrow">
          <a:avLst>
            <a:gd name="adj1" fmla="val 10980"/>
            <a:gd name="adj2" fmla="val 1142322"/>
            <a:gd name="adj3" fmla="val 6300000"/>
            <a:gd name="adj4" fmla="val 18900000"/>
            <a:gd name="adj5" fmla="val 125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2E4EA-C0F8-4C87-A933-71CB4CE1FE3D}">
      <dsp:nvSpPr>
        <dsp:cNvPr id="0" name=""/>
        <dsp:cNvSpPr/>
      </dsp:nvSpPr>
      <dsp:spPr>
        <a:xfrm>
          <a:off x="1991985" y="4096304"/>
          <a:ext cx="1094017" cy="54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PEDIR PERMISO</a:t>
          </a:r>
        </a:p>
      </dsp:txBody>
      <dsp:txXfrm>
        <a:off x="1991985" y="4096304"/>
        <a:ext cx="1094017" cy="546764"/>
      </dsp:txXfrm>
    </dsp:sp>
    <dsp:sp modelId="{CB2DE6B1-E7B2-463D-A4C4-88A3DC9C1D7E}">
      <dsp:nvSpPr>
        <dsp:cNvPr id="0" name=""/>
        <dsp:cNvSpPr/>
      </dsp:nvSpPr>
      <dsp:spPr>
        <a:xfrm>
          <a:off x="2245355" y="4643068"/>
          <a:ext cx="1684235" cy="1685224"/>
        </a:xfrm>
        <a:prstGeom prst="blockArc">
          <a:avLst>
            <a:gd name="adj1" fmla="val 13500000"/>
            <a:gd name="adj2" fmla="val 10800000"/>
            <a:gd name="adj3" fmla="val 12740"/>
          </a:avLst>
        </a:prstGeom>
        <a:solidFill>
          <a:srgbClr val="7030A0">
            <a:alpha val="5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510DC-CBC8-46F4-A201-98754FD48793}">
      <dsp:nvSpPr>
        <dsp:cNvPr id="0" name=""/>
        <dsp:cNvSpPr/>
      </dsp:nvSpPr>
      <dsp:spPr>
        <a:xfrm>
          <a:off x="2538810" y="5225271"/>
          <a:ext cx="1094017" cy="54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RESPONDER</a:t>
          </a:r>
        </a:p>
      </dsp:txBody>
      <dsp:txXfrm>
        <a:off x="2538810" y="5225271"/>
        <a:ext cx="1094017" cy="546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5168D-2AB5-419F-AA68-45092D9E7C3B}">
      <dsp:nvSpPr>
        <dsp:cNvPr id="0" name=""/>
        <dsp:cNvSpPr/>
      </dsp:nvSpPr>
      <dsp:spPr>
        <a:xfrm>
          <a:off x="1884842" y="1429910"/>
          <a:ext cx="4217418" cy="3245912"/>
        </a:xfrm>
        <a:prstGeom prst="ellipse">
          <a:avLst/>
        </a:prstGeom>
        <a:solidFill>
          <a:srgbClr val="B9DB9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b="0" i="0" kern="1200" dirty="0">
              <a:solidFill>
                <a:schemeClr val="tx1"/>
              </a:solidFill>
              <a:latin typeface="Calibri"/>
            </a:rPr>
            <a:t>¿</a:t>
          </a:r>
          <a:r>
            <a:rPr lang="en-US" sz="2400" b="0" i="0" kern="1200" dirty="0" err="1">
              <a:solidFill>
                <a:schemeClr val="tx1"/>
              </a:solidFill>
              <a:latin typeface="Calibri"/>
            </a:rPr>
            <a:t>Qué</a:t>
          </a:r>
          <a:r>
            <a:rPr lang="en-US" sz="2400" b="0" i="0" kern="1200" dirty="0">
              <a:solidFill>
                <a:schemeClr val="tx1"/>
              </a:solidFill>
              <a:latin typeface="Calibri"/>
            </a:rPr>
            <a:t> </a:t>
          </a:r>
          <a:r>
            <a:rPr lang="en-US" sz="2400" b="0" i="0" kern="1200" dirty="0" err="1">
              <a:solidFill>
                <a:schemeClr val="tx1"/>
              </a:solidFill>
              <a:latin typeface="Calibri"/>
            </a:rPr>
            <a:t>necesitan</a:t>
          </a:r>
          <a:r>
            <a:rPr lang="en-US" sz="2400" b="0" i="0" kern="1200" dirty="0">
              <a:solidFill>
                <a:schemeClr val="tx1"/>
              </a:solidFill>
              <a:latin typeface="Calibri"/>
            </a:rPr>
            <a:t> las personas para tomar decisiones educadas?</a:t>
          </a:r>
          <a:endParaRPr lang="en-US" sz="2800" b="0" i="0" kern="1200" dirty="0" err="1"/>
        </a:p>
        <a:p>
          <a:pPr marL="0" lvl="0" indent="0" algn="ctr" defTabSz="1066800" rtl="0">
            <a:lnSpc>
              <a:spcPct val="90000"/>
            </a:lnSpc>
            <a:spcBef>
              <a:spcPct val="0"/>
            </a:spcBef>
            <a:spcAft>
              <a:spcPct val="35000"/>
            </a:spcAft>
            <a:buNone/>
          </a:pPr>
          <a:r>
            <a:rPr lang="en-US" sz="2800" b="0" i="0" kern="1200" dirty="0">
              <a:solidFill>
                <a:schemeClr val="tx1"/>
              </a:solidFill>
            </a:rPr>
            <a:t>¿Para </a:t>
          </a:r>
          <a:r>
            <a:rPr lang="en-US" sz="2800" b="0" i="0" kern="1200" dirty="0" err="1">
              <a:solidFill>
                <a:schemeClr val="tx1"/>
              </a:solidFill>
            </a:rPr>
            <a:t>protegerse</a:t>
          </a:r>
          <a:r>
            <a:rPr lang="en-US" sz="2800" b="0" i="0" kern="1200" dirty="0">
              <a:solidFill>
                <a:schemeClr val="tx1"/>
              </a:solidFill>
            </a:rPr>
            <a:t> de la </a:t>
          </a:r>
          <a:r>
            <a:rPr lang="en-US" sz="2800" b="0" i="0" kern="1200" dirty="0" err="1">
              <a:solidFill>
                <a:schemeClr val="tx1"/>
              </a:solidFill>
            </a:rPr>
            <a:t>desinformación</a:t>
          </a:r>
          <a:r>
            <a:rPr lang="en-US" sz="2800" b="0" i="0" kern="1200" dirty="0">
              <a:solidFill>
                <a:schemeClr val="tx1"/>
              </a:solidFill>
            </a:rPr>
            <a:t>?</a:t>
          </a:r>
        </a:p>
      </dsp:txBody>
      <dsp:txXfrm>
        <a:off x="2502469" y="1905263"/>
        <a:ext cx="2982164" cy="2295206"/>
      </dsp:txXfrm>
    </dsp:sp>
    <dsp:sp modelId="{40D9A73D-EEC5-47B8-88B6-3A4FD429852A}">
      <dsp:nvSpPr>
        <dsp:cNvPr id="0" name=""/>
        <dsp:cNvSpPr/>
      </dsp:nvSpPr>
      <dsp:spPr>
        <a:xfrm>
          <a:off x="1728845" y="231068"/>
          <a:ext cx="5647360" cy="5886815"/>
        </a:xfrm>
        <a:prstGeom prst="blockArc">
          <a:avLst>
            <a:gd name="adj1" fmla="val 16509444"/>
            <a:gd name="adj2" fmla="val 5088054"/>
            <a:gd name="adj3" fmla="val 524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9E737B7-DED5-4BAC-9F68-DB3741860AFE}">
      <dsp:nvSpPr>
        <dsp:cNvPr id="0" name=""/>
        <dsp:cNvSpPr/>
      </dsp:nvSpPr>
      <dsp:spPr>
        <a:xfrm>
          <a:off x="5225026" y="0"/>
          <a:ext cx="1501301" cy="1500987"/>
        </a:xfrm>
        <a:prstGeom prst="ellipse">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55869F5-FB98-4C15-A766-AF4631F87A97}">
      <dsp:nvSpPr>
        <dsp:cNvPr id="0" name=""/>
        <dsp:cNvSpPr/>
      </dsp:nvSpPr>
      <dsp:spPr>
        <a:xfrm>
          <a:off x="6840673" y="19202"/>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rtl="0">
            <a:lnSpc>
              <a:spcPct val="90000"/>
            </a:lnSpc>
            <a:spcBef>
              <a:spcPct val="0"/>
            </a:spcBef>
            <a:spcAft>
              <a:spcPct val="10000"/>
            </a:spcAft>
            <a:buNone/>
          </a:pPr>
          <a:r>
            <a:rPr lang="en-US" sz="1300" kern="1200" dirty="0">
              <a:solidFill>
                <a:schemeClr val="tx1"/>
              </a:solidFill>
              <a:latin typeface="Calibri"/>
              <a:cs typeface="Calibri"/>
            </a:rPr>
            <a:t>Conocimiento Entrenamiento</a:t>
          </a:r>
          <a:endParaRPr lang="en-US" sz="1300" kern="1200" dirty="0">
            <a:solidFill>
              <a:schemeClr val="tx1"/>
            </a:solidFill>
          </a:endParaRPr>
        </a:p>
      </dsp:txBody>
      <dsp:txXfrm>
        <a:off x="6840673" y="19202"/>
        <a:ext cx="2009687" cy="1452981"/>
      </dsp:txXfrm>
    </dsp:sp>
    <dsp:sp modelId="{BE81C579-FAE2-4FA1-A6E3-E9D5D3F7092A}">
      <dsp:nvSpPr>
        <dsp:cNvPr id="0" name=""/>
        <dsp:cNvSpPr/>
      </dsp:nvSpPr>
      <dsp:spPr>
        <a:xfrm>
          <a:off x="6333933" y="1397934"/>
          <a:ext cx="1501301" cy="1500987"/>
        </a:xfrm>
        <a:prstGeom prst="ellipse">
          <a:avLst/>
        </a:prstGeom>
        <a:blipFill>
          <a:blip xmlns:r="http://schemas.openxmlformats.org/officeDocument/2006/relationships"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7D2543E-98AE-4F2C-88A9-A80EE1722356}">
      <dsp:nvSpPr>
        <dsp:cNvPr id="0" name=""/>
        <dsp:cNvSpPr/>
      </dsp:nvSpPr>
      <dsp:spPr>
        <a:xfrm>
          <a:off x="7945466" y="1424178"/>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rtl="0">
            <a:lnSpc>
              <a:spcPct val="90000"/>
            </a:lnSpc>
            <a:spcBef>
              <a:spcPct val="0"/>
            </a:spcBef>
            <a:spcAft>
              <a:spcPct val="10000"/>
            </a:spcAft>
            <a:buNone/>
          </a:pPr>
          <a:r>
            <a:rPr lang="en-US" sz="1300" kern="1200" dirty="0">
              <a:solidFill>
                <a:schemeClr val="tx1"/>
              </a:solidFill>
            </a:rPr>
            <a:t>Equipo de protección </a:t>
          </a:r>
          <a:r>
            <a:rPr lang="en-US" sz="1300" kern="1200" dirty="0">
              <a:solidFill>
                <a:schemeClr val="tx1"/>
              </a:solidFill>
              <a:latin typeface="Calibri"/>
              <a:ea typeface="Calibri"/>
              <a:cs typeface="Calibri"/>
            </a:rPr>
            <a:t>personal</a:t>
          </a:r>
        </a:p>
      </dsp:txBody>
      <dsp:txXfrm>
        <a:off x="7945466" y="1424178"/>
        <a:ext cx="2009687" cy="1452981"/>
      </dsp:txXfrm>
    </dsp:sp>
    <dsp:sp modelId="{530E8429-D2A2-4499-A56E-7377FBABF6A9}">
      <dsp:nvSpPr>
        <dsp:cNvPr id="0" name=""/>
        <dsp:cNvSpPr/>
      </dsp:nvSpPr>
      <dsp:spPr>
        <a:xfrm>
          <a:off x="6328174" y="3453231"/>
          <a:ext cx="1501301" cy="1500987"/>
        </a:xfrm>
        <a:prstGeom prst="ellipse">
          <a:avLst/>
        </a:prstGeom>
        <a:blipFill>
          <a:blip xmlns:r="http://schemas.openxmlformats.org/officeDocument/2006/relationships"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236874E-9D3D-40DC-9D53-307DE65A789A}">
      <dsp:nvSpPr>
        <dsp:cNvPr id="0" name=""/>
        <dsp:cNvSpPr/>
      </dsp:nvSpPr>
      <dsp:spPr>
        <a:xfrm>
          <a:off x="7945466" y="3477554"/>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rtl="0">
            <a:lnSpc>
              <a:spcPct val="90000"/>
            </a:lnSpc>
            <a:spcBef>
              <a:spcPct val="0"/>
            </a:spcBef>
            <a:spcAft>
              <a:spcPct val="10000"/>
            </a:spcAft>
            <a:buNone/>
          </a:pPr>
          <a:r>
            <a:rPr lang="en-US" sz="1300" kern="1200" dirty="0">
              <a:solidFill>
                <a:schemeClr val="tx1"/>
              </a:solidFill>
            </a:rPr>
            <a:t>Conocimiento de </a:t>
          </a:r>
          <a:r>
            <a:rPr lang="en-US" sz="1300" kern="1200" dirty="0" err="1">
              <a:solidFill>
                <a:schemeClr val="tx1"/>
              </a:solidFill>
            </a:rPr>
            <a:t>los</a:t>
          </a:r>
          <a:r>
            <a:rPr lang="en-US" sz="1300" kern="1200" dirty="0">
              <a:solidFill>
                <a:schemeClr val="tx1"/>
              </a:solidFill>
            </a:rPr>
            <a:t> </a:t>
          </a:r>
          <a:r>
            <a:rPr lang="en-US" sz="1300" kern="1200" dirty="0">
              <a:solidFill>
                <a:schemeClr val="tx1"/>
              </a:solidFill>
              <a:latin typeface="Calibri"/>
              <a:cs typeface="Calibri"/>
            </a:rPr>
            <a:t>derechos</a:t>
          </a:r>
        </a:p>
      </dsp:txBody>
      <dsp:txXfrm>
        <a:off x="7945466" y="3477554"/>
        <a:ext cx="2009687" cy="1452981"/>
      </dsp:txXfrm>
    </dsp:sp>
    <dsp:sp modelId="{9E1A2921-6B9E-4707-852F-262D262C3913}">
      <dsp:nvSpPr>
        <dsp:cNvPr id="0" name=""/>
        <dsp:cNvSpPr/>
      </dsp:nvSpPr>
      <dsp:spPr>
        <a:xfrm>
          <a:off x="5225026" y="4899812"/>
          <a:ext cx="1501301" cy="1500987"/>
        </a:xfrm>
        <a:prstGeom prst="ellipse">
          <a:avLst/>
        </a:prstGeom>
        <a:blipFill>
          <a:blip xmlns:r="http://schemas.openxmlformats.org/officeDocument/2006/relationships" r:embed="rId5"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F81EC1A-A1E2-4A88-B36F-3DFD88AAC6D3}">
      <dsp:nvSpPr>
        <dsp:cNvPr id="0" name=""/>
        <dsp:cNvSpPr/>
      </dsp:nvSpPr>
      <dsp:spPr>
        <a:xfrm>
          <a:off x="6840673" y="4930536"/>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rtl="0">
            <a:lnSpc>
              <a:spcPct val="90000"/>
            </a:lnSpc>
            <a:spcBef>
              <a:spcPct val="0"/>
            </a:spcBef>
            <a:spcAft>
              <a:spcPct val="10000"/>
            </a:spcAft>
            <a:buNone/>
          </a:pPr>
          <a:r>
            <a:rPr lang="en-US" sz="1300" kern="1200" dirty="0">
              <a:solidFill>
                <a:schemeClr val="tx1"/>
              </a:solidFill>
            </a:rPr>
            <a:t>Recursos de la </a:t>
          </a:r>
          <a:r>
            <a:rPr lang="en-US" sz="1300" kern="1200" dirty="0">
              <a:solidFill>
                <a:schemeClr val="tx1"/>
              </a:solidFill>
              <a:latin typeface="Calibri"/>
              <a:ea typeface="Calibri"/>
              <a:cs typeface="Calibri"/>
            </a:rPr>
            <a:t>comunidad</a:t>
          </a:r>
        </a:p>
      </dsp:txBody>
      <dsp:txXfrm>
        <a:off x="6840673" y="4930536"/>
        <a:ext cx="2009687" cy="145298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674E9-5033-402A-8EC2-A2E9FF63580B}"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01D5A-42EA-481E-8207-CF1C734542A2}" type="slidenum">
              <a:rPr lang="en-US" smtClean="0"/>
              <a:t>‹#›</a:t>
            </a:fld>
            <a:endParaRPr lang="en-US"/>
          </a:p>
        </p:txBody>
      </p:sp>
    </p:spTree>
    <p:extLst>
      <p:ext uri="{BB962C8B-B14F-4D97-AF65-F5344CB8AC3E}">
        <p14:creationId xmlns:p14="http://schemas.microsoft.com/office/powerpoint/2010/main" val="78743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aho.org/es/documentos/entender-infodemia-desinformacion-lucha-contra-covid-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aho.org/es/documentos/entender-infodemia-desinformacion-lucha-contra-covid-1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80/10463283.2021.187698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s-MX" dirty="0"/>
              <a:t>¿Qué hace que seamos más susceptibles de creer en mitos e información errónea? </a:t>
            </a:r>
          </a:p>
          <a:p>
            <a:pPr marL="285750" indent="-285750">
              <a:buFont typeface="Arial,Sans-Serif"/>
              <a:buChar char="•"/>
            </a:pPr>
            <a:r>
              <a:rPr lang="es-MX" dirty="0"/>
              <a:t>¿Cómo podemos combatirla?</a:t>
            </a:r>
          </a:p>
          <a:p>
            <a:r>
              <a:rPr lang="es-ES" dirty="0"/>
              <a:t> … </a:t>
            </a:r>
          </a:p>
          <a:p>
            <a:r>
              <a:rPr lang="es-ES" dirty="0"/>
              <a:t>Utilizar el sitio web y las herramientas de la OPS y los CDC</a:t>
            </a:r>
          </a:p>
          <a:p>
            <a:r>
              <a:rPr lang="es-419" dirty="0"/>
              <a:t>Utilice este enlace: </a:t>
            </a:r>
            <a:r>
              <a:rPr lang="es-419" u="sng" dirty="0">
                <a:hlinkClick r:id="rId3"/>
              </a:rPr>
              <a:t>https://www.paho.org/es/documentos/entender-infodemia-desinformacion-lucha-contra-covid-19</a:t>
            </a:r>
            <a:endParaRPr lang="es-419" u="sng"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49797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ES" dirty="0"/>
              <a:t>¿De qué nos sirve entender este modelo?</a:t>
            </a:r>
            <a:br>
              <a:rPr lang="es-ES" dirty="0">
                <a:cs typeface="+mn-lt"/>
              </a:rPr>
            </a:br>
            <a:endParaRPr lang="en-US" dirty="0"/>
          </a:p>
          <a:p>
            <a:pPr>
              <a:defRPr/>
            </a:pPr>
            <a:r>
              <a:rPr lang="es-ES" dirty="0"/>
              <a:t>Nos ayuda porque podemos ver cómo la gente transmite información errónea. Este modelo utiliza hechos y datos sencillos y pegajosos respaldados por fuentes fiables.</a:t>
            </a:r>
          </a:p>
          <a:p>
            <a:pPr>
              <a:defRPr/>
            </a:pPr>
            <a:endParaRPr lang="en-US" dirty="0"/>
          </a:p>
          <a:p>
            <a:pPr>
              <a:defRPr/>
            </a:pPr>
            <a:r>
              <a:rPr lang="es-ES" dirty="0"/>
              <a:t>Desafortunadamente, a veces compartimos información de una forma que nadie entiende, ahí es donde entramos nosotros para traducir y hacer que la información sea más fácil de entender.</a:t>
            </a:r>
          </a:p>
          <a:p>
            <a:pPr>
              <a:defRPr/>
            </a:pPr>
            <a:endParaRPr lang="en-US" dirty="0"/>
          </a:p>
          <a:p>
            <a:pPr>
              <a:defRPr/>
            </a:pPr>
            <a:r>
              <a:rPr lang="es-ES" dirty="0"/>
              <a:t>En segundo lugar, tenemos que alertar o advertir a los demás sobre el mito. Tenemos que decirles cómo funciona la propagación de virus... exponer la técnica de manipulación que se utiliza para que la gente tenga ese pensamiento crítico y diga " a lo mejor eso no es cierto, mejor debo checar la fuente, voy a utilizar esta herramienta para ver si eso es verdad o no.” </a:t>
            </a:r>
            <a:endParaRPr lang="en-US" dirty="0"/>
          </a:p>
          <a:p>
            <a:pPr>
              <a:defRPr/>
            </a:pPr>
            <a:endParaRPr lang="en-US" dirty="0"/>
          </a:p>
          <a:p>
            <a:pPr>
              <a:defRPr/>
            </a:pPr>
            <a:r>
              <a:rPr lang="es-ES" dirty="0"/>
              <a:t>Y, por último, hay que terminar repitiendo los hechos, es decir, repitiendo lo que sí es verdad, enfatizando muy bien la información correcta y la fuente.</a:t>
            </a:r>
            <a:endParaRPr lang="es-ES">
              <a:ea typeface="Calibri"/>
              <a:cs typeface="Calibri"/>
            </a:endParaRPr>
          </a:p>
          <a:p>
            <a:pPr>
              <a:defRPr/>
            </a:pPr>
            <a:endParaRPr lang="es-ES" dirty="0"/>
          </a:p>
          <a:p>
            <a:pPr>
              <a:defRPr/>
            </a:pPr>
            <a:r>
              <a:rPr lang="en-US" b="1" i="0" dirty="0">
                <a:effectLst/>
              </a:rPr>
              <a:t>Van Der Linden, Sander . Misinformation: susceptibility, spread, and interventions to immunize the public. Nature Medicine 2022. Vol. 28</a:t>
            </a:r>
            <a:r>
              <a:rPr lang="en-US" b="1" dirty="0"/>
              <a:t> </a:t>
            </a:r>
            <a:r>
              <a:rPr lang="en-US" dirty="0">
                <a:effectLst/>
              </a:rPr>
              <a:t>DO</a:t>
            </a:r>
            <a:r>
              <a:rPr lang="en-US" dirty="0"/>
              <a:t> </a:t>
            </a:r>
            <a:r>
              <a:rPr lang="en-US" dirty="0">
                <a:effectLst/>
              </a:rPr>
              <a:t> - 10.1038/s41591-022-01713-6</a:t>
            </a:r>
            <a:endParaRPr lang="en-US" dirty="0">
              <a:ea typeface="Calibri"/>
              <a:cs typeface="Calibri"/>
            </a:endParaRPr>
          </a:p>
          <a:p>
            <a:pPr>
              <a:defRPr/>
            </a:pPr>
            <a:endParaRPr lang="en-US">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51501D5A-42EA-481E-8207-CF1C734542A2}" type="slidenum">
              <a:rPr lang="en-US" smtClean="0"/>
              <a:t>11</a:t>
            </a:fld>
            <a:endParaRPr lang="en-US"/>
          </a:p>
        </p:txBody>
      </p:sp>
    </p:spTree>
    <p:extLst>
      <p:ext uri="{BB962C8B-B14F-4D97-AF65-F5344CB8AC3E}">
        <p14:creationId xmlns:p14="http://schemas.microsoft.com/office/powerpoint/2010/main" val="426977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Primero, PREGUNTAR: cuando nos encontramos con personas resistentes, pregúnteles qué es lo que piensan. Tratemos de no contrariarnos. Pregúnteles qué les preocupa, qué les está sucediendo, aprenda de lo que le están respondiendo a usted; luego, </a:t>
            </a:r>
          </a:p>
          <a:p>
            <a:r>
              <a:rPr lang="es-ES" dirty="0"/>
              <a:t> </a:t>
            </a:r>
          </a:p>
          <a:p>
            <a:r>
              <a:rPr lang="es-ES"/>
              <a:t>RECONOZCA qué es lo que la persona está pensando y sintiendo, hágale saber que entiende lo que ellos están pensando y que usted también ha escuchado al respecto y tiene información sobre eso y, por último,</a:t>
            </a:r>
          </a:p>
          <a:p>
            <a:r>
              <a:rPr lang="es-ES" dirty="0"/>
              <a:t> </a:t>
            </a:r>
          </a:p>
          <a:p>
            <a:r>
              <a:rPr lang="es-ES"/>
              <a:t>LES RESPONDEMOS. </a:t>
            </a:r>
          </a:p>
          <a:p>
            <a:r>
              <a:rPr lang="es-ES" dirty="0"/>
              <a:t> </a:t>
            </a:r>
          </a:p>
          <a:p>
            <a:r>
              <a:rPr lang="es-ES"/>
              <a:t>Como primer paso en nuestra respuesta, AFIRMAMOS que también hemos oído la misma información.</a:t>
            </a:r>
          </a:p>
          <a:p>
            <a:r>
              <a:rPr lang="es-ES" dirty="0"/>
              <a:t> </a:t>
            </a:r>
          </a:p>
          <a:p>
            <a:r>
              <a:rPr lang="es-ES"/>
              <a:t>Luego, PEDIMOS PERMISO. A veces, cuando compartimos información sin pedir permiso, nos rechazan. Pedir permiso es muy importante. Si la persona no le da permiso, no se preocupe, de cualquier manera, está ganando porque no perdió el tiempo explicándole, sino que le está diciendo que usted tiene una versión alterna.</a:t>
            </a:r>
          </a:p>
          <a:p>
            <a:r>
              <a:rPr lang="es-ES" dirty="0"/>
              <a:t> </a:t>
            </a:r>
          </a:p>
          <a:p>
            <a:r>
              <a:rPr lang="es-ES" dirty="0"/>
              <a:t>Si le dan permiso, entonces puede RESPONDER con la información y los recursos que tiene para compartir.</a:t>
            </a:r>
            <a:endParaRPr lang="es-ES" dirty="0">
              <a:ea typeface="Calibri"/>
              <a:cs typeface="Calibri"/>
            </a:endParaRPr>
          </a:p>
          <a:p>
            <a:r>
              <a:rPr lang="es-ES" dirty="0"/>
              <a:t> </a:t>
            </a:r>
          </a:p>
          <a:p>
            <a:r>
              <a:rPr lang="es-ES" dirty="0"/>
              <a:t>Lo importante es evitar juzgar. Debemos escuchar para poder luchar contra este virus de la desinformación, saber cómo funciona y cómo podemos responder. Practiquemos para que no nos rechacen.</a:t>
            </a:r>
            <a:endParaRPr lang="es-ES" dirty="0">
              <a:ea typeface="Calibri"/>
              <a:cs typeface="Calibri"/>
            </a:endParaRP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51501D5A-42EA-481E-8207-CF1C734542A2}" type="slidenum">
              <a:rPr lang="en-US" smtClean="0"/>
              <a:t>12</a:t>
            </a:fld>
            <a:endParaRPr lang="en-US"/>
          </a:p>
        </p:txBody>
      </p:sp>
    </p:spTree>
    <p:extLst>
      <p:ext uri="{BB962C8B-B14F-4D97-AF65-F5344CB8AC3E}">
        <p14:creationId xmlns:p14="http://schemas.microsoft.com/office/powerpoint/2010/main" val="294973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5463"/>
            <a:ext cx="4673600" cy="2628900"/>
          </a:xfrm>
        </p:spPr>
      </p:sp>
      <p:sp>
        <p:nvSpPr>
          <p:cNvPr id="3" name="Notes Placeholder 2"/>
          <p:cNvSpPr>
            <a:spLocks noGrp="1"/>
          </p:cNvSpPr>
          <p:nvPr>
            <p:ph type="body" idx="1"/>
          </p:nvPr>
        </p:nvSpPr>
        <p:spPr/>
        <p:txBody>
          <a:bodyPr/>
          <a:lstStyle/>
          <a:p>
            <a:r>
              <a:rPr lang="es-ES"/>
              <a:t>Este modelo se ha mostrado en muchas presentaciones sobre salud ocupacional. Partimos de la base de que las personas disponen de recursos para tomar sus decisiones, tienen los conocimientos que necesitan, saben cómo protegerse, conocen sus derechos y saben dónde acudir para beneficiarse de los recursos de la comunidad.</a:t>
            </a:r>
            <a:endParaRPr lang="en-US" dirty="0"/>
          </a:p>
          <a:p>
            <a:endParaRPr lang="en-US" dirty="0"/>
          </a:p>
          <a:p>
            <a:r>
              <a:rPr lang="es-ES" dirty="0"/>
              <a:t>Cuando nos enfrentamos a la información errada y a la desinformación en las comunidades, podemos asumir lo mismo. Sin embargo, para ser inmunes a la información falsa las personas deben saber sobre su salud, cómo funciona la persuasión y comprender que tienen libertad y el poder de decisión. Esto es lo más valioso para un ser humano. Podemos empoderar a las personas y darles recursos objetivos y confiables que puedan entender para ayudarles a tomar decisiones con el conocimiento que tienen.</a:t>
            </a:r>
            <a:endParaRPr lang="en-US" dirty="0"/>
          </a:p>
        </p:txBody>
      </p:sp>
      <p:sp>
        <p:nvSpPr>
          <p:cNvPr id="4" name="Slide Number Placeholder 3"/>
          <p:cNvSpPr>
            <a:spLocks noGrp="1"/>
          </p:cNvSpPr>
          <p:nvPr>
            <p:ph type="sldNum" sz="quarter" idx="10"/>
          </p:nvPr>
        </p:nvSpPr>
        <p:spPr/>
        <p:txBody>
          <a:bodyPr/>
          <a:lstStyle/>
          <a:p>
            <a:pPr marL="0" marR="0" lvl="0" indent="0" algn="r" defTabSz="912734" rtl="0" eaLnBrk="1" fontAlgn="auto" latinLnBrk="0" hangingPunct="1">
              <a:lnSpc>
                <a:spcPct val="100000"/>
              </a:lnSpc>
              <a:spcBef>
                <a:spcPts val="0"/>
              </a:spcBef>
              <a:spcAft>
                <a:spcPts val="0"/>
              </a:spcAft>
              <a:buClrTx/>
              <a:buSzTx/>
              <a:buFontTx/>
              <a:buNone/>
              <a:tabLst/>
              <a:defRPr/>
            </a:pPr>
            <a:fld id="{0E8179CD-53E2-488D-8339-75306BCFF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73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27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4/18/2018</a:t>
            </a:r>
          </a:p>
        </p:txBody>
      </p:sp>
      <p:sp>
        <p:nvSpPr>
          <p:cNvPr id="6" name="Footer Placeholder 5"/>
          <p:cNvSpPr>
            <a:spLocks noGrp="1"/>
          </p:cNvSpPr>
          <p:nvPr>
            <p:ph type="ftr" sz="quarter" idx="12"/>
          </p:nvPr>
        </p:nvSpPr>
        <p:spPr/>
        <p:txBody>
          <a:bodyPr/>
          <a:lstStyle/>
          <a:p>
            <a:pPr marL="0" marR="0" lvl="0" indent="0" algn="l" defTabSz="912734"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Calibri"/>
                <a:ea typeface="+mn-ea"/>
                <a:cs typeface="+mn-cs"/>
              </a:rPr>
              <a:t>ToT VdS Raleigh NC 15 de Marzo del 2019</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3"/>
          </p:nvPr>
        </p:nvSpPr>
        <p:spPr/>
        <p:txBody>
          <a:bodyPr/>
          <a:lstStyle/>
          <a:p>
            <a:pPr marL="0" marR="0" lvl="0" indent="0" algn="l" defTabSz="9127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Taller para Clinicos Comunitarios                       18 de Abril 2019</a:t>
            </a:r>
          </a:p>
        </p:txBody>
      </p:sp>
    </p:spTree>
    <p:extLst>
      <p:ext uri="{BB962C8B-B14F-4D97-AF65-F5344CB8AC3E}">
        <p14:creationId xmlns:p14="http://schemas.microsoft.com/office/powerpoint/2010/main" val="197331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endParaRPr lang="es" kern="100" dirty="0">
              <a:solidFill>
                <a:srgbClr val="4472C4"/>
              </a:solidFill>
            </a:endParaRPr>
          </a:p>
          <a:p>
            <a:pPr marL="285750" indent="-285750">
              <a:buFont typeface="Arial,Sans-Serif"/>
              <a:buChar char="•"/>
            </a:pPr>
            <a:r>
              <a:rPr lang="es" kern="100" dirty="0">
                <a:solidFill>
                  <a:srgbClr val="4472C4"/>
                </a:solidFill>
              </a:rPr>
              <a:t>Debemos preguntarnos </a:t>
            </a:r>
            <a:r>
              <a:rPr lang="es-MX" kern="100" dirty="0">
                <a:solidFill>
                  <a:srgbClr val="4472C4"/>
                </a:solidFill>
              </a:rPr>
              <a:t>¿</a:t>
            </a:r>
            <a:r>
              <a:rPr lang="es-ES" kern="100" dirty="0">
                <a:solidFill>
                  <a:srgbClr val="4472C4"/>
                </a:solidFill>
              </a:rPr>
              <a:t>qué es más importante para nosotros: compartir información automáticamente o compartir información veraz? </a:t>
            </a:r>
            <a:endParaRPr lang="en-US" kern="100" dirty="0">
              <a:solidFill>
                <a:srgbClr val="4472C4"/>
              </a:solidFill>
            </a:endParaRPr>
          </a:p>
          <a:p>
            <a:pPr marL="285750" indent="-285750">
              <a:buFont typeface="Arial,Sans-Serif"/>
              <a:buChar char="•"/>
            </a:pPr>
            <a:r>
              <a:rPr lang="es-MX" kern="100" dirty="0">
                <a:solidFill>
                  <a:srgbClr val="4472C4"/>
                </a:solidFill>
              </a:rPr>
              <a:t>¿Qué podemos hacer para evitar que se comparta información incorrecta</a:t>
            </a:r>
            <a:r>
              <a:rPr lang="es" kern="100" dirty="0">
                <a:solidFill>
                  <a:srgbClr val="4472C4"/>
                </a:solidFill>
              </a:rPr>
              <a:t>? </a:t>
            </a:r>
            <a:endParaRPr lang="en-US" kern="100" dirty="0">
              <a:solidFill>
                <a:srgbClr val="4472C4"/>
              </a:solidFill>
            </a:endParaRPr>
          </a:p>
          <a:p>
            <a:pPr marL="285750" indent="-285750">
              <a:buFont typeface="Arial,Sans-Serif"/>
              <a:buChar char="•"/>
            </a:pPr>
            <a:r>
              <a:rPr lang="es-MX" kern="100" dirty="0">
                <a:solidFill>
                  <a:srgbClr val="4472C4"/>
                </a:solidFill>
              </a:rPr>
              <a:t>¿</a:t>
            </a:r>
            <a:r>
              <a:rPr lang="es" kern="100" dirty="0">
                <a:solidFill>
                  <a:srgbClr val="4472C4"/>
                </a:solidFill>
              </a:rPr>
              <a:t>c</a:t>
            </a:r>
            <a:r>
              <a:rPr lang="es-MX" kern="100" dirty="0" err="1">
                <a:solidFill>
                  <a:srgbClr val="4472C4"/>
                </a:solidFill>
              </a:rPr>
              <a:t>ó</a:t>
            </a:r>
            <a:r>
              <a:rPr lang="es" kern="100" dirty="0" err="1">
                <a:solidFill>
                  <a:srgbClr val="4472C4"/>
                </a:solidFill>
              </a:rPr>
              <a:t>mo</a:t>
            </a:r>
            <a:r>
              <a:rPr lang="es" kern="100" dirty="0">
                <a:solidFill>
                  <a:srgbClr val="4472C4"/>
                </a:solidFill>
              </a:rPr>
              <a:t> podemos resolver esta situación?</a:t>
            </a:r>
          </a:p>
          <a:p>
            <a:endParaRPr lang="es-ES" kern="100" dirty="0">
              <a:solidFill>
                <a:srgbClr val="4472C4"/>
              </a:solidFill>
            </a:endParaRPr>
          </a:p>
          <a:p>
            <a:endParaRPr lang="es-ES" kern="100" dirty="0">
              <a:solidFill>
                <a:srgbClr val="4472C4"/>
              </a:solidFill>
            </a:endParaRPr>
          </a:p>
          <a:p>
            <a:r>
              <a:rPr lang="es-ES" kern="100" dirty="0">
                <a:solidFill>
                  <a:srgbClr val="4472C4"/>
                </a:solidFill>
              </a:rPr>
              <a:t>Utilizar el sitio web y las herramientas de la OPS y los CDC</a:t>
            </a:r>
          </a:p>
          <a:p>
            <a:r>
              <a:rPr lang="es-419" kern="100" dirty="0">
                <a:solidFill>
                  <a:srgbClr val="4472C4"/>
                </a:solidFill>
              </a:rPr>
              <a:t>Utilice este enlace: </a:t>
            </a:r>
            <a:r>
              <a:rPr lang="es-419" u="sng" kern="100" dirty="0">
                <a:solidFill>
                  <a:srgbClr val="4472C4"/>
                </a:solidFill>
                <a:hlinkClick r:id="rId3"/>
              </a:rPr>
              <a:t>https://www.paho.org/es/documentos/entender-infodemia-desinformacion-lucha-contra-covid-19</a:t>
            </a:r>
            <a:endParaRPr lang="es-419" kern="100" dirty="0">
              <a:solidFill>
                <a:srgbClr val="4472C4"/>
              </a:solidFill>
            </a:endParaRPr>
          </a:p>
          <a:p>
            <a:endParaRPr lang="es-419">
              <a:solidFill>
                <a:srgbClr val="000000"/>
              </a:solidFill>
              <a:ea typeface="Calibri" panose="020F0502020204030204"/>
              <a:cs typeface="Calibri" panose="020F0502020204030204"/>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6490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a:effectLst/>
                <a:latin typeface="Segoe UI" panose="020B0502040204020203" pitchFamily="34" charset="0"/>
                <a:ea typeface="Calibri" panose="020F0502020204030204" pitchFamily="34" charset="0"/>
                <a:cs typeface="Segoe UI" panose="020B0502040204020203" pitchFamily="34" charset="0"/>
              </a:rPr>
              <a:t>Primero tenemos que distinguir lo que es la información errónea de la desinformación. La información errónea es información incorrecta, engañosa, pero que no tiene propósito de hacer daño. Una persona la comparte sin siquiera pensar, y muchas veces lo hace de manera involuntaria porque todo el mundo está hablando de ello.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s-ES"/>
          </a:p>
          <a:p>
            <a:r>
              <a:rPr lang="es-ES"/>
              <a:t>Utilizar el sitio web y las herramientas de la OPS y los CDC</a:t>
            </a:r>
            <a:endParaRPr lang="es-ES">
              <a:cs typeface="Calibri"/>
            </a:endParaRPr>
          </a:p>
          <a:p>
            <a:endParaRPr lang="es-ES">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300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kern="100">
                <a:effectLst/>
              </a:rPr>
              <a:t>La desinformación tiene por objeto engañar, crear una duda, una visión, una realidad alterna y, desafortunadamente, </a:t>
            </a:r>
            <a:r>
              <a:rPr lang="es" kern="100"/>
              <a:t>muchas veces logra </a:t>
            </a:r>
            <a:r>
              <a:rPr lang="es" kern="100">
                <a:effectLst/>
              </a:rPr>
              <a:t>crear esa duda.</a:t>
            </a:r>
            <a:endParaRPr lang="es"/>
          </a:p>
          <a:p>
            <a:endParaRPr lang="es-ES" kern="100">
              <a:latin typeface="Segoe UI"/>
              <a:cs typeface="Segoe UI"/>
            </a:endParaRPr>
          </a:p>
          <a:p>
            <a:r>
              <a:rPr lang="es-ES" kern="100"/>
              <a:t>Utilizar el sitio web y las herramientas de la OPS y los CDC</a:t>
            </a:r>
          </a:p>
          <a:p>
            <a:endParaRPr lang="es-ES" kern="100">
              <a:latin typeface="Segoe UI"/>
              <a:cs typeface="Segoe U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4030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Utilizar el sitio web y las herramientas de la OPS y los CDC</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534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ES" dirty="0"/>
              <a:t>Tendemos a creer cosas porque la información nos la envía nuestro amigo, nuestro familiar, alguien en quien creemos. No importa si nos la ha mandado por error o si es cierta o no, tendemos a creerla; eso es lo primero. </a:t>
            </a:r>
            <a:br>
              <a:rPr lang="es-ES" dirty="0">
                <a:cs typeface="+mn-lt"/>
              </a:rPr>
            </a:br>
            <a:r>
              <a:rPr lang="es-ES" dirty="0"/>
              <a:t>Lo segundo, es que en muchas ocasiones tenemos ese efecto de creer que es una verdad, porque si todos lo están diciendo pues tendrá que ser cierto, porque está por todas partes, por ejemplo: cuando la gente dice que Covid-19 no es peor que una gripe... </a:t>
            </a:r>
            <a:br>
              <a:rPr lang="es-ES" dirty="0">
                <a:cs typeface="+mn-lt"/>
              </a:rPr>
            </a:br>
            <a:r>
              <a:rPr lang="es-ES" dirty="0"/>
              <a:t>La tercera, aprendemos por repetición...al repetir y repetir, reconocemos como que es una realidad, una verdad para nosotros.</a:t>
            </a:r>
            <a:br>
              <a:rPr lang="es-ES" dirty="0">
                <a:cs typeface="+mn-lt"/>
              </a:rPr>
            </a:br>
            <a:r>
              <a:rPr lang="es-ES" dirty="0"/>
              <a:t>Pero también hay otras características. Estamos hablando de las características de cada uno de nosotros como: </a:t>
            </a:r>
            <a:endParaRPr lang="en-US" dirty="0"/>
          </a:p>
          <a:p>
            <a:pPr marL="342900" indent="-342900">
              <a:buFont typeface="Symbol,Sans-Serif"/>
              <a:buChar char=""/>
              <a:defRPr/>
            </a:pPr>
            <a:r>
              <a:rPr lang="es-ES" dirty="0"/>
              <a:t>La edad: mientras más edad tenga la persona, más susceptible puede ser. </a:t>
            </a:r>
            <a:endParaRPr lang="en-US" dirty="0"/>
          </a:p>
          <a:p>
            <a:pPr marL="342900" indent="-342900">
              <a:buFont typeface="Symbol,Sans-Serif"/>
              <a:buChar char=""/>
              <a:defRPr/>
            </a:pPr>
            <a:r>
              <a:rPr lang="es-ES" dirty="0"/>
              <a:t>El nivel educativo: porque tiene que ver con las herramientas que las personas tienen para pensar. </a:t>
            </a:r>
          </a:p>
          <a:p>
            <a:pPr marL="342900" indent="-342900">
              <a:buFont typeface="Symbol,Sans-Serif"/>
              <a:buChar char=""/>
              <a:defRPr/>
            </a:pPr>
            <a:r>
              <a:rPr lang="es-ES"/>
              <a:t>La afiliación política: Esto es más común porque ahora la gente está considerando la opinión de su partido político a la hora de determinar si una información es cierta o no </a:t>
            </a:r>
            <a:endParaRPr lang="en-US" dirty="0"/>
          </a:p>
          <a:p>
            <a:pPr marL="342900" indent="-342900">
              <a:buFont typeface="Symbol,Sans-Serif"/>
              <a:buChar char=""/>
              <a:defRPr/>
            </a:pPr>
            <a:r>
              <a:rPr lang="es-ES"/>
              <a:t>También son muy importantes, la situación económica y el nivel de información que tiene la persona sobre un tema.</a:t>
            </a:r>
          </a:p>
          <a:p>
            <a:pPr marL="342900" indent="-342900">
              <a:buFont typeface="Symbol,Sans-Serif"/>
              <a:buChar char=""/>
              <a:defRPr/>
            </a:pPr>
            <a:endParaRPr lang="es-ES" dirty="0"/>
          </a:p>
          <a:p>
            <a:pPr marL="342900" indent="-342900">
              <a:buFont typeface="Symbol,Sans-Serif"/>
              <a:buChar char=""/>
              <a:defRPr/>
            </a:pPr>
            <a:endParaRPr lang="es-ES" dirty="0"/>
          </a:p>
          <a:p>
            <a:pPr>
              <a:defRPr/>
            </a:pPr>
            <a:r>
              <a:rPr lang="en-US" b="1" i="0">
                <a:effectLst/>
              </a:rPr>
              <a:t>Van Der Linden, Sander . Misinformation: susceptibility, spread, and interventions to immunize the public. Nature Medicine 2022. Vol. 28</a:t>
            </a:r>
            <a:r>
              <a:rPr lang="en-US" b="1" dirty="0"/>
              <a:t> </a:t>
            </a:r>
            <a:r>
              <a:rPr lang="en-US">
                <a:effectLst/>
              </a:rPr>
              <a:t>DO</a:t>
            </a:r>
            <a:r>
              <a:rPr lang="en-US"/>
              <a:t> </a:t>
            </a:r>
            <a:r>
              <a:rPr lang="en-US">
                <a:effectLst/>
              </a:rPr>
              <a:t> - 10.1038/s41591-022-01713-6</a:t>
            </a:r>
            <a:endParaRPr lang="en-US"/>
          </a:p>
          <a:p>
            <a:pPr>
              <a:defRPr/>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1501D5A-42EA-481E-8207-CF1C734542A2}" type="slidenum">
              <a:rPr lang="en-US" smtClean="0"/>
              <a:t>7</a:t>
            </a:fld>
            <a:endParaRPr lang="en-US"/>
          </a:p>
        </p:txBody>
      </p:sp>
    </p:spTree>
    <p:extLst>
      <p:ext uri="{BB962C8B-B14F-4D97-AF65-F5344CB8AC3E}">
        <p14:creationId xmlns:p14="http://schemas.microsoft.com/office/powerpoint/2010/main" val="135797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s-ES"/>
              <a:t>¿Y si la información fuera COMO un virus?</a:t>
            </a:r>
            <a:endParaRPr lang="en-US" dirty="0"/>
          </a:p>
          <a:p>
            <a:endParaRPr lang="es-ES" dirty="0"/>
          </a:p>
          <a:p>
            <a:r>
              <a:rPr lang="es-ES"/>
              <a:t>Les traigo este modelo donde se toma la información como si fuera un virus ya sea desinformación o información errónea y, donde estar infectado, significa tomar la información como verdadera. En este modelo ustedes ven que nosotros tenemos que vacunarnos, inmunizarnos, para que cuando nos llegue una información inadecuada, podamos responder con todo lo que hemos aprendido. Nuestro conocimiento puede protegernos. Podemos protegernos de información falsa aplicando este modelo. </a:t>
            </a:r>
            <a:endParaRPr lang="es-ES" dirty="0"/>
          </a:p>
          <a:p>
            <a:pPr marL="171450" indent="-171450">
              <a:buFont typeface="Arial,Sans-Serif"/>
              <a:buChar char="•"/>
            </a:pPr>
            <a:endParaRPr lang="es-ES" dirty="0"/>
          </a:p>
          <a:p>
            <a:r>
              <a:rPr lang="es-ES" dirty="0"/>
              <a:t>El problema aquí es que una vez que nos infectamos creyendo información falsa, es más difícil poder curarnos, es decir, remediar o corregir la enfermedad. Necesitamos desarrollar lo que llamamos resistencia psicológica.</a:t>
            </a:r>
          </a:p>
          <a:p>
            <a:pPr marL="171450" indent="-171450">
              <a:buFont typeface="Arial,Sans-Serif"/>
              <a:buChar char="•"/>
            </a:pPr>
            <a:endParaRPr lang="es-ES" dirty="0"/>
          </a:p>
          <a:p>
            <a:r>
              <a:rPr lang="en-US" dirty="0"/>
              <a:t>Stephan Lewandowsky &amp; Sander van der Linden (2021): Countering Misinformation and Fake News Through Inoculation and </a:t>
            </a:r>
            <a:r>
              <a:rPr lang="en-US" dirty="0" err="1"/>
              <a:t>Prebunking</a:t>
            </a:r>
            <a:r>
              <a:rPr lang="en-US" dirty="0"/>
              <a:t>, European Review of Social Psychology, DOI: 10.1080/10463283.2021.1876983</a:t>
            </a:r>
          </a:p>
          <a:p>
            <a:r>
              <a:rPr lang="en-US" dirty="0"/>
              <a:t>Enlace a </a:t>
            </a:r>
            <a:r>
              <a:rPr lang="en-US" dirty="0" err="1"/>
              <a:t>este</a:t>
            </a:r>
            <a:r>
              <a:rPr lang="en-US" dirty="0"/>
              <a:t> </a:t>
            </a:r>
            <a:r>
              <a:rPr lang="en-US" dirty="0" err="1"/>
              <a:t>artículo</a:t>
            </a:r>
            <a:r>
              <a:rPr lang="en-US" dirty="0"/>
              <a:t>: </a:t>
            </a:r>
            <a:r>
              <a:rPr lang="en-US" u="sng" dirty="0">
                <a:hlinkClick r:id="rId3"/>
              </a:rPr>
              <a:t>https://doi.org/10.1080/10463283.2021.1876983</a:t>
            </a:r>
            <a:endParaRPr lang="en-US" dirty="0"/>
          </a:p>
        </p:txBody>
      </p:sp>
      <p:sp>
        <p:nvSpPr>
          <p:cNvPr id="4" name="Slide Number Placeholder 3"/>
          <p:cNvSpPr>
            <a:spLocks noGrp="1"/>
          </p:cNvSpPr>
          <p:nvPr>
            <p:ph type="sldNum" sz="quarter" idx="5"/>
          </p:nvPr>
        </p:nvSpPr>
        <p:spPr/>
        <p:txBody>
          <a:bodyPr/>
          <a:lstStyle/>
          <a:p>
            <a:fld id="{51501D5A-42EA-481E-8207-CF1C734542A2}" type="slidenum">
              <a:rPr lang="en-US" smtClean="0"/>
              <a:t>8</a:t>
            </a:fld>
            <a:endParaRPr lang="en-US"/>
          </a:p>
        </p:txBody>
      </p:sp>
    </p:spTree>
    <p:extLst>
      <p:ext uri="{BB962C8B-B14F-4D97-AF65-F5344CB8AC3E}">
        <p14:creationId xmlns:p14="http://schemas.microsoft.com/office/powerpoint/2010/main" val="2790210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ES" kern="100"/>
              <a:t>En </a:t>
            </a:r>
            <a:r>
              <a:rPr lang="es-ES" kern="100">
                <a:effectLst/>
              </a:rPr>
              <a:t>este </a:t>
            </a:r>
            <a:r>
              <a:rPr lang="es-ES" kern="100"/>
              <a:t>ejemplo</a:t>
            </a:r>
            <a:r>
              <a:rPr lang="es-ES" kern="100">
                <a:effectLst/>
              </a:rPr>
              <a:t>, </a:t>
            </a:r>
            <a:r>
              <a:rPr lang="es-ES" kern="100"/>
              <a:t>podemos ver </a:t>
            </a:r>
            <a:r>
              <a:rPr lang="es-ES" kern="100">
                <a:effectLst/>
              </a:rPr>
              <a:t>cómo se </a:t>
            </a:r>
            <a:r>
              <a:rPr lang="es-ES" kern="100"/>
              <a:t>puede </a:t>
            </a:r>
            <a:r>
              <a:rPr lang="es-ES" kern="100">
                <a:effectLst/>
              </a:rPr>
              <a:t>propagar</a:t>
            </a:r>
            <a:r>
              <a:rPr lang="es-ES" kern="100"/>
              <a:t> la desinformación</a:t>
            </a:r>
            <a:r>
              <a:rPr lang="es-ES" kern="100">
                <a:effectLst/>
              </a:rPr>
              <a:t>. Si una persona </a:t>
            </a:r>
            <a:r>
              <a:rPr lang="es-ES" kern="100"/>
              <a:t>informa mal </a:t>
            </a:r>
            <a:r>
              <a:rPr lang="es-ES" kern="100">
                <a:effectLst/>
              </a:rPr>
              <a:t>a tres personas y estos tres a otras tres personas, etc., terminamos inundados con información </a:t>
            </a:r>
            <a:r>
              <a:rPr lang="es-ES" kern="100"/>
              <a:t>falsa</a:t>
            </a:r>
            <a:r>
              <a:rPr lang="es-ES" kern="100">
                <a:effectLst/>
              </a:rPr>
              <a:t>.</a:t>
            </a:r>
            <a:r>
              <a:rPr lang="es-ES" kern="100"/>
              <a:t> </a:t>
            </a:r>
            <a:endParaRPr lang="en-US"/>
          </a:p>
          <a:p>
            <a:endParaRPr lang="en-US"/>
          </a:p>
        </p:txBody>
      </p:sp>
      <p:sp>
        <p:nvSpPr>
          <p:cNvPr id="4" name="Slide Number Placeholder 3"/>
          <p:cNvSpPr>
            <a:spLocks noGrp="1"/>
          </p:cNvSpPr>
          <p:nvPr>
            <p:ph type="sldNum" sz="quarter" idx="5"/>
          </p:nvPr>
        </p:nvSpPr>
        <p:spPr/>
        <p:txBody>
          <a:bodyPr/>
          <a:lstStyle/>
          <a:p>
            <a:fld id="{51501D5A-42EA-481E-8207-CF1C734542A2}" type="slidenum">
              <a:rPr lang="en-US" smtClean="0"/>
              <a:t>9</a:t>
            </a:fld>
            <a:endParaRPr lang="en-US"/>
          </a:p>
        </p:txBody>
      </p:sp>
    </p:spTree>
    <p:extLst>
      <p:ext uri="{BB962C8B-B14F-4D97-AF65-F5344CB8AC3E}">
        <p14:creationId xmlns:p14="http://schemas.microsoft.com/office/powerpoint/2010/main" val="92418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ES" kern="100">
                <a:effectLst/>
              </a:rPr>
              <a:t>Como lo muestra </a:t>
            </a:r>
            <a:r>
              <a:rPr lang="es-ES" kern="100"/>
              <a:t>este </a:t>
            </a:r>
            <a:r>
              <a:rPr lang="es-ES" kern="100">
                <a:effectLst/>
              </a:rPr>
              <a:t>modelo, lo que hay que </a:t>
            </a:r>
            <a:r>
              <a:rPr lang="es-ES" kern="100"/>
              <a:t>hacer </a:t>
            </a:r>
            <a:r>
              <a:rPr lang="es-ES" kern="100">
                <a:effectLst/>
              </a:rPr>
              <a:t>es </a:t>
            </a:r>
            <a:r>
              <a:rPr lang="es-ES" kern="100"/>
              <a:t>ayudar a la gente para </a:t>
            </a:r>
            <a:r>
              <a:rPr lang="es-ES" kern="100">
                <a:effectLst/>
              </a:rPr>
              <a:t>que </a:t>
            </a:r>
            <a:r>
              <a:rPr lang="es-ES" kern="100"/>
              <a:t>deje de compartir </a:t>
            </a:r>
            <a:r>
              <a:rPr lang="es-ES" kern="100">
                <a:effectLst/>
              </a:rPr>
              <a:t>información</a:t>
            </a:r>
            <a:r>
              <a:rPr lang="es-ES" kern="100"/>
              <a:t> incorrecta</a:t>
            </a:r>
            <a:r>
              <a:rPr lang="es-ES" kern="100">
                <a:effectLst/>
              </a:rPr>
              <a:t>. Si una persona no comparte</a:t>
            </a:r>
            <a:r>
              <a:rPr lang="es-ES" kern="100"/>
              <a:t> información falsa</a:t>
            </a:r>
            <a:r>
              <a:rPr lang="es-ES" kern="100">
                <a:effectLst/>
              </a:rPr>
              <a:t>, la reproducción de la información</a:t>
            </a:r>
            <a:r>
              <a:rPr lang="es-ES" kern="100"/>
              <a:t>, del "virus",</a:t>
            </a:r>
            <a:r>
              <a:rPr lang="es-ES" kern="100">
                <a:effectLst/>
              </a:rPr>
              <a:t> es menor</a:t>
            </a:r>
            <a:r>
              <a:rPr lang="es-ES" kern="100"/>
              <a:t>, y se infecta menos gente</a:t>
            </a:r>
            <a:r>
              <a:rPr lang="es-ES" kern="100">
                <a:effectLst/>
              </a:rPr>
              <a:t>. Es exactamente </a:t>
            </a:r>
            <a:r>
              <a:rPr lang="es-ES" kern="100"/>
              <a:t>lo mismo que ocurre </a:t>
            </a:r>
            <a:r>
              <a:rPr lang="es-ES" kern="100">
                <a:effectLst/>
              </a:rPr>
              <a:t>con la </a:t>
            </a:r>
            <a:r>
              <a:rPr lang="es-ES" kern="100"/>
              <a:t>vacunación</a:t>
            </a:r>
            <a:r>
              <a:rPr lang="es-ES" kern="100">
                <a:effectLst/>
              </a:rPr>
              <a:t>, una persona se vacuna y no </a:t>
            </a:r>
            <a:r>
              <a:rPr lang="es-ES" kern="100"/>
              <a:t>reproducirá </a:t>
            </a:r>
            <a:r>
              <a:rPr lang="es-ES" kern="100">
                <a:effectLst/>
              </a:rPr>
              <a:t>ni </a:t>
            </a:r>
            <a:r>
              <a:rPr lang="es-ES" kern="100"/>
              <a:t>mutará </a:t>
            </a:r>
            <a:r>
              <a:rPr lang="es-ES" kern="100">
                <a:effectLst/>
              </a:rPr>
              <a:t>el virus, no se </a:t>
            </a:r>
            <a:r>
              <a:rPr lang="es-ES" kern="100"/>
              <a:t>infectará y no propagará la infección </a:t>
            </a:r>
            <a:r>
              <a:rPr lang="es-ES" kern="100">
                <a:effectLst/>
              </a:rPr>
              <a:t>a </a:t>
            </a:r>
            <a:r>
              <a:rPr lang="es-ES" kern="100"/>
              <a:t>otras personas. Es</a:t>
            </a:r>
            <a:r>
              <a:rPr lang="es-ES" kern="100">
                <a:effectLst/>
              </a:rPr>
              <a:t> el mismo proceso.</a:t>
            </a:r>
            <a:endParaRPr lang="en-US"/>
          </a:p>
          <a:p>
            <a:endParaRPr lang="en-US"/>
          </a:p>
        </p:txBody>
      </p:sp>
      <p:sp>
        <p:nvSpPr>
          <p:cNvPr id="4" name="Slide Number Placeholder 3"/>
          <p:cNvSpPr>
            <a:spLocks noGrp="1"/>
          </p:cNvSpPr>
          <p:nvPr>
            <p:ph type="sldNum" sz="quarter" idx="5"/>
          </p:nvPr>
        </p:nvSpPr>
        <p:spPr/>
        <p:txBody>
          <a:bodyPr/>
          <a:lstStyle/>
          <a:p>
            <a:fld id="{51501D5A-42EA-481E-8207-CF1C734542A2}" type="slidenum">
              <a:rPr lang="en-US" smtClean="0"/>
              <a:t>10</a:t>
            </a:fld>
            <a:endParaRPr lang="en-US"/>
          </a:p>
        </p:txBody>
      </p:sp>
    </p:spTree>
    <p:extLst>
      <p:ext uri="{BB962C8B-B14F-4D97-AF65-F5344CB8AC3E}">
        <p14:creationId xmlns:p14="http://schemas.microsoft.com/office/powerpoint/2010/main" val="151115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2.xml"/><Relationship Id="rId5" Type="http://schemas.openxmlformats.org/officeDocument/2006/relationships/tags" Target="../tags/tag10.xml"/><Relationship Id="rId4"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2.xml"/><Relationship Id="rId5" Type="http://schemas.openxmlformats.org/officeDocument/2006/relationships/tags" Target="../tags/tag15.xml"/><Relationship Id="rId4"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11" indent="0" algn="ctr">
              <a:buNone/>
              <a:defRPr>
                <a:solidFill>
                  <a:schemeClr val="tx1">
                    <a:tint val="75000"/>
                  </a:schemeClr>
                </a:solidFill>
              </a:defRPr>
            </a:lvl2pPr>
            <a:lvl3pPr marL="1218090" indent="0" algn="ctr">
              <a:buNone/>
              <a:defRPr>
                <a:solidFill>
                  <a:schemeClr val="tx1">
                    <a:tint val="75000"/>
                  </a:schemeClr>
                </a:solidFill>
              </a:defRPr>
            </a:lvl3pPr>
            <a:lvl4pPr marL="1827122" indent="0" algn="ctr">
              <a:buNone/>
              <a:defRPr>
                <a:solidFill>
                  <a:schemeClr val="tx1">
                    <a:tint val="75000"/>
                  </a:schemeClr>
                </a:solidFill>
              </a:defRPr>
            </a:lvl4pPr>
            <a:lvl5pPr marL="2436178" indent="0" algn="ctr">
              <a:buNone/>
              <a:defRPr>
                <a:solidFill>
                  <a:schemeClr val="tx1">
                    <a:tint val="75000"/>
                  </a:schemeClr>
                </a:solidFill>
              </a:defRPr>
            </a:lvl5pPr>
            <a:lvl6pPr marL="3045188" indent="0" algn="ctr">
              <a:buNone/>
              <a:defRPr>
                <a:solidFill>
                  <a:schemeClr val="tx1">
                    <a:tint val="75000"/>
                  </a:schemeClr>
                </a:solidFill>
              </a:defRPr>
            </a:lvl6pPr>
            <a:lvl7pPr marL="3654199" indent="0" algn="ctr">
              <a:buNone/>
              <a:defRPr>
                <a:solidFill>
                  <a:schemeClr val="tx1">
                    <a:tint val="75000"/>
                  </a:schemeClr>
                </a:solidFill>
              </a:defRPr>
            </a:lvl7pPr>
            <a:lvl8pPr marL="4263253" indent="0" algn="ctr">
              <a:buNone/>
              <a:defRPr>
                <a:solidFill>
                  <a:schemeClr val="tx1">
                    <a:tint val="75000"/>
                  </a:schemeClr>
                </a:solidFill>
              </a:defRPr>
            </a:lvl8pPr>
            <a:lvl9pPr marL="48722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8D072A-1392-4EB6-9DD7-4F83259E7621}"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78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D072A-1392-4EB6-9DD7-4F83259E7621}"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08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D072A-1392-4EB6-9DD7-4F83259E7621}"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80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26163-CC9E-4CD7-B17E-70E2CA36A6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30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0AB0AC-362C-4405-B2F1-05FC4B5064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3317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D1529F-6614-4A60-8627-C1ADA3FC79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1043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14400" y="2130526"/>
            <a:ext cx="103632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828800" y="3886200"/>
            <a:ext cx="8534400" cy="1752600"/>
          </a:xfrm>
        </p:spPr>
        <p:txBody>
          <a:bodyPr/>
          <a:lstStyle>
            <a:lvl1pPr marL="0" indent="0" algn="ctr">
              <a:buNone/>
              <a:defRPr/>
            </a:lvl1pPr>
            <a:lvl2pPr marL="606556" indent="0" algn="ctr">
              <a:buNone/>
              <a:defRPr/>
            </a:lvl2pPr>
            <a:lvl3pPr marL="1213158" indent="0" algn="ctr">
              <a:buNone/>
              <a:defRPr/>
            </a:lvl3pPr>
            <a:lvl4pPr marL="1819725" indent="0" algn="ctr">
              <a:buNone/>
              <a:defRPr/>
            </a:lvl4pPr>
            <a:lvl5pPr marL="2426313" indent="0" algn="ctr">
              <a:buNone/>
              <a:defRPr/>
            </a:lvl5pPr>
            <a:lvl6pPr marL="3032859" indent="0" algn="ctr">
              <a:buNone/>
              <a:defRPr/>
            </a:lvl6pPr>
            <a:lvl7pPr marL="3639448" indent="0" algn="ctr">
              <a:buNone/>
              <a:defRPr/>
            </a:lvl7pPr>
            <a:lvl8pPr marL="4246017" indent="0" algn="ctr">
              <a:buNone/>
              <a:defRPr/>
            </a:lvl8pPr>
            <a:lvl9pPr marL="4852581" indent="0" algn="ctr">
              <a:buNone/>
              <a:defRPr/>
            </a:lvl9pPr>
          </a:lstStyle>
          <a:p>
            <a:r>
              <a:rPr lang="en-US"/>
              <a:t>Click to edit Master subtitle style</a:t>
            </a:r>
          </a:p>
        </p:txBody>
      </p:sp>
      <p:sp>
        <p:nvSpPr>
          <p:cNvPr id="4" name="Rectangle 4"/>
          <p:cNvSpPr>
            <a:spLocks noGrp="1" noChangeArrowheads="1"/>
          </p:cNvSpPr>
          <p:nvPr>
            <p:ph type="dt" sz="half" idx="10"/>
            <p:custDataLst>
              <p:tags r:id="rId3"/>
            </p:custDataLst>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custDataLst>
              <p:tags r:id="rId4"/>
            </p:custDataLst>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custDataLst>
              <p:tags r:id="rId5"/>
            </p:custDataLst>
          </p:nvPr>
        </p:nvSpPr>
        <p:spPr/>
        <p:txBody>
          <a:bodyPr/>
          <a:lstStyle>
            <a:lvl1pPr>
              <a:defRPr>
                <a:latin typeface="Calibri" pitchFamily="34" charset="0"/>
              </a:defRPr>
            </a:lvl1pPr>
          </a:lstStyle>
          <a:p>
            <a:pPr>
              <a:defRPr/>
            </a:pPr>
            <a:fld id="{29FFCAB2-5A70-4872-AB22-60508BC38A65}" type="slidenum">
              <a:rPr lang="es-CL"/>
              <a:pPr>
                <a:defRPr/>
              </a:pPr>
              <a:t>‹#›</a:t>
            </a:fld>
            <a:endParaRPr lang="es-CL"/>
          </a:p>
        </p:txBody>
      </p:sp>
    </p:spTree>
    <p:extLst>
      <p:ext uri="{BB962C8B-B14F-4D97-AF65-F5344CB8AC3E}">
        <p14:creationId xmlns:p14="http://schemas.microsoft.com/office/powerpoint/2010/main" val="1701418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custDataLst>
              <p:tags r:id="rId4"/>
            </p:custDataLst>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custDataLst>
              <p:tags r:id="rId5"/>
            </p:custDataLst>
          </p:nvPr>
        </p:nvSpPr>
        <p:spPr/>
        <p:txBody>
          <a:bodyPr/>
          <a:lstStyle>
            <a:lvl1pPr>
              <a:defRPr>
                <a:latin typeface="Calibri" pitchFamily="34" charset="0"/>
              </a:defRPr>
            </a:lvl1pPr>
          </a:lstStyle>
          <a:p>
            <a:pPr>
              <a:defRPr/>
            </a:pPr>
            <a:fld id="{3F4155A2-F257-4087-BAE9-73D35BBF1F3A}" type="slidenum">
              <a:rPr lang="es-CL"/>
              <a:pPr>
                <a:defRPr/>
              </a:pPr>
              <a:t>‹#›</a:t>
            </a:fld>
            <a:endParaRPr lang="es-CL"/>
          </a:p>
        </p:txBody>
      </p:sp>
    </p:spTree>
    <p:extLst>
      <p:ext uri="{BB962C8B-B14F-4D97-AF65-F5344CB8AC3E}">
        <p14:creationId xmlns:p14="http://schemas.microsoft.com/office/powerpoint/2010/main" val="108840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6556" indent="0">
              <a:buNone/>
              <a:defRPr sz="2400"/>
            </a:lvl2pPr>
            <a:lvl3pPr marL="1213158" indent="0">
              <a:buNone/>
              <a:defRPr sz="2133"/>
            </a:lvl3pPr>
            <a:lvl4pPr marL="1819725" indent="0">
              <a:buNone/>
              <a:defRPr sz="1867"/>
            </a:lvl4pPr>
            <a:lvl5pPr marL="2426313" indent="0">
              <a:buNone/>
              <a:defRPr sz="1867"/>
            </a:lvl5pPr>
            <a:lvl6pPr marL="3032859" indent="0">
              <a:buNone/>
              <a:defRPr sz="1867"/>
            </a:lvl6pPr>
            <a:lvl7pPr marL="3639448" indent="0">
              <a:buNone/>
              <a:defRPr sz="1867"/>
            </a:lvl7pPr>
            <a:lvl8pPr marL="4246017" indent="0">
              <a:buNone/>
              <a:defRPr sz="1867"/>
            </a:lvl8pPr>
            <a:lvl9pPr marL="4852581" indent="0">
              <a:buNone/>
              <a:defRPr sz="1867"/>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A7FF8CA0-FAC4-4F6C-B82E-670471223C97}" type="slidenum">
              <a:rPr lang="es-CL"/>
              <a:pPr>
                <a:defRPr/>
              </a:pPr>
              <a:t>‹#›</a:t>
            </a:fld>
            <a:endParaRPr lang="es-CL"/>
          </a:p>
        </p:txBody>
      </p:sp>
    </p:spTree>
    <p:extLst>
      <p:ext uri="{BB962C8B-B14F-4D97-AF65-F5344CB8AC3E}">
        <p14:creationId xmlns:p14="http://schemas.microsoft.com/office/powerpoint/2010/main" val="2819470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09600" y="160022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6197600" y="160022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4"/>
            </p:custDataLst>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custDataLst>
              <p:tags r:id="rId5"/>
            </p:custDataLst>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custDataLst>
              <p:tags r:id="rId6"/>
            </p:custDataLst>
          </p:nvPr>
        </p:nvSpPr>
        <p:spPr/>
        <p:txBody>
          <a:bodyPr/>
          <a:lstStyle>
            <a:lvl1pPr>
              <a:defRPr>
                <a:latin typeface="Calibri" pitchFamily="34" charset="0"/>
              </a:defRPr>
            </a:lvl1pPr>
          </a:lstStyle>
          <a:p>
            <a:pPr>
              <a:defRPr/>
            </a:pPr>
            <a:fld id="{C5F54032-78D3-4A14-9EC1-A16F1419B765}" type="slidenum">
              <a:rPr lang="es-CL"/>
              <a:pPr>
                <a:defRPr/>
              </a:pPr>
              <a:t>‹#›</a:t>
            </a:fld>
            <a:endParaRPr lang="es-CL"/>
          </a:p>
        </p:txBody>
      </p:sp>
    </p:spTree>
    <p:extLst>
      <p:ext uri="{BB962C8B-B14F-4D97-AF65-F5344CB8AC3E}">
        <p14:creationId xmlns:p14="http://schemas.microsoft.com/office/powerpoint/2010/main" val="3879296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3"/>
          </a:xfrm>
        </p:spPr>
        <p:txBody>
          <a:bodyPr anchor="b"/>
          <a:lstStyle>
            <a:lvl1pPr marL="0" indent="0">
              <a:buNone/>
              <a:defRPr sz="3200" b="1"/>
            </a:lvl1pPr>
            <a:lvl2pPr marL="606556" indent="0">
              <a:buNone/>
              <a:defRPr sz="2667" b="1"/>
            </a:lvl2pPr>
            <a:lvl3pPr marL="1213158" indent="0">
              <a:buNone/>
              <a:defRPr sz="2400" b="1"/>
            </a:lvl3pPr>
            <a:lvl4pPr marL="1819725" indent="0">
              <a:buNone/>
              <a:defRPr sz="2133" b="1"/>
            </a:lvl4pPr>
            <a:lvl5pPr marL="2426313" indent="0">
              <a:buNone/>
              <a:defRPr sz="2133" b="1"/>
            </a:lvl5pPr>
            <a:lvl6pPr marL="3032859" indent="0">
              <a:buNone/>
              <a:defRPr sz="2133" b="1"/>
            </a:lvl6pPr>
            <a:lvl7pPr marL="3639448" indent="0">
              <a:buNone/>
              <a:defRPr sz="2133" b="1"/>
            </a:lvl7pPr>
            <a:lvl8pPr marL="4246017" indent="0">
              <a:buNone/>
              <a:defRPr sz="2133" b="1"/>
            </a:lvl8pPr>
            <a:lvl9pPr marL="4852581"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70" y="1535113"/>
            <a:ext cx="5389033" cy="639763"/>
          </a:xfrm>
        </p:spPr>
        <p:txBody>
          <a:bodyPr anchor="b"/>
          <a:lstStyle>
            <a:lvl1pPr marL="0" indent="0">
              <a:buNone/>
              <a:defRPr sz="3200" b="1"/>
            </a:lvl1pPr>
            <a:lvl2pPr marL="606556" indent="0">
              <a:buNone/>
              <a:defRPr sz="2667" b="1"/>
            </a:lvl2pPr>
            <a:lvl3pPr marL="1213158" indent="0">
              <a:buNone/>
              <a:defRPr sz="2400" b="1"/>
            </a:lvl3pPr>
            <a:lvl4pPr marL="1819725" indent="0">
              <a:buNone/>
              <a:defRPr sz="2133" b="1"/>
            </a:lvl4pPr>
            <a:lvl5pPr marL="2426313" indent="0">
              <a:buNone/>
              <a:defRPr sz="2133" b="1"/>
            </a:lvl5pPr>
            <a:lvl6pPr marL="3032859" indent="0">
              <a:buNone/>
              <a:defRPr sz="2133" b="1"/>
            </a:lvl6pPr>
            <a:lvl7pPr marL="3639448" indent="0">
              <a:buNone/>
              <a:defRPr sz="2133" b="1"/>
            </a:lvl7pPr>
            <a:lvl8pPr marL="4246017" indent="0">
              <a:buNone/>
              <a:defRPr sz="2133" b="1"/>
            </a:lvl8pPr>
            <a:lvl9pPr marL="4852581"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4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8"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9" name="Rectangle 6"/>
          <p:cNvSpPr>
            <a:spLocks noGrp="1" noChangeArrowheads="1"/>
          </p:cNvSpPr>
          <p:nvPr>
            <p:ph type="sldNum" sz="quarter" idx="12"/>
          </p:nvPr>
        </p:nvSpPr>
        <p:spPr/>
        <p:txBody>
          <a:bodyPr/>
          <a:lstStyle>
            <a:lvl1pPr>
              <a:defRPr>
                <a:latin typeface="Calibri" pitchFamily="34" charset="0"/>
              </a:defRPr>
            </a:lvl1pPr>
          </a:lstStyle>
          <a:p>
            <a:pPr>
              <a:defRPr/>
            </a:pPr>
            <a:fld id="{870C2912-15AF-4334-A3B1-E061363DBAF1}" type="slidenum">
              <a:rPr lang="es-CL"/>
              <a:pPr>
                <a:defRPr/>
              </a:pPr>
              <a:t>‹#›</a:t>
            </a:fld>
            <a:endParaRPr lang="es-CL"/>
          </a:p>
        </p:txBody>
      </p:sp>
    </p:spTree>
    <p:extLst>
      <p:ext uri="{BB962C8B-B14F-4D97-AF65-F5344CB8AC3E}">
        <p14:creationId xmlns:p14="http://schemas.microsoft.com/office/powerpoint/2010/main" val="37169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D072A-1392-4EB6-9DD7-4F83259E7621}"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456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3745903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p:txBody>
          <a:bodyPr/>
          <a:lstStyle>
            <a:lvl1pPr>
              <a:defRPr>
                <a:latin typeface="Calibri" pitchFamily="34" charset="0"/>
              </a:defRPr>
            </a:lvl1pPr>
          </a:lstStyle>
          <a:p>
            <a:pPr>
              <a:defRPr/>
            </a:pPr>
            <a:endParaRPr lang="es-CL"/>
          </a:p>
        </p:txBody>
      </p:sp>
      <p:sp>
        <p:nvSpPr>
          <p:cNvPr id="3" name="Rectangle 5"/>
          <p:cNvSpPr>
            <a:spLocks noGrp="1" noChangeArrowheads="1"/>
          </p:cNvSpPr>
          <p:nvPr>
            <p:ph type="ftr" sz="quarter" idx="11"/>
            <p:custDataLst>
              <p:tags r:id="rId2"/>
            </p:custDataLst>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877154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3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6556" indent="0">
              <a:buNone/>
              <a:defRPr sz="1600"/>
            </a:lvl2pPr>
            <a:lvl3pPr marL="1213158" indent="0">
              <a:buNone/>
              <a:defRPr sz="1333"/>
            </a:lvl3pPr>
            <a:lvl4pPr marL="1819725" indent="0">
              <a:buNone/>
              <a:defRPr sz="1200"/>
            </a:lvl4pPr>
            <a:lvl5pPr marL="2426313" indent="0">
              <a:buNone/>
              <a:defRPr sz="1200"/>
            </a:lvl5pPr>
            <a:lvl6pPr marL="3032859" indent="0">
              <a:buNone/>
              <a:defRPr sz="1200"/>
            </a:lvl6pPr>
            <a:lvl7pPr marL="3639448" indent="0">
              <a:buNone/>
              <a:defRPr sz="1200"/>
            </a:lvl7pPr>
            <a:lvl8pPr marL="4246017" indent="0">
              <a:buNone/>
              <a:defRPr sz="1200"/>
            </a:lvl8pPr>
            <a:lvl9pPr marL="4852581"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47FC965D-6104-418B-99DD-E2DDFCAB383E}" type="slidenum">
              <a:rPr lang="es-CL"/>
              <a:pPr>
                <a:defRPr/>
              </a:pPr>
              <a:t>‹#›</a:t>
            </a:fld>
            <a:endParaRPr lang="es-CL"/>
          </a:p>
        </p:txBody>
      </p:sp>
    </p:spTree>
    <p:extLst>
      <p:ext uri="{BB962C8B-B14F-4D97-AF65-F5344CB8AC3E}">
        <p14:creationId xmlns:p14="http://schemas.microsoft.com/office/powerpoint/2010/main" val="2023562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6556" indent="0">
              <a:buNone/>
              <a:defRPr sz="3733"/>
            </a:lvl2pPr>
            <a:lvl3pPr marL="1213158" indent="0">
              <a:buNone/>
              <a:defRPr sz="3200"/>
            </a:lvl3pPr>
            <a:lvl4pPr marL="1819725" indent="0">
              <a:buNone/>
              <a:defRPr sz="2667"/>
            </a:lvl4pPr>
            <a:lvl5pPr marL="2426313" indent="0">
              <a:buNone/>
              <a:defRPr sz="2667"/>
            </a:lvl5pPr>
            <a:lvl6pPr marL="3032859" indent="0">
              <a:buNone/>
              <a:defRPr sz="2667"/>
            </a:lvl6pPr>
            <a:lvl7pPr marL="3639448" indent="0">
              <a:buNone/>
              <a:defRPr sz="2667"/>
            </a:lvl7pPr>
            <a:lvl8pPr marL="4246017" indent="0">
              <a:buNone/>
              <a:defRPr sz="2667"/>
            </a:lvl8pPr>
            <a:lvl9pPr marL="4852581" indent="0">
              <a:buNone/>
              <a:defRPr sz="2667"/>
            </a:lvl9pPr>
          </a:lstStyle>
          <a:p>
            <a:pPr lvl="0"/>
            <a:endParaRPr lang="en-US" noProof="0"/>
          </a:p>
        </p:txBody>
      </p:sp>
      <p:sp>
        <p:nvSpPr>
          <p:cNvPr id="4" name="Text Placeholder 3"/>
          <p:cNvSpPr>
            <a:spLocks noGrp="1"/>
          </p:cNvSpPr>
          <p:nvPr>
            <p:ph type="body" sz="half" idx="2"/>
          </p:nvPr>
        </p:nvSpPr>
        <p:spPr>
          <a:xfrm>
            <a:off x="2389717" y="5367435"/>
            <a:ext cx="7315200" cy="804863"/>
          </a:xfrm>
        </p:spPr>
        <p:txBody>
          <a:bodyPr/>
          <a:lstStyle>
            <a:lvl1pPr marL="0" indent="0">
              <a:buNone/>
              <a:defRPr sz="1867"/>
            </a:lvl1pPr>
            <a:lvl2pPr marL="606556" indent="0">
              <a:buNone/>
              <a:defRPr sz="1600"/>
            </a:lvl2pPr>
            <a:lvl3pPr marL="1213158" indent="0">
              <a:buNone/>
              <a:defRPr sz="1333"/>
            </a:lvl3pPr>
            <a:lvl4pPr marL="1819725" indent="0">
              <a:buNone/>
              <a:defRPr sz="1200"/>
            </a:lvl4pPr>
            <a:lvl5pPr marL="2426313" indent="0">
              <a:buNone/>
              <a:defRPr sz="1200"/>
            </a:lvl5pPr>
            <a:lvl6pPr marL="3032859" indent="0">
              <a:buNone/>
              <a:defRPr sz="1200"/>
            </a:lvl6pPr>
            <a:lvl7pPr marL="3639448" indent="0">
              <a:buNone/>
              <a:defRPr sz="1200"/>
            </a:lvl7pPr>
            <a:lvl8pPr marL="4246017" indent="0">
              <a:buNone/>
              <a:defRPr sz="1200"/>
            </a:lvl8pPr>
            <a:lvl9pPr marL="4852581"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83E22E1C-4ACF-4C18-8DBB-2263E771E274}" type="slidenum">
              <a:rPr lang="es-CL"/>
              <a:pPr>
                <a:defRPr/>
              </a:pPr>
              <a:t>‹#›</a:t>
            </a:fld>
            <a:endParaRPr lang="es-CL"/>
          </a:p>
        </p:txBody>
      </p:sp>
    </p:spTree>
    <p:extLst>
      <p:ext uri="{BB962C8B-B14F-4D97-AF65-F5344CB8AC3E}">
        <p14:creationId xmlns:p14="http://schemas.microsoft.com/office/powerpoint/2010/main" val="125082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77E40781-EB01-49C5-A479-F5C12FF03870}" type="slidenum">
              <a:rPr lang="es-CL"/>
              <a:pPr>
                <a:defRPr/>
              </a:pPr>
              <a:t>‹#›</a:t>
            </a:fld>
            <a:endParaRPr lang="es-CL"/>
          </a:p>
        </p:txBody>
      </p:sp>
    </p:spTree>
    <p:extLst>
      <p:ext uri="{BB962C8B-B14F-4D97-AF65-F5344CB8AC3E}">
        <p14:creationId xmlns:p14="http://schemas.microsoft.com/office/powerpoint/2010/main" val="3266844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CBAEFB75-E6D1-4F53-97D0-AB0E6D3B6C97}" type="slidenum">
              <a:rPr lang="es-CL"/>
              <a:pPr>
                <a:defRPr/>
              </a:pPr>
              <a:t>‹#›</a:t>
            </a:fld>
            <a:endParaRPr lang="es-CL"/>
          </a:p>
        </p:txBody>
      </p:sp>
    </p:spTree>
    <p:extLst>
      <p:ext uri="{BB962C8B-B14F-4D97-AF65-F5344CB8AC3E}">
        <p14:creationId xmlns:p14="http://schemas.microsoft.com/office/powerpoint/2010/main" val="333486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3"/>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687"/>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2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7"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8" name="Rectangle 6"/>
          <p:cNvSpPr>
            <a:spLocks noGrp="1" noChangeArrowheads="1"/>
          </p:cNvSpPr>
          <p:nvPr>
            <p:ph type="sldNum" sz="quarter" idx="12"/>
          </p:nvPr>
        </p:nvSpPr>
        <p:spPr/>
        <p:txBody>
          <a:bodyPr/>
          <a:lstStyle>
            <a:lvl1pPr>
              <a:defRPr>
                <a:latin typeface="Calibri" pitchFamily="34" charset="0"/>
              </a:defRPr>
            </a:lvl1pPr>
          </a:lstStyle>
          <a:p>
            <a:pPr>
              <a:defRPr/>
            </a:pPr>
            <a:fld id="{F7C7D342-8783-466D-9AEE-54E60E773D52}" type="slidenum">
              <a:rPr lang="es-CL"/>
              <a:pPr>
                <a:defRPr/>
              </a:pPr>
              <a:t>‹#›</a:t>
            </a:fld>
            <a:endParaRPr lang="es-CL"/>
          </a:p>
        </p:txBody>
      </p:sp>
    </p:spTree>
    <p:extLst>
      <p:ext uri="{BB962C8B-B14F-4D97-AF65-F5344CB8AC3E}">
        <p14:creationId xmlns:p14="http://schemas.microsoft.com/office/powerpoint/2010/main" val="1879371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5" name="Rectangle 6"/>
          <p:cNvSpPr>
            <a:spLocks noGrp="1" noChangeArrowheads="1"/>
          </p:cNvSpPr>
          <p:nvPr>
            <p:ph type="sldNum" sz="quarter" idx="12"/>
          </p:nvPr>
        </p:nvSpPr>
        <p:spPr/>
        <p:txBody>
          <a:bodyPr/>
          <a:lstStyle>
            <a:lvl1pPr>
              <a:defRPr>
                <a:latin typeface="Calibri" pitchFamily="34" charset="0"/>
              </a:defRPr>
            </a:lvl1pPr>
          </a:lstStyle>
          <a:p>
            <a:pPr>
              <a:defRPr/>
            </a:pPr>
            <a:fld id="{C04E220F-7D0A-406F-9292-9E4E87802F77}" type="slidenum">
              <a:rPr lang="es-CL"/>
              <a:pPr>
                <a:defRPr/>
              </a:pPr>
              <a:t>‹#›</a:t>
            </a:fld>
            <a:endParaRPr lang="es-CL"/>
          </a:p>
        </p:txBody>
      </p:sp>
    </p:spTree>
    <p:extLst>
      <p:ext uri="{BB962C8B-B14F-4D97-AF65-F5344CB8AC3E}">
        <p14:creationId xmlns:p14="http://schemas.microsoft.com/office/powerpoint/2010/main" val="2180275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s-CL"/>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s-CL"/>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4A1ECE75-6592-4C60-A70F-35F8127654BB}" type="slidenum">
              <a:rPr lang="es-CL"/>
              <a:pPr>
                <a:defRPr/>
              </a:pPr>
              <a:t>‹#›</a:t>
            </a:fld>
            <a:endParaRPr lang="es-CL"/>
          </a:p>
        </p:txBody>
      </p:sp>
    </p:spTree>
    <p:extLst>
      <p:ext uri="{BB962C8B-B14F-4D97-AF65-F5344CB8AC3E}">
        <p14:creationId xmlns:p14="http://schemas.microsoft.com/office/powerpoint/2010/main" val="942327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3477"/>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391"/>
            </a:lvl1pPr>
            <a:lvl2pPr marL="264961" indent="0" algn="ctr">
              <a:buNone/>
              <a:defRPr sz="1159"/>
            </a:lvl2pPr>
            <a:lvl3pPr marL="529922" indent="0" algn="ctr">
              <a:buNone/>
              <a:defRPr sz="1043"/>
            </a:lvl3pPr>
            <a:lvl4pPr marL="794883" indent="0" algn="ctr">
              <a:buNone/>
              <a:defRPr sz="927"/>
            </a:lvl4pPr>
            <a:lvl5pPr marL="1059844" indent="0" algn="ctr">
              <a:buNone/>
              <a:defRPr sz="927"/>
            </a:lvl5pPr>
            <a:lvl6pPr marL="1324806" indent="0" algn="ctr">
              <a:buNone/>
              <a:defRPr sz="927"/>
            </a:lvl6pPr>
            <a:lvl7pPr marL="1589767" indent="0" algn="ctr">
              <a:buNone/>
              <a:defRPr sz="927"/>
            </a:lvl7pPr>
            <a:lvl8pPr marL="1854728" indent="0" algn="ctr">
              <a:buNone/>
              <a:defRPr sz="927"/>
            </a:lvl8pPr>
            <a:lvl9pPr marL="2119689" indent="0" algn="ctr">
              <a:buNone/>
              <a:defRPr sz="927"/>
            </a:lvl9pPr>
          </a:lstStyle>
          <a:p>
            <a:r>
              <a:rPr lang="en-US"/>
              <a:t>Click to edit Master subtitle style</a:t>
            </a:r>
          </a:p>
        </p:txBody>
      </p:sp>
      <p:sp>
        <p:nvSpPr>
          <p:cNvPr id="4" name="Date Placeholder 3"/>
          <p:cNvSpPr>
            <a:spLocks noGrp="1"/>
          </p:cNvSpPr>
          <p:nvPr>
            <p:ph type="dt" sz="half" idx="10"/>
          </p:nvPr>
        </p:nvSpPr>
        <p:spPr/>
        <p:txBody>
          <a:bodyPr/>
          <a:lstStyle/>
          <a:p>
            <a:fld id="{D30A5F15-2CEE-49AF-8E62-D4FEA4B002C5}"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10371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011" indent="0">
              <a:buNone/>
              <a:defRPr sz="2400">
                <a:solidFill>
                  <a:schemeClr val="tx1">
                    <a:tint val="75000"/>
                  </a:schemeClr>
                </a:solidFill>
              </a:defRPr>
            </a:lvl2pPr>
            <a:lvl3pPr marL="1218090" indent="0">
              <a:buNone/>
              <a:defRPr sz="2133">
                <a:solidFill>
                  <a:schemeClr val="tx1">
                    <a:tint val="75000"/>
                  </a:schemeClr>
                </a:solidFill>
              </a:defRPr>
            </a:lvl3pPr>
            <a:lvl4pPr marL="1827122" indent="0">
              <a:buNone/>
              <a:defRPr sz="1867">
                <a:solidFill>
                  <a:schemeClr val="tx1">
                    <a:tint val="75000"/>
                  </a:schemeClr>
                </a:solidFill>
              </a:defRPr>
            </a:lvl4pPr>
            <a:lvl5pPr marL="2436178" indent="0">
              <a:buNone/>
              <a:defRPr sz="1867">
                <a:solidFill>
                  <a:schemeClr val="tx1">
                    <a:tint val="75000"/>
                  </a:schemeClr>
                </a:solidFill>
              </a:defRPr>
            </a:lvl5pPr>
            <a:lvl6pPr marL="3045188" indent="0">
              <a:buNone/>
              <a:defRPr sz="1867">
                <a:solidFill>
                  <a:schemeClr val="tx1">
                    <a:tint val="75000"/>
                  </a:schemeClr>
                </a:solidFill>
              </a:defRPr>
            </a:lvl6pPr>
            <a:lvl7pPr marL="3654199" indent="0">
              <a:buNone/>
              <a:defRPr sz="1867">
                <a:solidFill>
                  <a:schemeClr val="tx1">
                    <a:tint val="75000"/>
                  </a:schemeClr>
                </a:solidFill>
              </a:defRPr>
            </a:lvl7pPr>
            <a:lvl8pPr marL="4263253" indent="0">
              <a:buNone/>
              <a:defRPr sz="1867">
                <a:solidFill>
                  <a:schemeClr val="tx1">
                    <a:tint val="75000"/>
                  </a:schemeClr>
                </a:solidFill>
              </a:defRPr>
            </a:lvl8pPr>
            <a:lvl9pPr marL="4872292"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D072A-1392-4EB6-9DD7-4F83259E7621}"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84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A5F15-2CEE-49AF-8E62-D4FEA4B002C5}"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2515142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3477"/>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1391">
                <a:solidFill>
                  <a:schemeClr val="tx1"/>
                </a:solidFill>
              </a:defRPr>
            </a:lvl1pPr>
            <a:lvl2pPr marL="264961" indent="0">
              <a:buNone/>
              <a:defRPr sz="1159">
                <a:solidFill>
                  <a:schemeClr val="tx1">
                    <a:tint val="75000"/>
                  </a:schemeClr>
                </a:solidFill>
              </a:defRPr>
            </a:lvl2pPr>
            <a:lvl3pPr marL="529922" indent="0">
              <a:buNone/>
              <a:defRPr sz="1043">
                <a:solidFill>
                  <a:schemeClr val="tx1">
                    <a:tint val="75000"/>
                  </a:schemeClr>
                </a:solidFill>
              </a:defRPr>
            </a:lvl3pPr>
            <a:lvl4pPr marL="794883" indent="0">
              <a:buNone/>
              <a:defRPr sz="927">
                <a:solidFill>
                  <a:schemeClr val="tx1">
                    <a:tint val="75000"/>
                  </a:schemeClr>
                </a:solidFill>
              </a:defRPr>
            </a:lvl4pPr>
            <a:lvl5pPr marL="1059844" indent="0">
              <a:buNone/>
              <a:defRPr sz="927">
                <a:solidFill>
                  <a:schemeClr val="tx1">
                    <a:tint val="75000"/>
                  </a:schemeClr>
                </a:solidFill>
              </a:defRPr>
            </a:lvl5pPr>
            <a:lvl6pPr marL="1324806" indent="0">
              <a:buNone/>
              <a:defRPr sz="927">
                <a:solidFill>
                  <a:schemeClr val="tx1">
                    <a:tint val="75000"/>
                  </a:schemeClr>
                </a:solidFill>
              </a:defRPr>
            </a:lvl6pPr>
            <a:lvl7pPr marL="1589767" indent="0">
              <a:buNone/>
              <a:defRPr sz="927">
                <a:solidFill>
                  <a:schemeClr val="tx1">
                    <a:tint val="75000"/>
                  </a:schemeClr>
                </a:solidFill>
              </a:defRPr>
            </a:lvl7pPr>
            <a:lvl8pPr marL="1854728" indent="0">
              <a:buNone/>
              <a:defRPr sz="927">
                <a:solidFill>
                  <a:schemeClr val="tx1">
                    <a:tint val="75000"/>
                  </a:schemeClr>
                </a:solidFill>
              </a:defRPr>
            </a:lvl8pPr>
            <a:lvl9pPr marL="2119689" indent="0">
              <a:buNone/>
              <a:defRPr sz="9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0A5F15-2CEE-49AF-8E62-D4FEA4B002C5}"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941443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0A5F15-2CEE-49AF-8E62-D4FEA4B002C5}"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4589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1391" b="1"/>
            </a:lvl1pPr>
            <a:lvl2pPr marL="264961" indent="0">
              <a:buNone/>
              <a:defRPr sz="1159" b="1"/>
            </a:lvl2pPr>
            <a:lvl3pPr marL="529922" indent="0">
              <a:buNone/>
              <a:defRPr sz="1043" b="1"/>
            </a:lvl3pPr>
            <a:lvl4pPr marL="794883" indent="0">
              <a:buNone/>
              <a:defRPr sz="927" b="1"/>
            </a:lvl4pPr>
            <a:lvl5pPr marL="1059844" indent="0">
              <a:buNone/>
              <a:defRPr sz="927" b="1"/>
            </a:lvl5pPr>
            <a:lvl6pPr marL="1324806" indent="0">
              <a:buNone/>
              <a:defRPr sz="927" b="1"/>
            </a:lvl6pPr>
            <a:lvl7pPr marL="1589767" indent="0">
              <a:buNone/>
              <a:defRPr sz="927" b="1"/>
            </a:lvl7pPr>
            <a:lvl8pPr marL="1854728" indent="0">
              <a:buNone/>
              <a:defRPr sz="927" b="1"/>
            </a:lvl8pPr>
            <a:lvl9pPr marL="2119689" indent="0">
              <a:buNone/>
              <a:defRPr sz="927"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1391" b="1"/>
            </a:lvl1pPr>
            <a:lvl2pPr marL="264961" indent="0">
              <a:buNone/>
              <a:defRPr sz="1159" b="1"/>
            </a:lvl2pPr>
            <a:lvl3pPr marL="529922" indent="0">
              <a:buNone/>
              <a:defRPr sz="1043" b="1"/>
            </a:lvl3pPr>
            <a:lvl4pPr marL="794883" indent="0">
              <a:buNone/>
              <a:defRPr sz="927" b="1"/>
            </a:lvl4pPr>
            <a:lvl5pPr marL="1059844" indent="0">
              <a:buNone/>
              <a:defRPr sz="927" b="1"/>
            </a:lvl5pPr>
            <a:lvl6pPr marL="1324806" indent="0">
              <a:buNone/>
              <a:defRPr sz="927" b="1"/>
            </a:lvl6pPr>
            <a:lvl7pPr marL="1589767" indent="0">
              <a:buNone/>
              <a:defRPr sz="927" b="1"/>
            </a:lvl7pPr>
            <a:lvl8pPr marL="1854728" indent="0">
              <a:buNone/>
              <a:defRPr sz="927" b="1"/>
            </a:lvl8pPr>
            <a:lvl9pPr marL="2119689" indent="0">
              <a:buNone/>
              <a:defRPr sz="927"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0A5F15-2CEE-49AF-8E62-D4FEA4B002C5}"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2062574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0A5F15-2CEE-49AF-8E62-D4FEA4B002C5}"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1540394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A5F15-2CEE-49AF-8E62-D4FEA4B002C5}"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3382041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1854"/>
            </a:lvl1pPr>
          </a:lstStyle>
          <a:p>
            <a:r>
              <a:rPr lang="en-US"/>
              <a:t>Click to edit Master title style</a:t>
            </a:r>
          </a:p>
        </p:txBody>
      </p:sp>
      <p:sp>
        <p:nvSpPr>
          <p:cNvPr id="3" name="Content Placeholder 2"/>
          <p:cNvSpPr>
            <a:spLocks noGrp="1"/>
          </p:cNvSpPr>
          <p:nvPr>
            <p:ph idx="1"/>
          </p:nvPr>
        </p:nvSpPr>
        <p:spPr>
          <a:xfrm>
            <a:off x="5183187" y="987427"/>
            <a:ext cx="6172201" cy="4873625"/>
          </a:xfrm>
        </p:spPr>
        <p:txBody>
          <a:bodyPr/>
          <a:lstStyle>
            <a:lvl1pPr>
              <a:defRPr sz="1854"/>
            </a:lvl1pPr>
            <a:lvl2pPr>
              <a:defRPr sz="1623"/>
            </a:lvl2pPr>
            <a:lvl3pPr>
              <a:defRPr sz="1391"/>
            </a:lvl3pPr>
            <a:lvl4pPr>
              <a:defRPr sz="1159"/>
            </a:lvl4pPr>
            <a:lvl5pPr>
              <a:defRPr sz="1159"/>
            </a:lvl5pPr>
            <a:lvl6pPr>
              <a:defRPr sz="1159"/>
            </a:lvl6pPr>
            <a:lvl7pPr>
              <a:defRPr sz="1159"/>
            </a:lvl7pPr>
            <a:lvl8pPr>
              <a:defRPr sz="1159"/>
            </a:lvl8pPr>
            <a:lvl9pPr>
              <a:defRPr sz="11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927"/>
            </a:lvl1pPr>
            <a:lvl2pPr marL="264961" indent="0">
              <a:buNone/>
              <a:defRPr sz="811"/>
            </a:lvl2pPr>
            <a:lvl3pPr marL="529922" indent="0">
              <a:buNone/>
              <a:defRPr sz="695"/>
            </a:lvl3pPr>
            <a:lvl4pPr marL="794883" indent="0">
              <a:buNone/>
              <a:defRPr sz="580"/>
            </a:lvl4pPr>
            <a:lvl5pPr marL="1059844" indent="0">
              <a:buNone/>
              <a:defRPr sz="580"/>
            </a:lvl5pPr>
            <a:lvl6pPr marL="1324806" indent="0">
              <a:buNone/>
              <a:defRPr sz="580"/>
            </a:lvl6pPr>
            <a:lvl7pPr marL="1589767" indent="0">
              <a:buNone/>
              <a:defRPr sz="580"/>
            </a:lvl7pPr>
            <a:lvl8pPr marL="1854728" indent="0">
              <a:buNone/>
              <a:defRPr sz="580"/>
            </a:lvl8pPr>
            <a:lvl9pPr marL="2119689" indent="0">
              <a:buNone/>
              <a:defRPr sz="580"/>
            </a:lvl9pPr>
          </a:lstStyle>
          <a:p>
            <a:pPr lvl="0"/>
            <a:r>
              <a:rPr lang="en-US"/>
              <a:t>Click to edit Master text styles</a:t>
            </a:r>
          </a:p>
        </p:txBody>
      </p:sp>
      <p:sp>
        <p:nvSpPr>
          <p:cNvPr id="5" name="Date Placeholder 4"/>
          <p:cNvSpPr>
            <a:spLocks noGrp="1"/>
          </p:cNvSpPr>
          <p:nvPr>
            <p:ph type="dt" sz="half" idx="10"/>
          </p:nvPr>
        </p:nvSpPr>
        <p:spPr/>
        <p:txBody>
          <a:bodyPr/>
          <a:lstStyle/>
          <a:p>
            <a:fld id="{D30A5F15-2CEE-49AF-8E62-D4FEA4B002C5}"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3588019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1854"/>
            </a:lvl1pPr>
          </a:lstStyle>
          <a:p>
            <a:r>
              <a:rPr lang="en-US"/>
              <a:t>Click to edit Master title style</a:t>
            </a:r>
          </a:p>
        </p:txBody>
      </p:sp>
      <p:sp>
        <p:nvSpPr>
          <p:cNvPr id="3" name="Picture Placeholder 2"/>
          <p:cNvSpPr>
            <a:spLocks noGrp="1" noChangeAspect="1"/>
          </p:cNvSpPr>
          <p:nvPr>
            <p:ph type="pic" idx="1"/>
          </p:nvPr>
        </p:nvSpPr>
        <p:spPr>
          <a:xfrm>
            <a:off x="5183187" y="987427"/>
            <a:ext cx="6172201" cy="4873625"/>
          </a:xfrm>
        </p:spPr>
        <p:txBody>
          <a:bodyPr anchor="t"/>
          <a:lstStyle>
            <a:lvl1pPr marL="0" indent="0">
              <a:buNone/>
              <a:defRPr sz="1854"/>
            </a:lvl1pPr>
            <a:lvl2pPr marL="264961" indent="0">
              <a:buNone/>
              <a:defRPr sz="1623"/>
            </a:lvl2pPr>
            <a:lvl3pPr marL="529922" indent="0">
              <a:buNone/>
              <a:defRPr sz="1391"/>
            </a:lvl3pPr>
            <a:lvl4pPr marL="794883" indent="0">
              <a:buNone/>
              <a:defRPr sz="1159"/>
            </a:lvl4pPr>
            <a:lvl5pPr marL="1059844" indent="0">
              <a:buNone/>
              <a:defRPr sz="1159"/>
            </a:lvl5pPr>
            <a:lvl6pPr marL="1324806" indent="0">
              <a:buNone/>
              <a:defRPr sz="1159"/>
            </a:lvl6pPr>
            <a:lvl7pPr marL="1589767" indent="0">
              <a:buNone/>
              <a:defRPr sz="1159"/>
            </a:lvl7pPr>
            <a:lvl8pPr marL="1854728" indent="0">
              <a:buNone/>
              <a:defRPr sz="1159"/>
            </a:lvl8pPr>
            <a:lvl9pPr marL="2119689" indent="0">
              <a:buNone/>
              <a:defRPr sz="1159"/>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927"/>
            </a:lvl1pPr>
            <a:lvl2pPr marL="264961" indent="0">
              <a:buNone/>
              <a:defRPr sz="811"/>
            </a:lvl2pPr>
            <a:lvl3pPr marL="529922" indent="0">
              <a:buNone/>
              <a:defRPr sz="695"/>
            </a:lvl3pPr>
            <a:lvl4pPr marL="794883" indent="0">
              <a:buNone/>
              <a:defRPr sz="580"/>
            </a:lvl4pPr>
            <a:lvl5pPr marL="1059844" indent="0">
              <a:buNone/>
              <a:defRPr sz="580"/>
            </a:lvl5pPr>
            <a:lvl6pPr marL="1324806" indent="0">
              <a:buNone/>
              <a:defRPr sz="580"/>
            </a:lvl6pPr>
            <a:lvl7pPr marL="1589767" indent="0">
              <a:buNone/>
              <a:defRPr sz="580"/>
            </a:lvl7pPr>
            <a:lvl8pPr marL="1854728" indent="0">
              <a:buNone/>
              <a:defRPr sz="580"/>
            </a:lvl8pPr>
            <a:lvl9pPr marL="2119689" indent="0">
              <a:buNone/>
              <a:defRPr sz="580"/>
            </a:lvl9pPr>
          </a:lstStyle>
          <a:p>
            <a:pPr lvl="0"/>
            <a:r>
              <a:rPr lang="en-US"/>
              <a:t>Click to edit Master text styles</a:t>
            </a:r>
          </a:p>
        </p:txBody>
      </p:sp>
      <p:sp>
        <p:nvSpPr>
          <p:cNvPr id="5" name="Date Placeholder 4"/>
          <p:cNvSpPr>
            <a:spLocks noGrp="1"/>
          </p:cNvSpPr>
          <p:nvPr>
            <p:ph type="dt" sz="half" idx="10"/>
          </p:nvPr>
        </p:nvSpPr>
        <p:spPr/>
        <p:txBody>
          <a:bodyPr/>
          <a:lstStyle/>
          <a:p>
            <a:fld id="{D30A5F15-2CEE-49AF-8E62-D4FEA4B002C5}"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4235522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A5F15-2CEE-49AF-8E62-D4FEA4B002C5}"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2398841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A5F15-2CEE-49AF-8E62-D4FEA4B002C5}"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99151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8D072A-1392-4EB6-9DD7-4F83259E7621}"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05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011" indent="0">
              <a:buNone/>
              <a:defRPr sz="2667" b="1"/>
            </a:lvl2pPr>
            <a:lvl3pPr marL="1218090" indent="0">
              <a:buNone/>
              <a:defRPr sz="2400" b="1"/>
            </a:lvl3pPr>
            <a:lvl4pPr marL="1827122" indent="0">
              <a:buNone/>
              <a:defRPr sz="2133" b="1"/>
            </a:lvl4pPr>
            <a:lvl5pPr marL="2436178" indent="0">
              <a:buNone/>
              <a:defRPr sz="2133" b="1"/>
            </a:lvl5pPr>
            <a:lvl6pPr marL="3045188" indent="0">
              <a:buNone/>
              <a:defRPr sz="2133" b="1"/>
            </a:lvl6pPr>
            <a:lvl7pPr marL="3654199" indent="0">
              <a:buNone/>
              <a:defRPr sz="2133" b="1"/>
            </a:lvl7pPr>
            <a:lvl8pPr marL="4263253" indent="0">
              <a:buNone/>
              <a:defRPr sz="2133" b="1"/>
            </a:lvl8pPr>
            <a:lvl9pPr marL="4872292"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6" y="1535113"/>
            <a:ext cx="5389033" cy="639763"/>
          </a:xfrm>
        </p:spPr>
        <p:txBody>
          <a:bodyPr anchor="b"/>
          <a:lstStyle>
            <a:lvl1pPr marL="0" indent="0">
              <a:buNone/>
              <a:defRPr sz="3200" b="1"/>
            </a:lvl1pPr>
            <a:lvl2pPr marL="609011" indent="0">
              <a:buNone/>
              <a:defRPr sz="2667" b="1"/>
            </a:lvl2pPr>
            <a:lvl3pPr marL="1218090" indent="0">
              <a:buNone/>
              <a:defRPr sz="2400" b="1"/>
            </a:lvl3pPr>
            <a:lvl4pPr marL="1827122" indent="0">
              <a:buNone/>
              <a:defRPr sz="2133" b="1"/>
            </a:lvl4pPr>
            <a:lvl5pPr marL="2436178" indent="0">
              <a:buNone/>
              <a:defRPr sz="2133" b="1"/>
            </a:lvl5pPr>
            <a:lvl6pPr marL="3045188" indent="0">
              <a:buNone/>
              <a:defRPr sz="2133" b="1"/>
            </a:lvl6pPr>
            <a:lvl7pPr marL="3654199" indent="0">
              <a:buNone/>
              <a:defRPr sz="2133" b="1"/>
            </a:lvl7pPr>
            <a:lvl8pPr marL="4263253" indent="0">
              <a:buNone/>
              <a:defRPr sz="2133" b="1"/>
            </a:lvl8pPr>
            <a:lvl9pPr marL="4872292"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426"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8D072A-1392-4EB6-9DD7-4F83259E7621}"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5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8D072A-1392-4EB6-9DD7-4F83259E7621}"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82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D072A-1392-4EB6-9DD7-4F83259E7621}"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43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011" indent="0">
              <a:buNone/>
              <a:defRPr sz="1600"/>
            </a:lvl2pPr>
            <a:lvl3pPr marL="1218090" indent="0">
              <a:buNone/>
              <a:defRPr sz="1333"/>
            </a:lvl3pPr>
            <a:lvl4pPr marL="1827122" indent="0">
              <a:buNone/>
              <a:defRPr sz="1200"/>
            </a:lvl4pPr>
            <a:lvl5pPr marL="2436178" indent="0">
              <a:buNone/>
              <a:defRPr sz="1200"/>
            </a:lvl5pPr>
            <a:lvl6pPr marL="3045188" indent="0">
              <a:buNone/>
              <a:defRPr sz="1200"/>
            </a:lvl6pPr>
            <a:lvl7pPr marL="3654199" indent="0">
              <a:buNone/>
              <a:defRPr sz="1200"/>
            </a:lvl7pPr>
            <a:lvl8pPr marL="4263253" indent="0">
              <a:buNone/>
              <a:defRPr sz="1200"/>
            </a:lvl8pPr>
            <a:lvl9pPr marL="487229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F8D072A-1392-4EB6-9DD7-4F83259E7621}"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11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011" indent="0">
              <a:buNone/>
              <a:defRPr sz="3733"/>
            </a:lvl2pPr>
            <a:lvl3pPr marL="1218090" indent="0">
              <a:buNone/>
              <a:defRPr sz="3200"/>
            </a:lvl3pPr>
            <a:lvl4pPr marL="1827122" indent="0">
              <a:buNone/>
              <a:defRPr sz="2667"/>
            </a:lvl4pPr>
            <a:lvl5pPr marL="2436178" indent="0">
              <a:buNone/>
              <a:defRPr sz="2667"/>
            </a:lvl5pPr>
            <a:lvl6pPr marL="3045188" indent="0">
              <a:buNone/>
              <a:defRPr sz="2667"/>
            </a:lvl6pPr>
            <a:lvl7pPr marL="3654199" indent="0">
              <a:buNone/>
              <a:defRPr sz="2667"/>
            </a:lvl7pPr>
            <a:lvl8pPr marL="4263253" indent="0">
              <a:buNone/>
              <a:defRPr sz="2667"/>
            </a:lvl8pPr>
            <a:lvl9pPr marL="4872292" indent="0">
              <a:buNone/>
              <a:defRPr sz="2667"/>
            </a:lvl9pPr>
          </a:lstStyle>
          <a:p>
            <a:endParaRPr lang="en-US"/>
          </a:p>
        </p:txBody>
      </p:sp>
      <p:sp>
        <p:nvSpPr>
          <p:cNvPr id="4" name="Text Placeholder 3"/>
          <p:cNvSpPr>
            <a:spLocks noGrp="1"/>
          </p:cNvSpPr>
          <p:nvPr>
            <p:ph type="body" sz="half" idx="2"/>
          </p:nvPr>
        </p:nvSpPr>
        <p:spPr>
          <a:xfrm>
            <a:off x="2389717" y="5367477"/>
            <a:ext cx="7315200" cy="804863"/>
          </a:xfrm>
        </p:spPr>
        <p:txBody>
          <a:bodyPr/>
          <a:lstStyle>
            <a:lvl1pPr marL="0" indent="0">
              <a:buNone/>
              <a:defRPr sz="1867"/>
            </a:lvl1pPr>
            <a:lvl2pPr marL="609011" indent="0">
              <a:buNone/>
              <a:defRPr sz="1600"/>
            </a:lvl2pPr>
            <a:lvl3pPr marL="1218090" indent="0">
              <a:buNone/>
              <a:defRPr sz="1333"/>
            </a:lvl3pPr>
            <a:lvl4pPr marL="1827122" indent="0">
              <a:buNone/>
              <a:defRPr sz="1200"/>
            </a:lvl4pPr>
            <a:lvl5pPr marL="2436178" indent="0">
              <a:buNone/>
              <a:defRPr sz="1200"/>
            </a:lvl5pPr>
            <a:lvl6pPr marL="3045188" indent="0">
              <a:buNone/>
              <a:defRPr sz="1200"/>
            </a:lvl6pPr>
            <a:lvl7pPr marL="3654199" indent="0">
              <a:buNone/>
              <a:defRPr sz="1200"/>
            </a:lvl7pPr>
            <a:lvl8pPr marL="4263253" indent="0">
              <a:buNone/>
              <a:defRPr sz="1200"/>
            </a:lvl8pPr>
            <a:lvl9pPr marL="487229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F8D072A-1392-4EB6-9DD7-4F83259E7621}"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90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ags" Target="../tags/tag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2.xml"/><Relationship Id="rId2" Type="http://schemas.openxmlformats.org/officeDocument/2006/relationships/slideLayout" Target="../slideLayouts/slideLayout16.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tags" Target="../tags/tag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368" tIns="45684" rIns="91368" bIns="45684"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368" tIns="45684" rIns="91368" bIns="456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368" tIns="45684" rIns="91368" bIns="45684" rtlCol="0" anchor="ctr"/>
          <a:lstStyle>
            <a:lvl1pPr algn="l">
              <a:defRPr sz="1600">
                <a:solidFill>
                  <a:schemeClr val="tx1">
                    <a:tint val="75000"/>
                  </a:schemeClr>
                </a:solidFill>
              </a:defRPr>
            </a:lvl1pPr>
          </a:lstStyle>
          <a:p>
            <a:pPr defTabSz="1218090"/>
            <a:fld id="{5F8D072A-1392-4EB6-9DD7-4F83259E7621}" type="datetimeFigureOut">
              <a:rPr lang="en-US" smtClean="0">
                <a:solidFill>
                  <a:prstClr val="black">
                    <a:tint val="75000"/>
                  </a:prstClr>
                </a:solidFill>
              </a:rPr>
              <a:pPr defTabSz="1218090"/>
              <a:t>11/8/2023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368" tIns="45684" rIns="91368" bIns="45684" rtlCol="0" anchor="ctr"/>
          <a:lstStyle>
            <a:lvl1pPr algn="ctr">
              <a:defRPr sz="1600">
                <a:solidFill>
                  <a:schemeClr val="tx1">
                    <a:tint val="75000"/>
                  </a:schemeClr>
                </a:solidFill>
              </a:defRPr>
            </a:lvl1pPr>
          </a:lstStyle>
          <a:p>
            <a:pPr defTabSz="121809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368" tIns="45684" rIns="91368" bIns="45684" rtlCol="0" anchor="ctr"/>
          <a:lstStyle>
            <a:lvl1pPr algn="r">
              <a:defRPr sz="1600">
                <a:solidFill>
                  <a:schemeClr val="tx1">
                    <a:tint val="75000"/>
                  </a:schemeClr>
                </a:solidFill>
              </a:defRPr>
            </a:lvl1pPr>
          </a:lstStyle>
          <a:p>
            <a:pPr defTabSz="1218090"/>
            <a:fld id="{2164F806-4FBC-43C5-9010-A51EE9635FBF}" type="slidenum">
              <a:rPr lang="en-US" smtClean="0">
                <a:solidFill>
                  <a:prstClr val="black">
                    <a:tint val="75000"/>
                  </a:prstClr>
                </a:solidFill>
              </a:rPr>
              <a:pPr defTabSz="1218090"/>
              <a:t>‹#›</a:t>
            </a:fld>
            <a:endParaRPr lang="en-US">
              <a:solidFill>
                <a:prstClr val="black">
                  <a:tint val="75000"/>
                </a:prstClr>
              </a:solidFill>
            </a:endParaRPr>
          </a:p>
        </p:txBody>
      </p:sp>
    </p:spTree>
    <p:extLst>
      <p:ext uri="{BB962C8B-B14F-4D97-AF65-F5344CB8AC3E}">
        <p14:creationId xmlns:p14="http://schemas.microsoft.com/office/powerpoint/2010/main" val="222386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1218090" rtl="0" eaLnBrk="1" latinLnBrk="0" hangingPunct="1">
        <a:spcBef>
          <a:spcPct val="0"/>
        </a:spcBef>
        <a:buNone/>
        <a:defRPr sz="5867" kern="1200">
          <a:solidFill>
            <a:schemeClr val="tx1"/>
          </a:solidFill>
          <a:latin typeface="+mj-lt"/>
          <a:ea typeface="+mj-ea"/>
          <a:cs typeface="+mj-cs"/>
        </a:defRPr>
      </a:lvl1pPr>
    </p:titleStyle>
    <p:bodyStyle>
      <a:lvl1pPr marL="456759" indent="-456759" algn="l" defTabSz="121809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89710" indent="-380654" algn="l" defTabSz="121809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2595" indent="-304504" algn="l" defTabSz="12180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627" indent="-304504" algn="l" defTabSz="12180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0682" indent="-304504" algn="l" defTabSz="12180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49692" indent="-304504" algn="l" defTabSz="12180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58749" indent="-304504" algn="l" defTabSz="12180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67782" indent="-304504" algn="l" defTabSz="12180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76815" indent="-304504" algn="l" defTabSz="12180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090" rtl="0" eaLnBrk="1" latinLnBrk="0" hangingPunct="1">
        <a:defRPr sz="2400" kern="1200">
          <a:solidFill>
            <a:schemeClr val="tx1"/>
          </a:solidFill>
          <a:latin typeface="+mn-lt"/>
          <a:ea typeface="+mn-ea"/>
          <a:cs typeface="+mn-cs"/>
        </a:defRPr>
      </a:lvl1pPr>
      <a:lvl2pPr marL="609011" algn="l" defTabSz="1218090" rtl="0" eaLnBrk="1" latinLnBrk="0" hangingPunct="1">
        <a:defRPr sz="2400" kern="1200">
          <a:solidFill>
            <a:schemeClr val="tx1"/>
          </a:solidFill>
          <a:latin typeface="+mn-lt"/>
          <a:ea typeface="+mn-ea"/>
          <a:cs typeface="+mn-cs"/>
        </a:defRPr>
      </a:lvl2pPr>
      <a:lvl3pPr marL="1218090" algn="l" defTabSz="1218090" rtl="0" eaLnBrk="1" latinLnBrk="0" hangingPunct="1">
        <a:defRPr sz="2400" kern="1200">
          <a:solidFill>
            <a:schemeClr val="tx1"/>
          </a:solidFill>
          <a:latin typeface="+mn-lt"/>
          <a:ea typeface="+mn-ea"/>
          <a:cs typeface="+mn-cs"/>
        </a:defRPr>
      </a:lvl3pPr>
      <a:lvl4pPr marL="1827122" algn="l" defTabSz="1218090" rtl="0" eaLnBrk="1" latinLnBrk="0" hangingPunct="1">
        <a:defRPr sz="2400" kern="1200">
          <a:solidFill>
            <a:schemeClr val="tx1"/>
          </a:solidFill>
          <a:latin typeface="+mn-lt"/>
          <a:ea typeface="+mn-ea"/>
          <a:cs typeface="+mn-cs"/>
        </a:defRPr>
      </a:lvl4pPr>
      <a:lvl5pPr marL="2436178" algn="l" defTabSz="1218090" rtl="0" eaLnBrk="1" latinLnBrk="0" hangingPunct="1">
        <a:defRPr sz="2400" kern="1200">
          <a:solidFill>
            <a:schemeClr val="tx1"/>
          </a:solidFill>
          <a:latin typeface="+mn-lt"/>
          <a:ea typeface="+mn-ea"/>
          <a:cs typeface="+mn-cs"/>
        </a:defRPr>
      </a:lvl5pPr>
      <a:lvl6pPr marL="3045188" algn="l" defTabSz="1218090" rtl="0" eaLnBrk="1" latinLnBrk="0" hangingPunct="1">
        <a:defRPr sz="2400" kern="1200">
          <a:solidFill>
            <a:schemeClr val="tx1"/>
          </a:solidFill>
          <a:latin typeface="+mn-lt"/>
          <a:ea typeface="+mn-ea"/>
          <a:cs typeface="+mn-cs"/>
        </a:defRPr>
      </a:lvl6pPr>
      <a:lvl7pPr marL="3654199" algn="l" defTabSz="1218090" rtl="0" eaLnBrk="1" latinLnBrk="0" hangingPunct="1">
        <a:defRPr sz="2400" kern="1200">
          <a:solidFill>
            <a:schemeClr val="tx1"/>
          </a:solidFill>
          <a:latin typeface="+mn-lt"/>
          <a:ea typeface="+mn-ea"/>
          <a:cs typeface="+mn-cs"/>
        </a:defRPr>
      </a:lvl7pPr>
      <a:lvl8pPr marL="4263253" algn="l" defTabSz="1218090" rtl="0" eaLnBrk="1" latinLnBrk="0" hangingPunct="1">
        <a:defRPr sz="2400" kern="1200">
          <a:solidFill>
            <a:schemeClr val="tx1"/>
          </a:solidFill>
          <a:latin typeface="+mn-lt"/>
          <a:ea typeface="+mn-ea"/>
          <a:cs typeface="+mn-cs"/>
        </a:defRPr>
      </a:lvl8pPr>
      <a:lvl9pPr marL="4872292" algn="l" defTabSz="121809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09600" y="274639"/>
            <a:ext cx="10972800" cy="1143000"/>
          </a:xfrm>
          <a:prstGeom prst="rect">
            <a:avLst/>
          </a:prstGeom>
          <a:noFill/>
          <a:ln w="9525">
            <a:noFill/>
            <a:miter lim="800000"/>
            <a:headEnd/>
            <a:tailEnd/>
          </a:ln>
        </p:spPr>
        <p:txBody>
          <a:bodyPr vert="horz" wrap="square" lIns="90997" tIns="45502" rIns="90997" bIns="45502" numCol="1" anchor="ctr" anchorCtr="0" compatLnSpc="1">
            <a:prstTxWarp prst="textNoShape">
              <a:avLst/>
            </a:prstTxWarp>
          </a:bodyPr>
          <a:lstStyle/>
          <a:p>
            <a:pPr lvl="0"/>
            <a:r>
              <a:rPr lang="es-CL" err="1"/>
              <a:t>Click</a:t>
            </a:r>
            <a:r>
              <a:rPr lang="es-CL"/>
              <a:t> </a:t>
            </a:r>
            <a:r>
              <a:rPr lang="es-CL" err="1"/>
              <a:t>to</a:t>
            </a:r>
            <a:r>
              <a:rPr lang="es-CL"/>
              <a:t> </a:t>
            </a:r>
            <a:r>
              <a:rPr lang="es-CL" err="1"/>
              <a:t>edit</a:t>
            </a:r>
            <a:r>
              <a:rPr lang="es-CL"/>
              <a:t> </a:t>
            </a:r>
            <a:r>
              <a:rPr lang="es-CL" err="1"/>
              <a:t>Master</a:t>
            </a:r>
            <a:r>
              <a:rPr lang="es-CL"/>
              <a:t> </a:t>
            </a:r>
            <a:r>
              <a:rPr lang="es-CL" err="1"/>
              <a:t>title</a:t>
            </a:r>
            <a:r>
              <a:rPr lang="es-CL"/>
              <a:t> </a:t>
            </a:r>
            <a:r>
              <a:rPr lang="es-CL" err="1"/>
              <a:t>style</a:t>
            </a:r>
            <a:endParaRPr lang="es-CL"/>
          </a:p>
        </p:txBody>
      </p:sp>
      <p:sp>
        <p:nvSpPr>
          <p:cNvPr id="1027" name="Rectangle 3"/>
          <p:cNvSpPr>
            <a:spLocks noGrp="1" noChangeArrowheads="1"/>
          </p:cNvSpPr>
          <p:nvPr>
            <p:ph type="body" idx="1"/>
            <p:custDataLst>
              <p:tags r:id="rId17"/>
            </p:custDataLst>
          </p:nvPr>
        </p:nvSpPr>
        <p:spPr bwMode="auto">
          <a:xfrm>
            <a:off x="609600" y="1600225"/>
            <a:ext cx="10972800" cy="4525963"/>
          </a:xfrm>
          <a:prstGeom prst="rect">
            <a:avLst/>
          </a:prstGeom>
          <a:noFill/>
          <a:ln w="9525">
            <a:noFill/>
            <a:miter lim="800000"/>
            <a:headEnd/>
            <a:tailEnd/>
          </a:ln>
        </p:spPr>
        <p:txBody>
          <a:bodyPr vert="horz" wrap="square" lIns="90997" tIns="45502" rIns="90997" bIns="45502" numCol="1" anchor="t" anchorCtr="0" compatLnSpc="1">
            <a:prstTxWarp prst="textNoShape">
              <a:avLst/>
            </a:prstTxWarp>
          </a:bodyPr>
          <a:lstStyle/>
          <a:p>
            <a:pPr lvl="0"/>
            <a:r>
              <a:rPr lang="es-CL" err="1"/>
              <a:t>Click</a:t>
            </a:r>
            <a:r>
              <a:rPr lang="es-CL"/>
              <a:t> </a:t>
            </a:r>
            <a:r>
              <a:rPr lang="es-CL" err="1"/>
              <a:t>to</a:t>
            </a:r>
            <a:r>
              <a:rPr lang="es-CL"/>
              <a:t> </a:t>
            </a:r>
            <a:r>
              <a:rPr lang="es-CL" err="1"/>
              <a:t>edit</a:t>
            </a:r>
            <a:r>
              <a:rPr lang="es-CL"/>
              <a:t> </a:t>
            </a:r>
            <a:r>
              <a:rPr lang="es-CL" err="1"/>
              <a:t>Master</a:t>
            </a:r>
            <a:r>
              <a:rPr lang="es-CL"/>
              <a:t> </a:t>
            </a:r>
            <a:r>
              <a:rPr lang="es-CL" err="1"/>
              <a:t>text</a:t>
            </a:r>
            <a:r>
              <a:rPr lang="es-CL"/>
              <a:t> </a:t>
            </a:r>
            <a:r>
              <a:rPr lang="es-CL" err="1"/>
              <a:t>styles</a:t>
            </a:r>
            <a:endParaRPr lang="es-CL"/>
          </a:p>
          <a:p>
            <a:pPr lvl="1"/>
            <a:r>
              <a:rPr lang="es-CL" err="1"/>
              <a:t>Second</a:t>
            </a:r>
            <a:r>
              <a:rPr lang="es-CL"/>
              <a:t> </a:t>
            </a:r>
            <a:r>
              <a:rPr lang="es-CL" err="1"/>
              <a:t>level</a:t>
            </a:r>
            <a:endParaRPr lang="es-CL"/>
          </a:p>
          <a:p>
            <a:pPr lvl="2"/>
            <a:r>
              <a:rPr lang="es-CL" err="1"/>
              <a:t>Third</a:t>
            </a:r>
            <a:r>
              <a:rPr lang="es-CL"/>
              <a:t> </a:t>
            </a:r>
            <a:r>
              <a:rPr lang="es-CL" err="1"/>
              <a:t>level</a:t>
            </a:r>
            <a:endParaRPr lang="es-CL"/>
          </a:p>
          <a:p>
            <a:pPr lvl="3"/>
            <a:r>
              <a:rPr lang="es-CL" err="1"/>
              <a:t>Fourth</a:t>
            </a:r>
            <a:r>
              <a:rPr lang="es-CL"/>
              <a:t> </a:t>
            </a:r>
            <a:r>
              <a:rPr lang="es-CL" err="1"/>
              <a:t>level</a:t>
            </a:r>
            <a:endParaRPr lang="es-CL"/>
          </a:p>
          <a:p>
            <a:pPr lvl="4"/>
            <a:r>
              <a:rPr lang="es-CL" err="1"/>
              <a:t>Fifth</a:t>
            </a:r>
            <a:r>
              <a:rPr lang="es-CL"/>
              <a:t> </a:t>
            </a:r>
            <a:r>
              <a:rPr lang="es-CL" err="1"/>
              <a:t>level</a:t>
            </a:r>
            <a:endParaRPr lang="es-CL"/>
          </a:p>
        </p:txBody>
      </p:sp>
      <p:sp>
        <p:nvSpPr>
          <p:cNvPr id="1028" name="Rectangle 4"/>
          <p:cNvSpPr>
            <a:spLocks noGrp="1" noChangeArrowheads="1"/>
          </p:cNvSpPr>
          <p:nvPr>
            <p:ph type="dt" sz="half" idx="2"/>
            <p:custDataLst>
              <p:tags r:id="rId18"/>
            </p:custDataLst>
          </p:nvPr>
        </p:nvSpPr>
        <p:spPr bwMode="auto">
          <a:xfrm>
            <a:off x="609600" y="6245225"/>
            <a:ext cx="2844800" cy="476251"/>
          </a:xfrm>
          <a:prstGeom prst="rect">
            <a:avLst/>
          </a:prstGeom>
          <a:noFill/>
          <a:ln>
            <a:noFill/>
          </a:ln>
          <a:effectLst/>
        </p:spPr>
        <p:txBody>
          <a:bodyPr vert="horz" wrap="square" lIns="90997" tIns="45502" rIns="90997" bIns="45502" numCol="1" anchor="t" anchorCtr="0" compatLnSpc="1">
            <a:prstTxWarp prst="textNoShape">
              <a:avLst/>
            </a:prstTxWarp>
          </a:bodyPr>
          <a:lstStyle>
            <a:lvl1pPr algn="l">
              <a:defRPr sz="1867">
                <a:solidFill>
                  <a:srgbClr val="000000"/>
                </a:solidFill>
                <a:latin typeface="Arial" charset="0"/>
                <a:cs typeface="+mn-cs"/>
              </a:defRPr>
            </a:lvl1pPr>
          </a:lstStyle>
          <a:p>
            <a:pPr defTabSz="1213302" fontAlgn="base">
              <a:spcBef>
                <a:spcPct val="0"/>
              </a:spcBef>
              <a:spcAft>
                <a:spcPct val="0"/>
              </a:spcAft>
              <a:defRPr/>
            </a:pPr>
            <a:endParaRPr lang="es-CL"/>
          </a:p>
        </p:txBody>
      </p:sp>
      <p:sp>
        <p:nvSpPr>
          <p:cNvPr id="1029" name="Rectangle 5"/>
          <p:cNvSpPr>
            <a:spLocks noGrp="1" noChangeArrowheads="1"/>
          </p:cNvSpPr>
          <p:nvPr>
            <p:ph type="ftr" sz="quarter" idx="3"/>
            <p:custDataLst>
              <p:tags r:id="rId19"/>
            </p:custDataLst>
          </p:nvPr>
        </p:nvSpPr>
        <p:spPr bwMode="auto">
          <a:xfrm>
            <a:off x="4165600" y="6245225"/>
            <a:ext cx="3860800" cy="476251"/>
          </a:xfrm>
          <a:prstGeom prst="rect">
            <a:avLst/>
          </a:prstGeom>
          <a:noFill/>
          <a:ln>
            <a:noFill/>
          </a:ln>
          <a:effectLst/>
        </p:spPr>
        <p:txBody>
          <a:bodyPr vert="horz" wrap="square" lIns="90997" tIns="45502" rIns="90997" bIns="45502" numCol="1" anchor="t" anchorCtr="0" compatLnSpc="1">
            <a:prstTxWarp prst="textNoShape">
              <a:avLst/>
            </a:prstTxWarp>
          </a:bodyPr>
          <a:lstStyle>
            <a:lvl1pPr algn="ctr">
              <a:defRPr sz="1867">
                <a:solidFill>
                  <a:srgbClr val="000000"/>
                </a:solidFill>
                <a:latin typeface="Arial" charset="0"/>
                <a:cs typeface="+mn-cs"/>
              </a:defRPr>
            </a:lvl1pPr>
          </a:lstStyle>
          <a:p>
            <a:pPr defTabSz="1213302" fontAlgn="base">
              <a:spcBef>
                <a:spcPct val="0"/>
              </a:spcBef>
              <a:spcAft>
                <a:spcPct val="0"/>
              </a:spcAft>
              <a:defRPr/>
            </a:pPr>
            <a:endParaRPr lang="es-CL"/>
          </a:p>
        </p:txBody>
      </p:sp>
      <p:sp>
        <p:nvSpPr>
          <p:cNvPr id="1030" name="Rectangle 6"/>
          <p:cNvSpPr>
            <a:spLocks noGrp="1" noChangeArrowheads="1"/>
          </p:cNvSpPr>
          <p:nvPr>
            <p:ph type="sldNum" sz="quarter" idx="4"/>
            <p:custDataLst>
              <p:tags r:id="rId20"/>
            </p:custDataLst>
          </p:nvPr>
        </p:nvSpPr>
        <p:spPr bwMode="auto">
          <a:xfrm>
            <a:off x="8737600" y="6245225"/>
            <a:ext cx="2844800" cy="476251"/>
          </a:xfrm>
          <a:prstGeom prst="rect">
            <a:avLst/>
          </a:prstGeom>
          <a:noFill/>
          <a:ln>
            <a:noFill/>
          </a:ln>
          <a:effectLst/>
        </p:spPr>
        <p:txBody>
          <a:bodyPr vert="horz" wrap="square" lIns="90997" tIns="45502" rIns="90997" bIns="45502" numCol="1" anchor="t" anchorCtr="0" compatLnSpc="1">
            <a:prstTxWarp prst="textNoShape">
              <a:avLst/>
            </a:prstTxWarp>
          </a:bodyPr>
          <a:lstStyle>
            <a:lvl1pPr algn="r">
              <a:defRPr sz="1867">
                <a:solidFill>
                  <a:srgbClr val="000000"/>
                </a:solidFill>
                <a:latin typeface="Arial" charset="0"/>
                <a:cs typeface="+mn-cs"/>
              </a:defRPr>
            </a:lvl1pPr>
          </a:lstStyle>
          <a:p>
            <a:pPr defTabSz="1213302" fontAlgn="base">
              <a:spcBef>
                <a:spcPct val="0"/>
              </a:spcBef>
              <a:spcAft>
                <a:spcPct val="0"/>
              </a:spcAft>
              <a:defRPr/>
            </a:pPr>
            <a:fld id="{6262B3A5-091D-445E-8365-E068FAE26356}" type="slidenum">
              <a:rPr lang="es-CL" smtClean="0"/>
              <a:pPr defTabSz="1213302" fontAlgn="base">
                <a:spcBef>
                  <a:spcPct val="0"/>
                </a:spcBef>
                <a:spcAft>
                  <a:spcPct val="0"/>
                </a:spcAft>
                <a:defRPr/>
              </a:pPr>
              <a:t>‹#›</a:t>
            </a:fld>
            <a:endParaRPr lang="es-CL"/>
          </a:p>
        </p:txBody>
      </p:sp>
    </p:spTree>
    <p:extLst>
      <p:ext uri="{BB962C8B-B14F-4D97-AF65-F5344CB8AC3E}">
        <p14:creationId xmlns:p14="http://schemas.microsoft.com/office/powerpoint/2010/main" val="249545042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lvl1pPr algn="ctr" rtl="0" eaLnBrk="0" fontAlgn="base" hangingPunct="0">
        <a:spcBef>
          <a:spcPct val="0"/>
        </a:spcBef>
        <a:spcAft>
          <a:spcPct val="0"/>
        </a:spcAft>
        <a:defRPr sz="5733" b="0" i="0" u="none">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6556" algn="ctr" rtl="0" fontAlgn="base">
        <a:spcBef>
          <a:spcPct val="0"/>
        </a:spcBef>
        <a:spcAft>
          <a:spcPct val="0"/>
        </a:spcAft>
        <a:defRPr sz="5867">
          <a:solidFill>
            <a:schemeClr val="tx2"/>
          </a:solidFill>
          <a:latin typeface="Arial" charset="0"/>
        </a:defRPr>
      </a:lvl6pPr>
      <a:lvl7pPr marL="1213158" algn="ctr" rtl="0" fontAlgn="base">
        <a:spcBef>
          <a:spcPct val="0"/>
        </a:spcBef>
        <a:spcAft>
          <a:spcPct val="0"/>
        </a:spcAft>
        <a:defRPr sz="5867">
          <a:solidFill>
            <a:schemeClr val="tx2"/>
          </a:solidFill>
          <a:latin typeface="Arial" charset="0"/>
        </a:defRPr>
      </a:lvl7pPr>
      <a:lvl8pPr marL="1819725" algn="ctr" rtl="0" fontAlgn="base">
        <a:spcBef>
          <a:spcPct val="0"/>
        </a:spcBef>
        <a:spcAft>
          <a:spcPct val="0"/>
        </a:spcAft>
        <a:defRPr sz="5867">
          <a:solidFill>
            <a:schemeClr val="tx2"/>
          </a:solidFill>
          <a:latin typeface="Arial" charset="0"/>
        </a:defRPr>
      </a:lvl8pPr>
      <a:lvl9pPr marL="2426313" algn="ctr" rtl="0" fontAlgn="base">
        <a:spcBef>
          <a:spcPct val="0"/>
        </a:spcBef>
        <a:spcAft>
          <a:spcPct val="0"/>
        </a:spcAft>
        <a:defRPr sz="5867">
          <a:solidFill>
            <a:schemeClr val="tx2"/>
          </a:solidFill>
          <a:latin typeface="Arial" charset="0"/>
        </a:defRPr>
      </a:lvl9pPr>
    </p:titleStyle>
    <p:bodyStyle>
      <a:lvl1pPr marL="454911" indent="-454911" algn="l" rtl="0" eaLnBrk="0" fontAlgn="base" hangingPunct="0">
        <a:spcBef>
          <a:spcPct val="20000"/>
        </a:spcBef>
        <a:spcAft>
          <a:spcPct val="0"/>
        </a:spcAft>
        <a:buChar char="•"/>
        <a:defRPr sz="4267">
          <a:solidFill>
            <a:schemeClr val="tx1"/>
          </a:solidFill>
          <a:latin typeface="+mn-lt"/>
          <a:ea typeface="+mn-ea"/>
          <a:cs typeface="+mn-cs"/>
        </a:defRPr>
      </a:lvl1pPr>
      <a:lvl2pPr marL="985698" indent="-379109" algn="l" rtl="0" eaLnBrk="0" fontAlgn="base" hangingPunct="0">
        <a:spcBef>
          <a:spcPct val="20000"/>
        </a:spcBef>
        <a:spcAft>
          <a:spcPct val="0"/>
        </a:spcAft>
        <a:buChar char="–"/>
        <a:defRPr sz="3733" b="0" i="0" u="none">
          <a:solidFill>
            <a:schemeClr val="tx1"/>
          </a:solidFill>
          <a:latin typeface="+mn-lt"/>
        </a:defRPr>
      </a:lvl2pPr>
      <a:lvl3pPr marL="1516431" indent="-303280" algn="l" rtl="0" eaLnBrk="0" fontAlgn="base" hangingPunct="0">
        <a:spcBef>
          <a:spcPct val="20000"/>
        </a:spcBef>
        <a:spcAft>
          <a:spcPct val="0"/>
        </a:spcAft>
        <a:buChar char="•"/>
        <a:defRPr sz="3200">
          <a:solidFill>
            <a:schemeClr val="tx1"/>
          </a:solidFill>
          <a:latin typeface="+mn-lt"/>
        </a:defRPr>
      </a:lvl3pPr>
      <a:lvl4pPr marL="2123042" indent="-303280" algn="l" rtl="0" eaLnBrk="0" fontAlgn="base" hangingPunct="0">
        <a:spcBef>
          <a:spcPct val="20000"/>
        </a:spcBef>
        <a:spcAft>
          <a:spcPct val="0"/>
        </a:spcAft>
        <a:buChar char="–"/>
        <a:defRPr sz="2667">
          <a:solidFill>
            <a:schemeClr val="tx1"/>
          </a:solidFill>
          <a:latin typeface="+mn-lt"/>
        </a:defRPr>
      </a:lvl4pPr>
      <a:lvl5pPr marL="2729585" indent="-303280" algn="l" rtl="0" eaLnBrk="0" fontAlgn="base" hangingPunct="0">
        <a:spcBef>
          <a:spcPct val="20000"/>
        </a:spcBef>
        <a:spcAft>
          <a:spcPct val="0"/>
        </a:spcAft>
        <a:buChar char="»"/>
        <a:defRPr sz="2667">
          <a:solidFill>
            <a:schemeClr val="tx1"/>
          </a:solidFill>
          <a:latin typeface="+mn-lt"/>
        </a:defRPr>
      </a:lvl5pPr>
      <a:lvl6pPr marL="3336135" indent="-303280" algn="l" rtl="0" fontAlgn="base">
        <a:spcBef>
          <a:spcPct val="20000"/>
        </a:spcBef>
        <a:spcAft>
          <a:spcPct val="0"/>
        </a:spcAft>
        <a:buChar char="»"/>
        <a:defRPr sz="2667">
          <a:solidFill>
            <a:schemeClr val="tx1"/>
          </a:solidFill>
          <a:latin typeface="+mn-lt"/>
        </a:defRPr>
      </a:lvl6pPr>
      <a:lvl7pPr marL="3942721" indent="-303280" algn="l" rtl="0" fontAlgn="base">
        <a:spcBef>
          <a:spcPct val="20000"/>
        </a:spcBef>
        <a:spcAft>
          <a:spcPct val="0"/>
        </a:spcAft>
        <a:buChar char="»"/>
        <a:defRPr sz="2667">
          <a:solidFill>
            <a:schemeClr val="tx1"/>
          </a:solidFill>
          <a:latin typeface="+mn-lt"/>
        </a:defRPr>
      </a:lvl7pPr>
      <a:lvl8pPr marL="4549310" indent="-303280" algn="l" rtl="0" fontAlgn="base">
        <a:spcBef>
          <a:spcPct val="20000"/>
        </a:spcBef>
        <a:spcAft>
          <a:spcPct val="0"/>
        </a:spcAft>
        <a:buChar char="»"/>
        <a:defRPr sz="2667">
          <a:solidFill>
            <a:schemeClr val="tx1"/>
          </a:solidFill>
          <a:latin typeface="+mn-lt"/>
        </a:defRPr>
      </a:lvl8pPr>
      <a:lvl9pPr marL="5155898" indent="-303280"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3158" rtl="0" eaLnBrk="1" latinLnBrk="0" hangingPunct="1">
        <a:defRPr sz="2400" kern="1200">
          <a:solidFill>
            <a:schemeClr val="tx1"/>
          </a:solidFill>
          <a:latin typeface="+mn-lt"/>
          <a:ea typeface="+mn-ea"/>
          <a:cs typeface="+mn-cs"/>
        </a:defRPr>
      </a:lvl1pPr>
      <a:lvl2pPr marL="606556" algn="l" defTabSz="1213158" rtl="0" eaLnBrk="1" latinLnBrk="0" hangingPunct="1">
        <a:defRPr sz="2400" kern="1200">
          <a:solidFill>
            <a:schemeClr val="tx1"/>
          </a:solidFill>
          <a:latin typeface="+mn-lt"/>
          <a:ea typeface="+mn-ea"/>
          <a:cs typeface="+mn-cs"/>
        </a:defRPr>
      </a:lvl2pPr>
      <a:lvl3pPr marL="1213158" algn="l" defTabSz="1213158" rtl="0" eaLnBrk="1" latinLnBrk="0" hangingPunct="1">
        <a:defRPr sz="2400" kern="1200">
          <a:solidFill>
            <a:schemeClr val="tx1"/>
          </a:solidFill>
          <a:latin typeface="+mn-lt"/>
          <a:ea typeface="+mn-ea"/>
          <a:cs typeface="+mn-cs"/>
        </a:defRPr>
      </a:lvl3pPr>
      <a:lvl4pPr marL="1819725" algn="l" defTabSz="1213158" rtl="0" eaLnBrk="1" latinLnBrk="0" hangingPunct="1">
        <a:defRPr sz="2400" kern="1200">
          <a:solidFill>
            <a:schemeClr val="tx1"/>
          </a:solidFill>
          <a:latin typeface="+mn-lt"/>
          <a:ea typeface="+mn-ea"/>
          <a:cs typeface="+mn-cs"/>
        </a:defRPr>
      </a:lvl4pPr>
      <a:lvl5pPr marL="2426313" algn="l" defTabSz="1213158" rtl="0" eaLnBrk="1" latinLnBrk="0" hangingPunct="1">
        <a:defRPr sz="2400" kern="1200">
          <a:solidFill>
            <a:schemeClr val="tx1"/>
          </a:solidFill>
          <a:latin typeface="+mn-lt"/>
          <a:ea typeface="+mn-ea"/>
          <a:cs typeface="+mn-cs"/>
        </a:defRPr>
      </a:lvl5pPr>
      <a:lvl6pPr marL="3032859" algn="l" defTabSz="1213158" rtl="0" eaLnBrk="1" latinLnBrk="0" hangingPunct="1">
        <a:defRPr sz="2400" kern="1200">
          <a:solidFill>
            <a:schemeClr val="tx1"/>
          </a:solidFill>
          <a:latin typeface="+mn-lt"/>
          <a:ea typeface="+mn-ea"/>
          <a:cs typeface="+mn-cs"/>
        </a:defRPr>
      </a:lvl6pPr>
      <a:lvl7pPr marL="3639448" algn="l" defTabSz="1213158" rtl="0" eaLnBrk="1" latinLnBrk="0" hangingPunct="1">
        <a:defRPr sz="2400" kern="1200">
          <a:solidFill>
            <a:schemeClr val="tx1"/>
          </a:solidFill>
          <a:latin typeface="+mn-lt"/>
          <a:ea typeface="+mn-ea"/>
          <a:cs typeface="+mn-cs"/>
        </a:defRPr>
      </a:lvl7pPr>
      <a:lvl8pPr marL="4246017" algn="l" defTabSz="1213158" rtl="0" eaLnBrk="1" latinLnBrk="0" hangingPunct="1">
        <a:defRPr sz="2400" kern="1200">
          <a:solidFill>
            <a:schemeClr val="tx1"/>
          </a:solidFill>
          <a:latin typeface="+mn-lt"/>
          <a:ea typeface="+mn-ea"/>
          <a:cs typeface="+mn-cs"/>
        </a:defRPr>
      </a:lvl8pPr>
      <a:lvl9pPr marL="4852581" algn="l" defTabSz="121315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695">
                <a:solidFill>
                  <a:schemeClr val="tx1">
                    <a:tint val="75000"/>
                  </a:schemeClr>
                </a:solidFill>
              </a:defRPr>
            </a:lvl1pPr>
          </a:lstStyle>
          <a:p>
            <a:fld id="{D30A5F15-2CEE-49AF-8E62-D4FEA4B002C5}" type="datetimeFigureOut">
              <a:rPr lang="en-US" smtClean="0"/>
              <a:t>11/8/2023</a:t>
            </a:fld>
            <a:endParaRPr lang="en-US"/>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69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95">
                <a:solidFill>
                  <a:schemeClr val="tx1">
                    <a:tint val="75000"/>
                  </a:schemeClr>
                </a:solidFill>
              </a:defRPr>
            </a:lvl1pPr>
          </a:lstStyle>
          <a:p>
            <a:fld id="{70AC1F14-55DB-4AF3-8C1A-2807A1C8E617}" type="slidenum">
              <a:rPr lang="en-US" smtClean="0"/>
              <a:t>‹#›</a:t>
            </a:fld>
            <a:endParaRPr lang="en-US"/>
          </a:p>
        </p:txBody>
      </p:sp>
    </p:spTree>
    <p:extLst>
      <p:ext uri="{BB962C8B-B14F-4D97-AF65-F5344CB8AC3E}">
        <p14:creationId xmlns:p14="http://schemas.microsoft.com/office/powerpoint/2010/main" val="145549409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529922" rtl="0" eaLnBrk="1" latinLnBrk="0" hangingPunct="1">
        <a:lnSpc>
          <a:spcPct val="90000"/>
        </a:lnSpc>
        <a:spcBef>
          <a:spcPct val="0"/>
        </a:spcBef>
        <a:buNone/>
        <a:defRPr sz="2550" kern="1200">
          <a:solidFill>
            <a:schemeClr val="tx1"/>
          </a:solidFill>
          <a:latin typeface="+mj-lt"/>
          <a:ea typeface="+mj-ea"/>
          <a:cs typeface="+mj-cs"/>
        </a:defRPr>
      </a:lvl1pPr>
    </p:titleStyle>
    <p:bodyStyle>
      <a:lvl1pPr marL="132481" indent="-132481" algn="l" defTabSz="529922" rtl="0" eaLnBrk="1" latinLnBrk="0" hangingPunct="1">
        <a:lnSpc>
          <a:spcPct val="90000"/>
        </a:lnSpc>
        <a:spcBef>
          <a:spcPts val="580"/>
        </a:spcBef>
        <a:buFont typeface="Arial" panose="020B0604020202020204" pitchFamily="34" charset="0"/>
        <a:buChar char="•"/>
        <a:defRPr sz="1623" kern="1200">
          <a:solidFill>
            <a:schemeClr val="tx1"/>
          </a:solidFill>
          <a:latin typeface="+mn-lt"/>
          <a:ea typeface="+mn-ea"/>
          <a:cs typeface="+mn-cs"/>
        </a:defRPr>
      </a:lvl1pPr>
      <a:lvl2pPr marL="397442" indent="-132481" algn="l" defTabSz="529922" rtl="0" eaLnBrk="1" latinLnBrk="0" hangingPunct="1">
        <a:lnSpc>
          <a:spcPct val="90000"/>
        </a:lnSpc>
        <a:spcBef>
          <a:spcPts val="290"/>
        </a:spcBef>
        <a:buFont typeface="Arial" panose="020B0604020202020204" pitchFamily="34" charset="0"/>
        <a:buChar char="•"/>
        <a:defRPr sz="1391" kern="1200">
          <a:solidFill>
            <a:schemeClr val="tx1"/>
          </a:solidFill>
          <a:latin typeface="+mn-lt"/>
          <a:ea typeface="+mn-ea"/>
          <a:cs typeface="+mn-cs"/>
        </a:defRPr>
      </a:lvl2pPr>
      <a:lvl3pPr marL="662403" indent="-132481" algn="l" defTabSz="529922" rtl="0" eaLnBrk="1" latinLnBrk="0" hangingPunct="1">
        <a:lnSpc>
          <a:spcPct val="90000"/>
        </a:lnSpc>
        <a:spcBef>
          <a:spcPts val="290"/>
        </a:spcBef>
        <a:buFont typeface="Arial" panose="020B0604020202020204" pitchFamily="34" charset="0"/>
        <a:buChar char="•"/>
        <a:defRPr sz="1159" kern="1200">
          <a:solidFill>
            <a:schemeClr val="tx1"/>
          </a:solidFill>
          <a:latin typeface="+mn-lt"/>
          <a:ea typeface="+mn-ea"/>
          <a:cs typeface="+mn-cs"/>
        </a:defRPr>
      </a:lvl3pPr>
      <a:lvl4pPr marL="927364"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4pPr>
      <a:lvl5pPr marL="1192325"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5pPr>
      <a:lvl6pPr marL="1457286"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6pPr>
      <a:lvl7pPr marL="1722247"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7pPr>
      <a:lvl8pPr marL="1987208"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8pPr>
      <a:lvl9pPr marL="2252169"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9pPr>
    </p:bodyStyle>
    <p:otherStyle>
      <a:defPPr>
        <a:defRPr lang="en-US"/>
      </a:defPPr>
      <a:lvl1pPr marL="0" algn="l" defTabSz="529922" rtl="0" eaLnBrk="1" latinLnBrk="0" hangingPunct="1">
        <a:defRPr sz="1043" kern="1200">
          <a:solidFill>
            <a:schemeClr val="tx1"/>
          </a:solidFill>
          <a:latin typeface="+mn-lt"/>
          <a:ea typeface="+mn-ea"/>
          <a:cs typeface="+mn-cs"/>
        </a:defRPr>
      </a:lvl1pPr>
      <a:lvl2pPr marL="264961" algn="l" defTabSz="529922" rtl="0" eaLnBrk="1" latinLnBrk="0" hangingPunct="1">
        <a:defRPr sz="1043" kern="1200">
          <a:solidFill>
            <a:schemeClr val="tx1"/>
          </a:solidFill>
          <a:latin typeface="+mn-lt"/>
          <a:ea typeface="+mn-ea"/>
          <a:cs typeface="+mn-cs"/>
        </a:defRPr>
      </a:lvl2pPr>
      <a:lvl3pPr marL="529922" algn="l" defTabSz="529922" rtl="0" eaLnBrk="1" latinLnBrk="0" hangingPunct="1">
        <a:defRPr sz="1043" kern="1200">
          <a:solidFill>
            <a:schemeClr val="tx1"/>
          </a:solidFill>
          <a:latin typeface="+mn-lt"/>
          <a:ea typeface="+mn-ea"/>
          <a:cs typeface="+mn-cs"/>
        </a:defRPr>
      </a:lvl3pPr>
      <a:lvl4pPr marL="794883" algn="l" defTabSz="529922" rtl="0" eaLnBrk="1" latinLnBrk="0" hangingPunct="1">
        <a:defRPr sz="1043" kern="1200">
          <a:solidFill>
            <a:schemeClr val="tx1"/>
          </a:solidFill>
          <a:latin typeface="+mn-lt"/>
          <a:ea typeface="+mn-ea"/>
          <a:cs typeface="+mn-cs"/>
        </a:defRPr>
      </a:lvl4pPr>
      <a:lvl5pPr marL="1059844" algn="l" defTabSz="529922" rtl="0" eaLnBrk="1" latinLnBrk="0" hangingPunct="1">
        <a:defRPr sz="1043" kern="1200">
          <a:solidFill>
            <a:schemeClr val="tx1"/>
          </a:solidFill>
          <a:latin typeface="+mn-lt"/>
          <a:ea typeface="+mn-ea"/>
          <a:cs typeface="+mn-cs"/>
        </a:defRPr>
      </a:lvl5pPr>
      <a:lvl6pPr marL="1324806" algn="l" defTabSz="529922" rtl="0" eaLnBrk="1" latinLnBrk="0" hangingPunct="1">
        <a:defRPr sz="1043" kern="1200">
          <a:solidFill>
            <a:schemeClr val="tx1"/>
          </a:solidFill>
          <a:latin typeface="+mn-lt"/>
          <a:ea typeface="+mn-ea"/>
          <a:cs typeface="+mn-cs"/>
        </a:defRPr>
      </a:lvl6pPr>
      <a:lvl7pPr marL="1589767" algn="l" defTabSz="529922" rtl="0" eaLnBrk="1" latinLnBrk="0" hangingPunct="1">
        <a:defRPr sz="1043" kern="1200">
          <a:solidFill>
            <a:schemeClr val="tx1"/>
          </a:solidFill>
          <a:latin typeface="+mn-lt"/>
          <a:ea typeface="+mn-ea"/>
          <a:cs typeface="+mn-cs"/>
        </a:defRPr>
      </a:lvl7pPr>
      <a:lvl8pPr marL="1854728" algn="l" defTabSz="529922" rtl="0" eaLnBrk="1" latinLnBrk="0" hangingPunct="1">
        <a:defRPr sz="1043" kern="1200">
          <a:solidFill>
            <a:schemeClr val="tx1"/>
          </a:solidFill>
          <a:latin typeface="+mn-lt"/>
          <a:ea typeface="+mn-ea"/>
          <a:cs typeface="+mn-cs"/>
        </a:defRPr>
      </a:lvl8pPr>
      <a:lvl9pPr marL="2119689" algn="l" defTabSz="529922" rtl="0" eaLnBrk="1" latinLnBrk="0" hangingPunct="1">
        <a:defRPr sz="10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c/TheRefugeeResponse/playlists" TargetMode="External"/><Relationship Id="rId13" Type="http://schemas.openxmlformats.org/officeDocument/2006/relationships/image" Target="../media/image24.png"/><Relationship Id="rId3" Type="http://schemas.openxmlformats.org/officeDocument/2006/relationships/hyperlink" Target="https://www.who.int/es/emergencies/diseases/novel-coronavirus-2019/advice-for-public/myth-busters?gclid=EAIaIQobChMI_IPIzZzZ8gIVggaICR0QtQmhEAAYASABEgJkD_D_BwE" TargetMode="External"/><Relationship Id="rId7" Type="http://schemas.openxmlformats.org/officeDocument/2006/relationships/hyperlink" Target="https://mycielo.org/resources-in-indigenous-languages/" TargetMode="External"/><Relationship Id="rId12" Type="http://schemas.openxmlformats.org/officeDocument/2006/relationships/image" Target="../media/image23.png"/><Relationship Id="rId2" Type="http://schemas.openxmlformats.org/officeDocument/2006/relationships/hyperlink" Target="https://prezi.com/view/ZYDdxjA28IE6TTNdugrN/" TargetMode="External"/><Relationship Id="rId1" Type="http://schemas.openxmlformats.org/officeDocument/2006/relationships/slideLayout" Target="../slideLayouts/slideLayout29.xml"/><Relationship Id="rId6" Type="http://schemas.openxmlformats.org/officeDocument/2006/relationships/hyperlink" Target="https://equalaccesslanguageservices.com/" TargetMode="External"/><Relationship Id="rId11" Type="http://schemas.openxmlformats.org/officeDocument/2006/relationships/image" Target="../media/image22.png"/><Relationship Id="rId5" Type="http://schemas.openxmlformats.org/officeDocument/2006/relationships/hyperlink" Target="https://www.who.int/es/campaigns/connecting-the-world-to-combat-coronavirus/how-to-report-misinformation-online" TargetMode="External"/><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hyperlink" Target="https://www.who.int/es/news-room/feature-stories/detail/who-health-alert-brings-covid-19-facts-to-billions-via-whatsapp?gclid=Cj0KCQjwg7KJBhDyARIsAHrAXaHhGitrsIlAoT81526F9RjF2ZdDJMYb2Y4-hpGH_z0QIgfFJL40TxAaAlUbEALw_wcB" TargetMode="External"/><Relationship Id="rId9" Type="http://schemas.openxmlformats.org/officeDocument/2006/relationships/image" Target="../media/image20.png"/><Relationship Id="rId1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9D85D2-B000-E731-3B07-6C167970C5EF}"/>
              </a:ext>
            </a:extLst>
          </p:cNvPr>
          <p:cNvPicPr>
            <a:picLocks noChangeAspect="1"/>
          </p:cNvPicPr>
          <p:nvPr/>
        </p:nvPicPr>
        <p:blipFill>
          <a:blip r:embed="rId2"/>
          <a:stretch>
            <a:fillRect/>
          </a:stretch>
        </p:blipFill>
        <p:spPr>
          <a:xfrm rot="165033">
            <a:off x="-374353" y="-378108"/>
            <a:ext cx="12331108" cy="5394860"/>
          </a:xfrm>
          <a:prstGeom prst="rect">
            <a:avLst/>
          </a:prstGeom>
        </p:spPr>
      </p:pic>
      <p:sp>
        <p:nvSpPr>
          <p:cNvPr id="11" name="Rectangle 10">
            <a:extLst>
              <a:ext uri="{FF2B5EF4-FFF2-40B4-BE49-F238E27FC236}">
                <a16:creationId xmlns:a16="http://schemas.microsoft.com/office/drawing/2014/main" id="{014B4F94-D048-7C08-074A-F564A60B5730}"/>
              </a:ext>
            </a:extLst>
          </p:cNvPr>
          <p:cNvSpPr/>
          <p:nvPr/>
        </p:nvSpPr>
        <p:spPr>
          <a:xfrm>
            <a:off x="0" y="3009417"/>
            <a:ext cx="12192000" cy="1917247"/>
          </a:xfrm>
          <a:prstGeom prst="rect">
            <a:avLst/>
          </a:prstGeom>
          <a:gradFill flip="none" rotWithShape="1">
            <a:gsLst>
              <a:gs pos="0">
                <a:schemeClr val="bg1">
                  <a:alpha val="0"/>
                </a:schemeClr>
              </a:gs>
              <a:gs pos="76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71A9699-07E1-ABEF-93F6-3A1AC7E79EC4}"/>
              </a:ext>
            </a:extLst>
          </p:cNvPr>
          <p:cNvSpPr txBox="1"/>
          <p:nvPr/>
        </p:nvSpPr>
        <p:spPr>
          <a:xfrm>
            <a:off x="-1942" y="4418832"/>
            <a:ext cx="12254293" cy="769441"/>
          </a:xfrm>
          <a:prstGeom prst="rect">
            <a:avLst/>
          </a:prstGeom>
          <a:noFill/>
        </p:spPr>
        <p:txBody>
          <a:bodyPr wrap="square" lIns="91440" tIns="45720" rIns="91440" bIns="45720" anchor="t">
            <a:spAutoFit/>
          </a:bodyPr>
          <a:lstStyle/>
          <a:p>
            <a:pPr algn="ctr"/>
            <a:r>
              <a:rPr lang="es-ES" sz="4400" b="1" dirty="0">
                <a:solidFill>
                  <a:srgbClr val="C6422F"/>
                </a:solidFill>
              </a:rPr>
              <a:t>Desinformación e Información Errónea</a:t>
            </a:r>
            <a:endParaRPr lang="es-ES" sz="4400" b="1" i="1" dirty="0">
              <a:solidFill>
                <a:srgbClr val="C6422F"/>
              </a:solidFill>
              <a:cs typeface="Calibri" panose="020F0502020204030204"/>
            </a:endParaRPr>
          </a:p>
        </p:txBody>
      </p:sp>
      <p:sp>
        <p:nvSpPr>
          <p:cNvPr id="8" name="TextBox 7">
            <a:extLst>
              <a:ext uri="{FF2B5EF4-FFF2-40B4-BE49-F238E27FC236}">
                <a16:creationId xmlns:a16="http://schemas.microsoft.com/office/drawing/2014/main" id="{DC82652A-4A9A-829D-C485-5C85D69C0552}"/>
              </a:ext>
            </a:extLst>
          </p:cNvPr>
          <p:cNvSpPr txBox="1"/>
          <p:nvPr/>
        </p:nvSpPr>
        <p:spPr>
          <a:xfrm>
            <a:off x="676275" y="5250287"/>
            <a:ext cx="10820400" cy="646331"/>
          </a:xfrm>
          <a:prstGeom prst="rect">
            <a:avLst/>
          </a:prstGeom>
          <a:noFill/>
        </p:spPr>
        <p:txBody>
          <a:bodyPr wrap="square" lIns="91440" tIns="45720" rIns="91440" bIns="45720" anchor="t">
            <a:spAutoFit/>
          </a:bodyPr>
          <a:lstStyle/>
          <a:p>
            <a:pPr algn="ctr"/>
            <a:r>
              <a:rPr lang="es-ES" sz="3600" dirty="0"/>
              <a:t>Protéjase usted y a los demás durante la ‘infodemia’</a:t>
            </a:r>
            <a:endParaRPr lang="es-MX" sz="3600" i="1" dirty="0">
              <a:cs typeface="Calibri" panose="020F0502020204030204"/>
            </a:endParaRPr>
          </a:p>
        </p:txBody>
      </p:sp>
      <p:pic>
        <p:nvPicPr>
          <p:cNvPr id="10" name="Picture 9" descr="A blue text with a globe and a ribbon&#10;&#10;Description automatically generated">
            <a:extLst>
              <a:ext uri="{FF2B5EF4-FFF2-40B4-BE49-F238E27FC236}">
                <a16:creationId xmlns:a16="http://schemas.microsoft.com/office/drawing/2014/main" id="{3D4F5307-5F3C-D564-9D9C-AC3391041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457" y="5969289"/>
            <a:ext cx="1363086" cy="733580"/>
          </a:xfrm>
          <a:prstGeom prst="rect">
            <a:avLst/>
          </a:prstGeom>
        </p:spPr>
      </p:pic>
      <p:sp>
        <p:nvSpPr>
          <p:cNvPr id="6" name="TextBox 5">
            <a:extLst>
              <a:ext uri="{FF2B5EF4-FFF2-40B4-BE49-F238E27FC236}">
                <a16:creationId xmlns:a16="http://schemas.microsoft.com/office/drawing/2014/main" id="{32A3880E-B888-41E2-9853-582E3D3E344F}"/>
              </a:ext>
            </a:extLst>
          </p:cNvPr>
          <p:cNvSpPr txBox="1"/>
          <p:nvPr/>
        </p:nvSpPr>
        <p:spPr>
          <a:xfrm>
            <a:off x="3328905" y="3448878"/>
            <a:ext cx="1867209" cy="646331"/>
          </a:xfrm>
          <a:prstGeom prst="rect">
            <a:avLst/>
          </a:prstGeom>
          <a:noFill/>
        </p:spPr>
        <p:txBody>
          <a:bodyPr wrap="square" rtlCol="0">
            <a:spAutoFit/>
          </a:bodyPr>
          <a:lstStyle/>
          <a:p>
            <a:r>
              <a:rPr lang="en-US" b="1" dirty="0">
                <a:solidFill>
                  <a:schemeClr val="bg1">
                    <a:lumMod val="50000"/>
                  </a:schemeClr>
                </a:solidFill>
              </a:rPr>
              <a:t>Image credit: </a:t>
            </a:r>
            <a:br>
              <a:rPr lang="en-US" b="1" dirty="0">
                <a:solidFill>
                  <a:schemeClr val="bg1">
                    <a:lumMod val="50000"/>
                  </a:schemeClr>
                </a:solidFill>
              </a:rPr>
            </a:br>
            <a:r>
              <a:rPr lang="en-US" dirty="0">
                <a:solidFill>
                  <a:schemeClr val="bg1">
                    <a:lumMod val="50000"/>
                  </a:schemeClr>
                </a:solidFill>
              </a:rPr>
              <a:t>WHO/Sam </a:t>
            </a:r>
            <a:r>
              <a:rPr lang="en-US" dirty="0" err="1">
                <a:solidFill>
                  <a:schemeClr val="bg1">
                    <a:lumMod val="50000"/>
                  </a:schemeClr>
                </a:solidFill>
              </a:rPr>
              <a:t>Bradd</a:t>
            </a:r>
            <a:endParaRPr lang="en-US" dirty="0">
              <a:solidFill>
                <a:schemeClr val="bg1">
                  <a:lumMod val="50000"/>
                </a:schemeClr>
              </a:solidFill>
            </a:endParaRPr>
          </a:p>
        </p:txBody>
      </p:sp>
    </p:spTree>
    <p:extLst>
      <p:ext uri="{BB962C8B-B14F-4D97-AF65-F5344CB8AC3E}">
        <p14:creationId xmlns:p14="http://schemas.microsoft.com/office/powerpoint/2010/main" val="1257860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ADB5965-1B75-47F9-9A2E-81548520A614}"/>
              </a:ext>
            </a:extLst>
          </p:cNvPr>
          <p:cNvPicPr>
            <a:picLocks noChangeAspect="1"/>
          </p:cNvPicPr>
          <p:nvPr/>
        </p:nvPicPr>
        <p:blipFill rotWithShape="1">
          <a:blip r:embed="rId3"/>
          <a:srcRect t="3519" r="10711" b="5052"/>
          <a:stretch/>
        </p:blipFill>
        <p:spPr>
          <a:xfrm>
            <a:off x="1036826" y="323"/>
            <a:ext cx="11152978" cy="6866795"/>
          </a:xfrm>
          <a:prstGeom prst="rect">
            <a:avLst/>
          </a:prstGeom>
        </p:spPr>
      </p:pic>
    </p:spTree>
    <p:extLst>
      <p:ext uri="{BB962C8B-B14F-4D97-AF65-F5344CB8AC3E}">
        <p14:creationId xmlns:p14="http://schemas.microsoft.com/office/powerpoint/2010/main" val="111376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22" descr="A poster of a person and a doctor&#10;&#10;Description automatically generated">
            <a:extLst>
              <a:ext uri="{FF2B5EF4-FFF2-40B4-BE49-F238E27FC236}">
                <a16:creationId xmlns:a16="http://schemas.microsoft.com/office/drawing/2014/main" id="{CD26B3A4-326B-A5EB-B01B-46BEDDA4A10F}"/>
              </a:ext>
            </a:extLst>
          </p:cNvPr>
          <p:cNvPicPr>
            <a:picLocks noChangeAspect="1"/>
          </p:cNvPicPr>
          <p:nvPr/>
        </p:nvPicPr>
        <p:blipFill>
          <a:blip r:embed="rId3"/>
          <a:stretch>
            <a:fillRect/>
          </a:stretch>
        </p:blipFill>
        <p:spPr>
          <a:xfrm rot="21300000">
            <a:off x="580569" y="2146362"/>
            <a:ext cx="5943409" cy="3791797"/>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4FA004E6-B74F-0D85-F7B7-5F55CAF43FF9}"/>
              </a:ext>
            </a:extLst>
          </p:cNvPr>
          <p:cNvSpPr>
            <a:spLocks noGrp="1"/>
          </p:cNvSpPr>
          <p:nvPr>
            <p:ph type="body" idx="1"/>
          </p:nvPr>
        </p:nvSpPr>
        <p:spPr>
          <a:xfrm>
            <a:off x="429973" y="453483"/>
            <a:ext cx="5255905" cy="1390129"/>
          </a:xfrm>
          <a:noFill/>
        </p:spPr>
        <p:txBody>
          <a:bodyPr>
            <a:noAutofit/>
          </a:bodyPr>
          <a:lstStyle/>
          <a:p>
            <a:r>
              <a:rPr lang="es-ES" sz="4400" b="1" dirty="0">
                <a:solidFill>
                  <a:srgbClr val="0070C0"/>
                </a:solidFill>
              </a:rPr>
              <a:t>Un mensaje de aclaración efectivo</a:t>
            </a:r>
          </a:p>
        </p:txBody>
      </p:sp>
      <p:graphicFrame>
        <p:nvGraphicFramePr>
          <p:cNvPr id="6" name="Diagram 5">
            <a:extLst>
              <a:ext uri="{FF2B5EF4-FFF2-40B4-BE49-F238E27FC236}">
                <a16:creationId xmlns:a16="http://schemas.microsoft.com/office/drawing/2014/main" id="{696880CD-46ED-EB0C-1DF4-432CB55AE841}"/>
              </a:ext>
            </a:extLst>
          </p:cNvPr>
          <p:cNvGraphicFramePr/>
          <p:nvPr>
            <p:extLst>
              <p:ext uri="{D42A27DB-BD31-4B8C-83A1-F6EECF244321}">
                <p14:modId xmlns:p14="http://schemas.microsoft.com/office/powerpoint/2010/main" val="2157120965"/>
              </p:ext>
            </p:extLst>
          </p:nvPr>
        </p:nvGraphicFramePr>
        <p:xfrm>
          <a:off x="6468422" y="533674"/>
          <a:ext cx="5255905" cy="5944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DC4D6066-8D25-6A9B-01E0-02AB2980C2B2}"/>
              </a:ext>
            </a:extLst>
          </p:cNvPr>
          <p:cNvSpPr txBox="1"/>
          <p:nvPr/>
        </p:nvSpPr>
        <p:spPr>
          <a:xfrm>
            <a:off x="7505700" y="6383573"/>
            <a:ext cx="6096000" cy="369332"/>
          </a:xfrm>
          <a:prstGeom prst="rect">
            <a:avLst/>
          </a:prstGeom>
          <a:noFill/>
        </p:spPr>
        <p:txBody>
          <a:bodyPr wrap="square">
            <a:spAutoFit/>
          </a:bodyPr>
          <a:lstStyle/>
          <a:p>
            <a:r>
              <a:rPr lang="en-US" b="1" i="0">
                <a:solidFill>
                  <a:srgbClr val="111111"/>
                </a:solidFill>
                <a:effectLst/>
                <a:latin typeface="Manrope Var"/>
              </a:rPr>
              <a:t>Van Der Linden, Sander, 2022 </a:t>
            </a:r>
            <a:endParaRPr lang="en-US"/>
          </a:p>
        </p:txBody>
      </p:sp>
    </p:spTree>
    <p:extLst>
      <p:ext uri="{BB962C8B-B14F-4D97-AF65-F5344CB8AC3E}">
        <p14:creationId xmlns:p14="http://schemas.microsoft.com/office/powerpoint/2010/main" val="413132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Diagram 216">
            <a:extLst>
              <a:ext uri="{FF2B5EF4-FFF2-40B4-BE49-F238E27FC236}">
                <a16:creationId xmlns:a16="http://schemas.microsoft.com/office/drawing/2014/main" id="{84334444-2B6F-AA5A-6AAB-61DC7ADC2B8B}"/>
              </a:ext>
            </a:extLst>
          </p:cNvPr>
          <p:cNvGraphicFramePr/>
          <p:nvPr>
            <p:extLst>
              <p:ext uri="{D42A27DB-BD31-4B8C-83A1-F6EECF244321}">
                <p14:modId xmlns:p14="http://schemas.microsoft.com/office/powerpoint/2010/main" val="2163667361"/>
              </p:ext>
            </p:extLst>
          </p:nvPr>
        </p:nvGraphicFramePr>
        <p:xfrm>
          <a:off x="-1382179" y="214056"/>
          <a:ext cx="5627755" cy="6328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a:extLst>
              <a:ext uri="{FF2B5EF4-FFF2-40B4-BE49-F238E27FC236}">
                <a16:creationId xmlns:a16="http://schemas.microsoft.com/office/drawing/2014/main" id="{FEC86E2A-05E1-A89E-E43B-598D0B5CCAFC}"/>
              </a:ext>
            </a:extLst>
          </p:cNvPr>
          <p:cNvSpPr/>
          <p:nvPr/>
        </p:nvSpPr>
        <p:spPr bwMode="auto">
          <a:xfrm>
            <a:off x="8674175" y="1418493"/>
            <a:ext cx="3031596" cy="1866014"/>
          </a:xfrm>
          <a:prstGeom prst="roundRect">
            <a:avLst/>
          </a:prstGeom>
          <a:solidFill>
            <a:srgbClr val="B9DB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pPr>
            <a:r>
              <a:rPr lang="en-US" dirty="0">
                <a:solidFill>
                  <a:schemeClr val="bg2">
                    <a:lumMod val="10000"/>
                  </a:schemeClr>
                </a:solidFill>
                <a:ea typeface="+mn-lt"/>
                <a:cs typeface="+mn-lt"/>
              </a:rPr>
              <a:t>NO SE SALTE LOS PASOS</a:t>
            </a:r>
          </a:p>
          <a:p>
            <a:pPr algn="ctr">
              <a:spcAft>
                <a:spcPts val="600"/>
              </a:spcAft>
            </a:pPr>
            <a:r>
              <a:rPr lang="en-US" b="1" dirty="0">
                <a:solidFill>
                  <a:schemeClr val="bg2">
                    <a:lumMod val="10000"/>
                  </a:schemeClr>
                </a:solidFill>
                <a:ea typeface="+mn-lt"/>
                <a:cs typeface="+mn-lt"/>
              </a:rPr>
              <a:t>¡PRACTIQUE!</a:t>
            </a:r>
          </a:p>
          <a:p>
            <a:pPr algn="ctr">
              <a:spcAft>
                <a:spcPts val="600"/>
              </a:spcAft>
            </a:pPr>
            <a:r>
              <a:rPr lang="en-US" dirty="0">
                <a:solidFill>
                  <a:schemeClr val="bg2">
                    <a:lumMod val="10000"/>
                  </a:schemeClr>
                </a:solidFill>
                <a:ea typeface="+mn-lt"/>
                <a:cs typeface="+mn-lt"/>
              </a:rPr>
              <a:t>COMUNMENTE EN UNA CONVERSACIÓN NORMAL NO PEDIMOS PERMISO</a:t>
            </a:r>
          </a:p>
        </p:txBody>
      </p:sp>
      <p:sp>
        <p:nvSpPr>
          <p:cNvPr id="4" name="TextBox 3">
            <a:extLst>
              <a:ext uri="{FF2B5EF4-FFF2-40B4-BE49-F238E27FC236}">
                <a16:creationId xmlns:a16="http://schemas.microsoft.com/office/drawing/2014/main" id="{1B2BCCF8-80D6-5ADC-17E7-BBA36ED29105}"/>
              </a:ext>
            </a:extLst>
          </p:cNvPr>
          <p:cNvSpPr txBox="1"/>
          <p:nvPr/>
        </p:nvSpPr>
        <p:spPr>
          <a:xfrm>
            <a:off x="2716065" y="313022"/>
            <a:ext cx="5368392" cy="6555641"/>
          </a:xfrm>
          <a:prstGeom prst="rect">
            <a:avLst/>
          </a:prstGeom>
          <a:noFill/>
        </p:spPr>
        <p:txBody>
          <a:bodyPr wrap="square" lIns="91440" tIns="45720" rIns="91440" bIns="45720" anchor="t">
            <a:spAutoFit/>
          </a:bodyPr>
          <a:lstStyle/>
          <a:p>
            <a:r>
              <a:rPr lang="es-MX" sz="2000" b="1" dirty="0">
                <a:solidFill>
                  <a:schemeClr val="bg2">
                    <a:lumMod val="10000"/>
                  </a:schemeClr>
                </a:solidFill>
                <a:ea typeface="+mn-lt"/>
                <a:cs typeface="+mn-lt"/>
              </a:rPr>
              <a:t>PREGUNTAR </a:t>
            </a:r>
            <a:r>
              <a:rPr lang="es-MX" sz="2000" dirty="0">
                <a:solidFill>
                  <a:schemeClr val="bg2">
                    <a:lumMod val="10000"/>
                  </a:schemeClr>
                </a:solidFill>
              </a:rPr>
              <a:t>– </a:t>
            </a:r>
            <a:r>
              <a:rPr lang="en-US" sz="2000" dirty="0">
                <a:solidFill>
                  <a:schemeClr val="bg2">
                    <a:lumMod val="10000"/>
                  </a:schemeClr>
                </a:solidFill>
                <a:ea typeface="+mn-lt"/>
                <a:cs typeface="+mn-lt"/>
              </a:rPr>
              <a:t>¿</a:t>
            </a:r>
            <a:r>
              <a:rPr lang="en-US" sz="2000" dirty="0" err="1">
                <a:solidFill>
                  <a:schemeClr val="bg2">
                    <a:lumMod val="10000"/>
                  </a:schemeClr>
                </a:solidFill>
                <a:ea typeface="+mn-lt"/>
                <a:cs typeface="+mn-lt"/>
              </a:rPr>
              <a:t>Qué</a:t>
            </a:r>
            <a:r>
              <a:rPr lang="en-US" sz="2000" dirty="0">
                <a:solidFill>
                  <a:schemeClr val="bg2">
                    <a:lumMod val="10000"/>
                  </a:schemeClr>
                </a:solidFill>
                <a:ea typeface="+mn-lt"/>
                <a:cs typeface="+mn-lt"/>
              </a:rPr>
              <a:t> le </a:t>
            </a:r>
            <a:r>
              <a:rPr lang="en-US" sz="2000" dirty="0" err="1">
                <a:solidFill>
                  <a:schemeClr val="bg2">
                    <a:lumMod val="10000"/>
                  </a:schemeClr>
                </a:solidFill>
                <a:ea typeface="+mn-lt"/>
                <a:cs typeface="+mn-lt"/>
              </a:rPr>
              <a:t>preocupa</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Qué</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piensa</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sobre</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el</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tema</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Aprenda</a:t>
            </a:r>
            <a:r>
              <a:rPr lang="en-US" sz="2000" dirty="0">
                <a:solidFill>
                  <a:schemeClr val="bg2">
                    <a:lumMod val="10000"/>
                  </a:schemeClr>
                </a:solidFill>
                <a:ea typeface="+mn-lt"/>
                <a:cs typeface="+mn-lt"/>
              </a:rPr>
              <a:t> sobre lo que hace que la persona se resista. Haga preguntas abiertas que le </a:t>
            </a:r>
            <a:r>
              <a:rPr lang="en-US" sz="2000" dirty="0" err="1">
                <a:solidFill>
                  <a:schemeClr val="bg2">
                    <a:lumMod val="10000"/>
                  </a:schemeClr>
                </a:solidFill>
                <a:ea typeface="+mn-lt"/>
                <a:cs typeface="+mn-lt"/>
              </a:rPr>
              <a:t>lleven</a:t>
            </a:r>
            <a:r>
              <a:rPr lang="en-US" sz="2000" dirty="0">
                <a:solidFill>
                  <a:schemeClr val="bg2">
                    <a:lumMod val="10000"/>
                  </a:schemeClr>
                </a:solidFill>
                <a:ea typeface="+mn-lt"/>
                <a:cs typeface="+mn-lt"/>
              </a:rPr>
              <a:t> al </a:t>
            </a:r>
            <a:r>
              <a:rPr lang="en-US" sz="2000" dirty="0" err="1">
                <a:solidFill>
                  <a:schemeClr val="bg2">
                    <a:lumMod val="10000"/>
                  </a:schemeClr>
                </a:solidFill>
                <a:ea typeface="+mn-lt"/>
                <a:cs typeface="+mn-lt"/>
              </a:rPr>
              <a:t>fondo</a:t>
            </a:r>
            <a:r>
              <a:rPr lang="en-US" sz="2000" dirty="0">
                <a:solidFill>
                  <a:schemeClr val="bg2">
                    <a:lumMod val="10000"/>
                  </a:schemeClr>
                </a:solidFill>
                <a:ea typeface="+mn-lt"/>
                <a:cs typeface="+mn-lt"/>
              </a:rPr>
              <a:t> del </a:t>
            </a:r>
            <a:r>
              <a:rPr lang="en-US" sz="2000" dirty="0" err="1">
                <a:solidFill>
                  <a:schemeClr val="bg2">
                    <a:lumMod val="10000"/>
                  </a:schemeClr>
                </a:solidFill>
                <a:ea typeface="+mn-lt"/>
                <a:cs typeface="+mn-lt"/>
              </a:rPr>
              <a:t>asunto</a:t>
            </a:r>
            <a:r>
              <a:rPr lang="en-US" sz="2000" dirty="0">
                <a:solidFill>
                  <a:schemeClr val="bg2">
                    <a:lumMod val="10000"/>
                  </a:schemeClr>
                </a:solidFill>
                <a:ea typeface="+mn-lt"/>
                <a:cs typeface="+mn-lt"/>
              </a:rPr>
              <a:t>.</a:t>
            </a:r>
            <a:endParaRPr lang="es-MX" sz="2000" dirty="0">
              <a:solidFill>
                <a:schemeClr val="bg2">
                  <a:lumMod val="10000"/>
                </a:schemeClr>
              </a:solidFill>
            </a:endParaRPr>
          </a:p>
          <a:p>
            <a:endParaRPr lang="es-MX" sz="2000" dirty="0">
              <a:solidFill>
                <a:schemeClr val="bg2">
                  <a:lumMod val="10000"/>
                </a:schemeClr>
              </a:solidFill>
            </a:endParaRPr>
          </a:p>
          <a:p>
            <a:r>
              <a:rPr lang="es-MX" sz="2000" b="1" dirty="0">
                <a:solidFill>
                  <a:schemeClr val="bg2">
                    <a:lumMod val="10000"/>
                  </a:schemeClr>
                </a:solidFill>
                <a:ea typeface="+mn-lt"/>
                <a:cs typeface="+mn-lt"/>
              </a:rPr>
              <a:t>RECONOCER </a:t>
            </a:r>
            <a:r>
              <a:rPr lang="es-MX" sz="2000" dirty="0">
                <a:solidFill>
                  <a:schemeClr val="bg2">
                    <a:lumMod val="10000"/>
                  </a:schemeClr>
                </a:solidFill>
              </a:rPr>
              <a:t>– </a:t>
            </a:r>
            <a:r>
              <a:rPr lang="es-MX" sz="2000" dirty="0">
                <a:solidFill>
                  <a:schemeClr val="bg2">
                    <a:lumMod val="10000"/>
                  </a:schemeClr>
                </a:solidFill>
                <a:ea typeface="+mn-lt"/>
                <a:cs typeface="+mn-lt"/>
              </a:rPr>
              <a:t>Validar que la persona ha recibido información. Validar cuando la persona tiene información correcta Y que ellos son los que deciden.</a:t>
            </a:r>
            <a:r>
              <a:rPr lang="es-MX" sz="2000" dirty="0">
                <a:solidFill>
                  <a:schemeClr val="bg2">
                    <a:lumMod val="10000"/>
                  </a:schemeClr>
                </a:solidFill>
              </a:rPr>
              <a:t> </a:t>
            </a:r>
            <a:endParaRPr lang="es-MX" sz="2000" dirty="0">
              <a:solidFill>
                <a:schemeClr val="bg2">
                  <a:lumMod val="10000"/>
                </a:schemeClr>
              </a:solidFill>
              <a:ea typeface="Calibri"/>
              <a:cs typeface="Calibri"/>
            </a:endParaRPr>
          </a:p>
          <a:p>
            <a:endParaRPr lang="es-MX" sz="2000" dirty="0">
              <a:solidFill>
                <a:schemeClr val="bg2">
                  <a:lumMod val="10000"/>
                </a:schemeClr>
              </a:solidFill>
            </a:endParaRPr>
          </a:p>
          <a:p>
            <a:r>
              <a:rPr lang="es-MX" sz="2000" b="1" dirty="0">
                <a:solidFill>
                  <a:schemeClr val="bg2">
                    <a:lumMod val="10000"/>
                  </a:schemeClr>
                </a:solidFill>
                <a:ea typeface="+mn-lt"/>
                <a:cs typeface="+mn-lt"/>
              </a:rPr>
              <a:t>AFIRMAR </a:t>
            </a:r>
            <a:r>
              <a:rPr lang="es-MX" sz="2000" dirty="0">
                <a:solidFill>
                  <a:schemeClr val="bg2">
                    <a:lumMod val="10000"/>
                  </a:schemeClr>
                </a:solidFill>
              </a:rPr>
              <a:t>– </a:t>
            </a:r>
            <a:r>
              <a:rPr lang="en-US" sz="2000" dirty="0" err="1">
                <a:solidFill>
                  <a:schemeClr val="bg2">
                    <a:lumMod val="10000"/>
                  </a:schemeClr>
                </a:solidFill>
              </a:rPr>
              <a:t>Afirmar</a:t>
            </a:r>
            <a:r>
              <a:rPr lang="en-US" sz="2000" dirty="0">
                <a:solidFill>
                  <a:schemeClr val="bg2">
                    <a:lumMod val="10000"/>
                  </a:schemeClr>
                </a:solidFill>
                <a:ea typeface="+mn-lt"/>
                <a:cs typeface="+mn-lt"/>
              </a:rPr>
              <a:t> que </a:t>
            </a:r>
            <a:r>
              <a:rPr lang="en-US" sz="2000" dirty="0" err="1">
                <a:solidFill>
                  <a:schemeClr val="bg2">
                    <a:lumMod val="10000"/>
                  </a:schemeClr>
                </a:solidFill>
                <a:ea typeface="+mn-lt"/>
                <a:cs typeface="+mn-lt"/>
              </a:rPr>
              <a:t>usted</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también</a:t>
            </a:r>
            <a:r>
              <a:rPr lang="en-US" sz="2000" dirty="0">
                <a:solidFill>
                  <a:schemeClr val="bg2">
                    <a:lumMod val="10000"/>
                  </a:schemeClr>
                </a:solidFill>
                <a:ea typeface="+mn-lt"/>
                <a:cs typeface="+mn-lt"/>
              </a:rPr>
              <a:t> ha </a:t>
            </a:r>
            <a:r>
              <a:rPr lang="en-US" sz="2000" dirty="0" err="1">
                <a:solidFill>
                  <a:schemeClr val="bg2">
                    <a:lumMod val="10000"/>
                  </a:schemeClr>
                </a:solidFill>
                <a:ea typeface="+mn-lt"/>
                <a:cs typeface="+mn-lt"/>
              </a:rPr>
              <a:t>escuchado</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sobre</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eso</a:t>
            </a:r>
            <a:r>
              <a:rPr lang="en-US" sz="2000" dirty="0">
                <a:solidFill>
                  <a:schemeClr val="bg2">
                    <a:lumMod val="10000"/>
                  </a:schemeClr>
                </a:solidFill>
                <a:ea typeface="+mn-lt"/>
                <a:cs typeface="+mn-lt"/>
              </a:rPr>
              <a:t> y que ha </a:t>
            </a:r>
            <a:r>
              <a:rPr lang="en-US" sz="2000" dirty="0" err="1">
                <a:solidFill>
                  <a:schemeClr val="bg2">
                    <a:lumMod val="10000"/>
                  </a:schemeClr>
                </a:solidFill>
                <a:ea typeface="+mn-lt"/>
                <a:cs typeface="+mn-lt"/>
              </a:rPr>
              <a:t>buscado</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información</a:t>
            </a:r>
            <a:r>
              <a:rPr lang="en-US" sz="2000" dirty="0">
                <a:solidFill>
                  <a:schemeClr val="bg2">
                    <a:lumMod val="10000"/>
                  </a:schemeClr>
                </a:solidFill>
                <a:ea typeface="+mn-lt"/>
                <a:cs typeface="+mn-lt"/>
              </a:rPr>
              <a:t> al </a:t>
            </a:r>
            <a:r>
              <a:rPr lang="en-US" sz="2000" dirty="0" err="1">
                <a:solidFill>
                  <a:schemeClr val="bg2">
                    <a:lumMod val="10000"/>
                  </a:schemeClr>
                </a:solidFill>
                <a:ea typeface="+mn-lt"/>
                <a:cs typeface="+mn-lt"/>
              </a:rPr>
              <a:t>respecto</a:t>
            </a:r>
            <a:r>
              <a:rPr lang="en-US" sz="2000" dirty="0">
                <a:solidFill>
                  <a:schemeClr val="bg2">
                    <a:lumMod val="10000"/>
                  </a:schemeClr>
                </a:solidFill>
              </a:rPr>
              <a:t>. </a:t>
            </a:r>
            <a:endParaRPr lang="es-MX" sz="2000">
              <a:solidFill>
                <a:schemeClr val="bg2">
                  <a:lumMod val="10000"/>
                </a:schemeClr>
              </a:solidFill>
              <a:ea typeface="Calibri"/>
              <a:cs typeface="Calibri"/>
            </a:endParaRPr>
          </a:p>
          <a:p>
            <a:endParaRPr lang="es-MX" sz="2000" dirty="0">
              <a:solidFill>
                <a:schemeClr val="bg2">
                  <a:lumMod val="10000"/>
                </a:schemeClr>
              </a:solidFill>
            </a:endParaRPr>
          </a:p>
          <a:p>
            <a:r>
              <a:rPr lang="es-MX" sz="2000" b="1" dirty="0">
                <a:solidFill>
                  <a:schemeClr val="bg2">
                    <a:lumMod val="10000"/>
                  </a:schemeClr>
                </a:solidFill>
                <a:ea typeface="+mn-lt"/>
                <a:cs typeface="+mn-lt"/>
              </a:rPr>
              <a:t>PEDIR PERMISO</a:t>
            </a:r>
            <a:r>
              <a:rPr lang="es-MX" sz="2000" dirty="0">
                <a:solidFill>
                  <a:schemeClr val="bg2">
                    <a:lumMod val="10000"/>
                  </a:schemeClr>
                </a:solidFill>
              </a:rPr>
              <a:t> – </a:t>
            </a:r>
            <a:r>
              <a:rPr lang="es-MX" sz="2000" dirty="0">
                <a:solidFill>
                  <a:schemeClr val="bg2">
                    <a:lumMod val="10000"/>
                  </a:schemeClr>
                </a:solidFill>
                <a:ea typeface="+mn-lt"/>
                <a:cs typeface="+mn-lt"/>
              </a:rPr>
              <a:t>Preguntar si quiere recibir la información. </a:t>
            </a:r>
            <a:r>
              <a:rPr lang="es-MX" sz="2000" i="1" dirty="0">
                <a:solidFill>
                  <a:schemeClr val="bg2">
                    <a:lumMod val="10000"/>
                  </a:schemeClr>
                </a:solidFill>
                <a:ea typeface="+mn-lt"/>
                <a:cs typeface="+mn-lt"/>
              </a:rPr>
              <a:t>¿Podría compartirle (hablarle/ platicarle) algunos datos que he revisado?</a:t>
            </a:r>
            <a:endParaRPr lang="en-US" sz="2000" dirty="0">
              <a:solidFill>
                <a:schemeClr val="bg2">
                  <a:lumMod val="10000"/>
                </a:schemeClr>
              </a:solidFill>
              <a:ea typeface="Calibri"/>
              <a:cs typeface="Calibri"/>
            </a:endParaRPr>
          </a:p>
          <a:p>
            <a:endParaRPr lang="es-MX" sz="2000" dirty="0">
              <a:solidFill>
                <a:schemeClr val="bg2">
                  <a:lumMod val="10000"/>
                </a:schemeClr>
              </a:solidFill>
            </a:endParaRPr>
          </a:p>
          <a:p>
            <a:r>
              <a:rPr lang="es-MX" sz="2000" b="1" dirty="0">
                <a:solidFill>
                  <a:schemeClr val="bg2">
                    <a:lumMod val="10000"/>
                  </a:schemeClr>
                </a:solidFill>
                <a:ea typeface="+mn-lt"/>
                <a:cs typeface="+mn-lt"/>
              </a:rPr>
              <a:t>RESPONDER </a:t>
            </a:r>
            <a:r>
              <a:rPr lang="es-MX" sz="2000" dirty="0">
                <a:solidFill>
                  <a:schemeClr val="bg2">
                    <a:lumMod val="10000"/>
                  </a:schemeClr>
                </a:solidFill>
              </a:rPr>
              <a:t>– </a:t>
            </a:r>
            <a:r>
              <a:rPr lang="es-MX" sz="2000" dirty="0">
                <a:solidFill>
                  <a:schemeClr val="bg2">
                    <a:lumMod val="10000"/>
                  </a:schemeClr>
                </a:solidFill>
                <a:ea typeface="+mn-lt"/>
                <a:cs typeface="+mn-lt"/>
              </a:rPr>
              <a:t>Dar la información y preguntar si quieren más recursos o fuentes donde puedan encontrar información adicional</a:t>
            </a:r>
            <a:r>
              <a:rPr lang="en-US" sz="2000" dirty="0">
                <a:solidFill>
                  <a:schemeClr val="bg2">
                    <a:lumMod val="10000"/>
                  </a:schemeClr>
                </a:solidFill>
                <a:ea typeface="+mn-lt"/>
                <a:cs typeface="+mn-lt"/>
              </a:rPr>
              <a:t>.</a:t>
            </a:r>
            <a:endParaRPr lang="en-US" dirty="0">
              <a:solidFill>
                <a:schemeClr val="bg2">
                  <a:lumMod val="10000"/>
                </a:schemeClr>
              </a:solidFill>
            </a:endParaRPr>
          </a:p>
        </p:txBody>
      </p:sp>
      <p:sp>
        <p:nvSpPr>
          <p:cNvPr id="12" name="Oval 11">
            <a:extLst>
              <a:ext uri="{FF2B5EF4-FFF2-40B4-BE49-F238E27FC236}">
                <a16:creationId xmlns:a16="http://schemas.microsoft.com/office/drawing/2014/main" id="{C339C77E-0A80-C22D-3E28-D552083BF552}"/>
              </a:ext>
            </a:extLst>
          </p:cNvPr>
          <p:cNvSpPr/>
          <p:nvPr/>
        </p:nvSpPr>
        <p:spPr bwMode="auto">
          <a:xfrm>
            <a:off x="9005007" y="302359"/>
            <a:ext cx="2369931" cy="963687"/>
          </a:xfrm>
          <a:prstGeom prst="ellipse">
            <a:avLst/>
          </a:prstGeom>
          <a:solidFill>
            <a:srgbClr val="FF0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a:solidFill>
                  <a:schemeClr val="bg2">
                    <a:lumMod val="10000"/>
                  </a:schemeClr>
                </a:solidFill>
              </a:rPr>
              <a:t>EVITE </a:t>
            </a:r>
            <a:endParaRPr lang="en-US" b="1" dirty="0">
              <a:solidFill>
                <a:schemeClr val="bg2">
                  <a:lumMod val="10000"/>
                </a:schemeClr>
              </a:solidFill>
              <a:ea typeface="Calibri"/>
              <a:cs typeface="Calibri"/>
            </a:endParaRPr>
          </a:p>
          <a:p>
            <a:pPr algn="ctr"/>
            <a:r>
              <a:rPr lang="en-US" b="1" dirty="0">
                <a:solidFill>
                  <a:schemeClr val="bg2">
                    <a:lumMod val="10000"/>
                  </a:schemeClr>
                </a:solidFill>
              </a:rPr>
              <a:t>JUZGAR</a:t>
            </a:r>
            <a:endParaRPr lang="en-US" dirty="0"/>
          </a:p>
        </p:txBody>
      </p:sp>
      <p:sp>
        <p:nvSpPr>
          <p:cNvPr id="14" name="Rectangle: Rounded Corners 13">
            <a:extLst>
              <a:ext uri="{FF2B5EF4-FFF2-40B4-BE49-F238E27FC236}">
                <a16:creationId xmlns:a16="http://schemas.microsoft.com/office/drawing/2014/main" id="{665C8D15-EBF5-E3F3-0314-456C3D2C06BF}"/>
              </a:ext>
            </a:extLst>
          </p:cNvPr>
          <p:cNvSpPr/>
          <p:nvPr/>
        </p:nvSpPr>
        <p:spPr bwMode="auto">
          <a:xfrm>
            <a:off x="8420175" y="3436954"/>
            <a:ext cx="3539596" cy="3036417"/>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Aft>
                <a:spcPts val="600"/>
              </a:spcAft>
            </a:pPr>
            <a:r>
              <a:rPr lang="en-US" b="1" dirty="0">
                <a:solidFill>
                  <a:schemeClr val="bg2">
                    <a:lumMod val="10000"/>
                  </a:schemeClr>
                </a:solidFill>
                <a:ea typeface="+mn-lt"/>
                <a:cs typeface="+mn-lt"/>
              </a:rPr>
              <a:t>SI LA PERSONA DICE QUE NO, AUN ASÍ,  USTED TUVO ÉXITO</a:t>
            </a:r>
            <a:endParaRPr lang="en-US" b="1" dirty="0">
              <a:solidFill>
                <a:schemeClr val="bg2">
                  <a:lumMod val="10000"/>
                </a:schemeClr>
              </a:solidFill>
              <a:ea typeface="Calibri"/>
              <a:cs typeface="Calibri"/>
            </a:endParaRPr>
          </a:p>
          <a:p>
            <a:pPr marL="174625" indent="-174625">
              <a:spcAft>
                <a:spcPts val="600"/>
              </a:spcAft>
              <a:buFont typeface="Arial" panose="020B0604020202020204" pitchFamily="34" charset="0"/>
              <a:buChar char="•"/>
            </a:pPr>
            <a:r>
              <a:rPr lang="en-US" dirty="0">
                <a:solidFill>
                  <a:schemeClr val="bg2">
                    <a:lumMod val="10000"/>
                  </a:schemeClr>
                </a:solidFill>
                <a:ea typeface="+mn-lt"/>
                <a:cs typeface="+mn-lt"/>
              </a:rPr>
              <a:t>NO PERDIÓ SU TIEMPO (AUNQUE LE HUBIERA DADO INF NO LA HUBIERA TOMADO)</a:t>
            </a:r>
            <a:r>
              <a:rPr lang="en-US" dirty="0">
                <a:solidFill>
                  <a:schemeClr val="bg2">
                    <a:lumMod val="10000"/>
                  </a:schemeClr>
                </a:solidFill>
              </a:rPr>
              <a:t> </a:t>
            </a:r>
            <a:endParaRPr lang="en-US">
              <a:solidFill>
                <a:schemeClr val="bg2">
                  <a:lumMod val="10000"/>
                </a:schemeClr>
              </a:solidFill>
              <a:ea typeface="Calibri"/>
              <a:cs typeface="Calibri"/>
            </a:endParaRPr>
          </a:p>
          <a:p>
            <a:pPr marL="174625" indent="-174625">
              <a:spcAft>
                <a:spcPts val="600"/>
              </a:spcAft>
              <a:buFont typeface="Arial" panose="020B0604020202020204" pitchFamily="34" charset="0"/>
              <a:buChar char="•"/>
            </a:pPr>
            <a:r>
              <a:rPr lang="en-US" dirty="0">
                <a:solidFill>
                  <a:schemeClr val="bg2">
                    <a:lumMod val="10000"/>
                  </a:schemeClr>
                </a:solidFill>
                <a:ea typeface="+mn-lt"/>
                <a:cs typeface="+mn-lt"/>
              </a:rPr>
              <a:t>LE RESPETÓ </a:t>
            </a:r>
          </a:p>
          <a:p>
            <a:pPr marL="174625" indent="-174625">
              <a:spcAft>
                <a:spcPts val="600"/>
              </a:spcAft>
              <a:buFont typeface="Arial" panose="020B0604020202020204" pitchFamily="34" charset="0"/>
              <a:buChar char="•"/>
            </a:pPr>
            <a:r>
              <a:rPr lang="en-US" dirty="0">
                <a:solidFill>
                  <a:schemeClr val="bg2">
                    <a:lumMod val="10000"/>
                  </a:schemeClr>
                </a:solidFill>
                <a:ea typeface="+mn-lt"/>
                <a:cs typeface="+mn-lt"/>
              </a:rPr>
              <a:t>PROBABLEMENTE LE DEJÓ PENSANDO </a:t>
            </a:r>
          </a:p>
        </p:txBody>
      </p:sp>
    </p:spTree>
    <p:extLst>
      <p:ext uri="{BB962C8B-B14F-4D97-AF65-F5344CB8AC3E}">
        <p14:creationId xmlns:p14="http://schemas.microsoft.com/office/powerpoint/2010/main" val="12609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fontScale="90000"/>
          </a:bodyPr>
          <a:lstStyle/>
          <a:p>
            <a:pPr lvl="0"/>
            <a:r>
              <a:rPr lang="es-ES" dirty="0"/>
              <a:t>¿Qué necesitan los trabajadores para protegerse?</a:t>
            </a:r>
            <a:br>
              <a:rPr lang="es-ES"/>
            </a:br>
            <a:endParaRPr lang="en-US"/>
          </a:p>
        </p:txBody>
      </p:sp>
      <p:sp>
        <p:nvSpPr>
          <p:cNvPr id="5" name="TextBox 4">
            <a:extLst>
              <a:ext uri="{FF2B5EF4-FFF2-40B4-BE49-F238E27FC236}">
                <a16:creationId xmlns:a16="http://schemas.microsoft.com/office/drawing/2014/main" id="{70E7545D-3706-2922-3628-1F921E448ACA}"/>
              </a:ext>
            </a:extLst>
          </p:cNvPr>
          <p:cNvSpPr txBox="1"/>
          <p:nvPr/>
        </p:nvSpPr>
        <p:spPr>
          <a:xfrm rot="20952543">
            <a:off x="562152" y="287252"/>
            <a:ext cx="2448886" cy="1569660"/>
          </a:xfrm>
          <a:prstGeom prst="rect">
            <a:avLst/>
          </a:prstGeom>
          <a:noFill/>
        </p:spPr>
        <p:txBody>
          <a:bodyPr wrap="square" lIns="91440" tIns="45720" rIns="91440" bIns="45720" anchor="t">
            <a:spAutoFit/>
          </a:bodyPr>
          <a:lstStyle/>
          <a:p>
            <a:r>
              <a:rPr lang="es-ES" sz="4800" b="1" dirty="0">
                <a:solidFill>
                  <a:srgbClr val="0070C0"/>
                </a:solidFill>
                <a:latin typeface="Calibri"/>
              </a:rPr>
              <a:t>Nuestro papel</a:t>
            </a:r>
            <a:endParaRPr lang="es-ES" sz="4800" b="1" dirty="0">
              <a:solidFill>
                <a:srgbClr val="0070C0"/>
              </a:solidFill>
              <a:ea typeface="Calibri"/>
              <a:cs typeface="Calibri"/>
            </a:endParaRPr>
          </a:p>
        </p:txBody>
      </p:sp>
      <p:sp>
        <p:nvSpPr>
          <p:cNvPr id="3" name="Oval 2">
            <a:extLst>
              <a:ext uri="{FF2B5EF4-FFF2-40B4-BE49-F238E27FC236}">
                <a16:creationId xmlns:a16="http://schemas.microsoft.com/office/drawing/2014/main" id="{5D625BC3-3221-0706-E3FE-66C478E1E8D2}"/>
              </a:ext>
            </a:extLst>
          </p:cNvPr>
          <p:cNvSpPr/>
          <p:nvPr/>
        </p:nvSpPr>
        <p:spPr>
          <a:xfrm>
            <a:off x="9112131" y="284866"/>
            <a:ext cx="2571695" cy="1394381"/>
          </a:xfrm>
          <a:prstGeom prst="ellipse">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tx1"/>
                </a:solidFill>
                <a:ea typeface="+mn-lt"/>
                <a:cs typeface="+mn-lt"/>
              </a:rPr>
              <a:t>Conocer</a:t>
            </a:r>
            <a:r>
              <a:rPr lang="en-US" dirty="0">
                <a:solidFill>
                  <a:schemeClr val="tx1"/>
                </a:solidFill>
                <a:ea typeface="+mn-lt"/>
                <a:cs typeface="+mn-lt"/>
              </a:rPr>
              <a:t> </a:t>
            </a:r>
            <a:r>
              <a:rPr lang="en-US" dirty="0" err="1">
                <a:solidFill>
                  <a:schemeClr val="tx1"/>
                </a:solidFill>
                <a:ea typeface="+mn-lt"/>
                <a:cs typeface="+mn-lt"/>
              </a:rPr>
              <a:t>sobre</a:t>
            </a:r>
            <a:r>
              <a:rPr lang="en-US" dirty="0">
                <a:solidFill>
                  <a:schemeClr val="tx1"/>
                </a:solidFill>
                <a:ea typeface="+mn-lt"/>
                <a:cs typeface="+mn-lt"/>
              </a:rPr>
              <a:t> </a:t>
            </a:r>
            <a:r>
              <a:rPr lang="en-US" dirty="0" err="1">
                <a:solidFill>
                  <a:schemeClr val="tx1"/>
                </a:solidFill>
                <a:ea typeface="+mn-lt"/>
                <a:cs typeface="+mn-lt"/>
              </a:rPr>
              <a:t>salud</a:t>
            </a:r>
          </a:p>
        </p:txBody>
      </p:sp>
      <p:sp>
        <p:nvSpPr>
          <p:cNvPr id="10" name="Oval 9">
            <a:extLst>
              <a:ext uri="{FF2B5EF4-FFF2-40B4-BE49-F238E27FC236}">
                <a16:creationId xmlns:a16="http://schemas.microsoft.com/office/drawing/2014/main" id="{AC60D104-A7AE-614F-8F3E-4E22B7E15E7D}"/>
              </a:ext>
            </a:extLst>
          </p:cNvPr>
          <p:cNvSpPr/>
          <p:nvPr/>
        </p:nvSpPr>
        <p:spPr>
          <a:xfrm>
            <a:off x="9112017" y="1860179"/>
            <a:ext cx="2571695" cy="1394381"/>
          </a:xfrm>
          <a:prstGeom prst="ellipse">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tx1"/>
                </a:solidFill>
                <a:ea typeface="+mn-lt"/>
                <a:cs typeface="+mn-lt"/>
              </a:rPr>
              <a:t>Cómo</a:t>
            </a:r>
            <a:r>
              <a:rPr lang="en-US" dirty="0">
                <a:solidFill>
                  <a:schemeClr val="tx1"/>
                </a:solidFill>
                <a:ea typeface="+mn-lt"/>
                <a:cs typeface="+mn-lt"/>
              </a:rPr>
              <a:t> </a:t>
            </a:r>
            <a:r>
              <a:rPr lang="en-US" dirty="0" err="1">
                <a:solidFill>
                  <a:schemeClr val="tx1"/>
                </a:solidFill>
                <a:ea typeface="+mn-lt"/>
                <a:cs typeface="+mn-lt"/>
              </a:rPr>
              <a:t>funciona</a:t>
            </a:r>
            <a:r>
              <a:rPr lang="en-US" dirty="0">
                <a:solidFill>
                  <a:schemeClr val="tx1"/>
                </a:solidFill>
                <a:ea typeface="+mn-lt"/>
                <a:cs typeface="+mn-lt"/>
              </a:rPr>
              <a:t> la </a:t>
            </a:r>
            <a:r>
              <a:rPr lang="en-US" dirty="0" err="1">
                <a:solidFill>
                  <a:schemeClr val="tx1"/>
                </a:solidFill>
                <a:ea typeface="+mn-lt"/>
                <a:cs typeface="+mn-lt"/>
              </a:rPr>
              <a:t>persuasión</a:t>
            </a:r>
          </a:p>
        </p:txBody>
      </p:sp>
      <p:sp>
        <p:nvSpPr>
          <p:cNvPr id="11" name="Oval 10">
            <a:extLst>
              <a:ext uri="{FF2B5EF4-FFF2-40B4-BE49-F238E27FC236}">
                <a16:creationId xmlns:a16="http://schemas.microsoft.com/office/drawing/2014/main" id="{2F61C7BF-2628-E128-59A3-B9DD63F9F14C}"/>
              </a:ext>
            </a:extLst>
          </p:cNvPr>
          <p:cNvSpPr/>
          <p:nvPr/>
        </p:nvSpPr>
        <p:spPr>
          <a:xfrm>
            <a:off x="9112016" y="3516952"/>
            <a:ext cx="2578739" cy="1400283"/>
          </a:xfrm>
          <a:prstGeom prst="ellipse">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ea typeface="+mn-lt"/>
                <a:cs typeface="+mn-lt"/>
              </a:rPr>
              <a:t>Usar </a:t>
            </a:r>
            <a:r>
              <a:rPr lang="en-US" err="1">
                <a:solidFill>
                  <a:schemeClr val="tx1"/>
                </a:solidFill>
                <a:ea typeface="+mn-lt"/>
                <a:cs typeface="+mn-lt"/>
              </a:rPr>
              <a:t>su</a:t>
            </a:r>
            <a:r>
              <a:rPr lang="en-US" dirty="0">
                <a:solidFill>
                  <a:schemeClr val="tx1"/>
                </a:solidFill>
                <a:ea typeface="+mn-lt"/>
                <a:cs typeface="+mn-lt"/>
              </a:rPr>
              <a:t> </a:t>
            </a:r>
            <a:endParaRPr lang="en-US">
              <a:solidFill>
                <a:schemeClr val="tx1"/>
              </a:solidFill>
            </a:endParaRPr>
          </a:p>
          <a:p>
            <a:pPr algn="ctr"/>
            <a:r>
              <a:rPr lang="en-US" dirty="0" err="1">
                <a:solidFill>
                  <a:schemeClr val="tx1"/>
                </a:solidFill>
                <a:ea typeface="+mn-lt"/>
                <a:cs typeface="+mn-lt"/>
              </a:rPr>
              <a:t>poder</a:t>
            </a:r>
            <a:r>
              <a:rPr lang="en-US" dirty="0">
                <a:solidFill>
                  <a:schemeClr val="tx1"/>
                </a:solidFill>
                <a:ea typeface="+mn-lt"/>
                <a:cs typeface="+mn-lt"/>
              </a:rPr>
              <a:t> de </a:t>
            </a:r>
          </a:p>
          <a:p>
            <a:pPr algn="ctr"/>
            <a:r>
              <a:rPr lang="en-US" dirty="0" err="1">
                <a:solidFill>
                  <a:schemeClr val="tx1"/>
                </a:solidFill>
                <a:ea typeface="+mn-lt"/>
                <a:cs typeface="+mn-lt"/>
              </a:rPr>
              <a:t>decisión</a:t>
            </a:r>
            <a:r>
              <a:rPr lang="en-US" dirty="0">
                <a:solidFill>
                  <a:schemeClr val="tx1"/>
                </a:solidFill>
                <a:ea typeface="+mn-lt"/>
                <a:cs typeface="+mn-lt"/>
              </a:rPr>
              <a:t> y </a:t>
            </a:r>
            <a:r>
              <a:rPr lang="en-US" dirty="0" err="1">
                <a:solidFill>
                  <a:schemeClr val="tx1"/>
                </a:solidFill>
                <a:ea typeface="+mn-lt"/>
                <a:cs typeface="+mn-lt"/>
              </a:rPr>
              <a:t>libertad</a:t>
            </a:r>
            <a:endParaRPr lang="en-US" dirty="0">
              <a:solidFill>
                <a:schemeClr val="tx1"/>
              </a:solidFill>
              <a:ea typeface="+mn-lt"/>
              <a:cs typeface="+mn-lt"/>
            </a:endParaRPr>
          </a:p>
        </p:txBody>
      </p:sp>
      <p:sp>
        <p:nvSpPr>
          <p:cNvPr id="12" name="Oval 11">
            <a:extLst>
              <a:ext uri="{FF2B5EF4-FFF2-40B4-BE49-F238E27FC236}">
                <a16:creationId xmlns:a16="http://schemas.microsoft.com/office/drawing/2014/main" id="{B6989B5A-4835-A2F7-F62C-2B1D7ECC0B21}"/>
              </a:ext>
            </a:extLst>
          </p:cNvPr>
          <p:cNvSpPr/>
          <p:nvPr/>
        </p:nvSpPr>
        <p:spPr>
          <a:xfrm>
            <a:off x="9112517" y="5178317"/>
            <a:ext cx="2578740" cy="1400283"/>
          </a:xfrm>
          <a:prstGeom prst="ellipse">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tx1"/>
                </a:solidFill>
                <a:ea typeface="+mn-lt"/>
                <a:cs typeface="+mn-lt"/>
              </a:rPr>
              <a:t>Recursos</a:t>
            </a:r>
            <a:r>
              <a:rPr lang="en-US" dirty="0">
                <a:solidFill>
                  <a:schemeClr val="tx1"/>
                </a:solidFill>
                <a:ea typeface="+mn-lt"/>
                <a:cs typeface="+mn-lt"/>
              </a:rPr>
              <a:t> </a:t>
            </a:r>
          </a:p>
          <a:p>
            <a:pPr algn="ctr"/>
            <a:r>
              <a:rPr lang="en-US" dirty="0" err="1">
                <a:solidFill>
                  <a:schemeClr val="tx1"/>
                </a:solidFill>
                <a:ea typeface="+mn-lt"/>
                <a:cs typeface="+mn-lt"/>
              </a:rPr>
              <a:t>confiables</a:t>
            </a:r>
            <a:endParaRPr lang="en-US" dirty="0" err="1">
              <a:solidFill>
                <a:schemeClr val="tx1"/>
              </a:solidFill>
              <a:ea typeface="Calibri"/>
              <a:cs typeface="Calibri"/>
            </a:endParaRPr>
          </a:p>
          <a:p>
            <a:pPr algn="ctr">
              <a:spcBef>
                <a:spcPct val="0"/>
              </a:spcBef>
              <a:spcAft>
                <a:spcPct val="0"/>
              </a:spcAft>
            </a:pPr>
            <a:r>
              <a:rPr lang="en-US" dirty="0" err="1">
                <a:solidFill>
                  <a:schemeClr val="tx1"/>
                </a:solidFill>
                <a:ea typeface="+mn-lt"/>
                <a:cs typeface="+mn-lt"/>
              </a:rPr>
              <a:t>Confianza</a:t>
            </a:r>
            <a:r>
              <a:rPr lang="en-US" dirty="0">
                <a:solidFill>
                  <a:schemeClr val="tx1"/>
                </a:solidFill>
                <a:ea typeface="+mn-lt"/>
                <a:cs typeface="+mn-lt"/>
              </a:rPr>
              <a:t> </a:t>
            </a:r>
            <a:endParaRPr lang="en-US"/>
          </a:p>
        </p:txBody>
      </p:sp>
      <p:graphicFrame>
        <p:nvGraphicFramePr>
          <p:cNvPr id="251" name="Diagram 250" title="¿Qué necesitan los trabajadores para protegerse?">
            <a:extLst>
              <a:ext uri="{FF2B5EF4-FFF2-40B4-BE49-F238E27FC236}">
                <a16:creationId xmlns:a16="http://schemas.microsoft.com/office/drawing/2014/main" id="{5FEBCA1E-37A9-081B-30A9-ADB9014C716C}"/>
              </a:ext>
            </a:extLst>
          </p:cNvPr>
          <p:cNvGraphicFramePr/>
          <p:nvPr/>
        </p:nvGraphicFramePr>
        <p:xfrm>
          <a:off x="-1109351" y="288471"/>
          <a:ext cx="11684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862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B79F96E-7B9E-4ACF-AF64-E5CFE4E25D84}"/>
              </a:ext>
            </a:extLst>
          </p:cNvPr>
          <p:cNvGraphicFramePr>
            <a:graphicFrameLocks noGrp="1"/>
          </p:cNvGraphicFramePr>
          <p:nvPr>
            <p:extLst>
              <p:ext uri="{D42A27DB-BD31-4B8C-83A1-F6EECF244321}">
                <p14:modId xmlns:p14="http://schemas.microsoft.com/office/powerpoint/2010/main" val="960318555"/>
              </p:ext>
            </p:extLst>
          </p:nvPr>
        </p:nvGraphicFramePr>
        <p:xfrm>
          <a:off x="3614500" y="61896"/>
          <a:ext cx="8486148" cy="6897185"/>
        </p:xfrm>
        <a:graphic>
          <a:graphicData uri="http://schemas.openxmlformats.org/drawingml/2006/table">
            <a:tbl>
              <a:tblPr firstRow="1" bandRow="1">
                <a:tableStyleId>{5C22544A-7EE6-4342-B048-85BDC9FD1C3A}</a:tableStyleId>
              </a:tblPr>
              <a:tblGrid>
                <a:gridCol w="3025676">
                  <a:extLst>
                    <a:ext uri="{9D8B030D-6E8A-4147-A177-3AD203B41FA5}">
                      <a16:colId xmlns:a16="http://schemas.microsoft.com/office/drawing/2014/main" val="2650700888"/>
                    </a:ext>
                  </a:extLst>
                </a:gridCol>
                <a:gridCol w="5460472">
                  <a:extLst>
                    <a:ext uri="{9D8B030D-6E8A-4147-A177-3AD203B41FA5}">
                      <a16:colId xmlns:a16="http://schemas.microsoft.com/office/drawing/2014/main" val="1740434752"/>
                    </a:ext>
                  </a:extLst>
                </a:gridCol>
              </a:tblGrid>
              <a:tr h="1002126">
                <a:tc>
                  <a:txBody>
                    <a:bodyPr/>
                    <a:lstStyle/>
                    <a:p>
                      <a:pPr algn="ctr"/>
                      <a:endParaRPr lang="en-US" sz="105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hlinkClick r:id="rId2"/>
                        </a:rPr>
                        <a:t>Analizando mensajes de salud</a:t>
                      </a:r>
                    </a:p>
                    <a:p>
                      <a:r>
                        <a:rPr lang="en-US" sz="1100" b="0" dirty="0">
                          <a:solidFill>
                            <a:schemeClr val="tx1"/>
                          </a:solidFill>
                        </a:rPr>
                        <a:t>Este </a:t>
                      </a:r>
                      <a:r>
                        <a:rPr lang="en-US" sz="1100" b="0" err="1">
                          <a:solidFill>
                            <a:schemeClr val="tx1"/>
                          </a:solidFill>
                        </a:rPr>
                        <a:t>recurso</a:t>
                      </a:r>
                      <a:r>
                        <a:rPr lang="en-US" sz="1100" b="0" dirty="0">
                          <a:solidFill>
                            <a:schemeClr val="tx1"/>
                          </a:solidFill>
                        </a:rPr>
                        <a:t> </a:t>
                      </a:r>
                      <a:r>
                        <a:rPr lang="en-US" sz="1100" b="0" err="1">
                          <a:solidFill>
                            <a:schemeClr val="tx1"/>
                          </a:solidFill>
                        </a:rPr>
                        <a:t>apoya</a:t>
                      </a:r>
                      <a:r>
                        <a:rPr lang="en-US" sz="1100" b="0" dirty="0">
                          <a:solidFill>
                            <a:schemeClr val="tx1"/>
                          </a:solidFill>
                        </a:rPr>
                        <a:t> </a:t>
                      </a:r>
                      <a:r>
                        <a:rPr lang="en-US" sz="1100" b="0" err="1">
                          <a:solidFill>
                            <a:schemeClr val="tx1"/>
                          </a:solidFill>
                        </a:rPr>
                        <a:t>el</a:t>
                      </a:r>
                      <a:r>
                        <a:rPr lang="en-US" sz="1100" b="0" dirty="0">
                          <a:solidFill>
                            <a:schemeClr val="tx1"/>
                          </a:solidFill>
                        </a:rPr>
                        <a:t> </a:t>
                      </a:r>
                      <a:r>
                        <a:rPr lang="en-US" sz="1100" b="0" err="1">
                          <a:solidFill>
                            <a:schemeClr val="tx1"/>
                          </a:solidFill>
                        </a:rPr>
                        <a:t>análisis</a:t>
                      </a:r>
                      <a:r>
                        <a:rPr lang="en-US" sz="1100" b="0" dirty="0">
                          <a:solidFill>
                            <a:schemeClr val="tx1"/>
                          </a:solidFill>
                        </a:rPr>
                        <a:t> de la </a:t>
                      </a:r>
                      <a:r>
                        <a:rPr lang="en-US" sz="1100" b="0" err="1">
                          <a:solidFill>
                            <a:schemeClr val="tx1"/>
                          </a:solidFill>
                        </a:rPr>
                        <a:t>información</a:t>
                      </a:r>
                      <a:r>
                        <a:rPr lang="en-US" sz="1100" b="0" dirty="0">
                          <a:solidFill>
                            <a:schemeClr val="tx1"/>
                          </a:solidFill>
                        </a:rPr>
                        <a:t> de </a:t>
                      </a:r>
                      <a:r>
                        <a:rPr lang="en-US" sz="1100" b="0" err="1">
                          <a:solidFill>
                            <a:schemeClr val="tx1"/>
                          </a:solidFill>
                        </a:rPr>
                        <a:t>salud</a:t>
                      </a:r>
                      <a:r>
                        <a:rPr lang="en-US" sz="1100" b="0" dirty="0">
                          <a:solidFill>
                            <a:schemeClr val="tx1"/>
                          </a:solidFill>
                        </a:rPr>
                        <a:t> </a:t>
                      </a:r>
                      <a:r>
                        <a:rPr lang="en-US" sz="1100" b="0" err="1">
                          <a:solidFill>
                            <a:schemeClr val="tx1"/>
                          </a:solidFill>
                        </a:rPr>
                        <a:t>utilizando</a:t>
                      </a:r>
                      <a:r>
                        <a:rPr lang="en-US" sz="1100" b="0" dirty="0">
                          <a:solidFill>
                            <a:schemeClr val="tx1"/>
                          </a:solidFill>
                        </a:rPr>
                        <a:t> las Cinco </a:t>
                      </a:r>
                      <a:r>
                        <a:rPr lang="en-US" sz="1100" b="0" err="1">
                          <a:solidFill>
                            <a:schemeClr val="tx1"/>
                          </a:solidFill>
                        </a:rPr>
                        <a:t>preguntas</a:t>
                      </a:r>
                      <a:r>
                        <a:rPr lang="en-US" sz="1100" b="0" dirty="0">
                          <a:solidFill>
                            <a:schemeClr val="tx1"/>
                          </a:solidFill>
                        </a:rPr>
                        <a:t> claves del Center for Media Literacy y </a:t>
                      </a:r>
                      <a:r>
                        <a:rPr lang="en-US" sz="1100" b="0" err="1">
                          <a:solidFill>
                            <a:schemeClr val="tx1"/>
                          </a:solidFill>
                        </a:rPr>
                        <a:t>ofrece</a:t>
                      </a:r>
                      <a:r>
                        <a:rPr lang="en-US" sz="1100" b="0" dirty="0">
                          <a:solidFill>
                            <a:schemeClr val="tx1"/>
                          </a:solidFill>
                        </a:rPr>
                        <a:t> enlaces a </a:t>
                      </a:r>
                      <a:r>
                        <a:rPr lang="en-US" sz="1100" b="0" err="1">
                          <a:solidFill>
                            <a:schemeClr val="tx1"/>
                          </a:solidFill>
                        </a:rPr>
                        <a:t>recursos</a:t>
                      </a:r>
                      <a:r>
                        <a:rPr lang="en-US" sz="1100" b="0" dirty="0">
                          <a:solidFill>
                            <a:schemeClr val="tx1"/>
                          </a:solidFill>
                        </a:rPr>
                        <a:t> </a:t>
                      </a:r>
                      <a:r>
                        <a:rPr lang="en-US" sz="1100" b="0" err="1">
                          <a:solidFill>
                            <a:schemeClr val="tx1"/>
                          </a:solidFill>
                        </a:rPr>
                        <a:t>relacionados</a:t>
                      </a:r>
                      <a:r>
                        <a:rPr lang="en-US" sz="1100" b="0" dirty="0">
                          <a:solidFill>
                            <a:schemeClr val="tx1"/>
                          </a:solidFill>
                        </a:rPr>
                        <a:t>. </a:t>
                      </a:r>
                      <a:r>
                        <a:rPr lang="en-US" sz="1100" b="0" err="1">
                          <a:solidFill>
                            <a:schemeClr val="tx1"/>
                          </a:solidFill>
                        </a:rPr>
                        <a:t>Está</a:t>
                      </a:r>
                      <a:r>
                        <a:rPr lang="en-US" sz="1100" b="0" dirty="0">
                          <a:solidFill>
                            <a:schemeClr val="tx1"/>
                          </a:solidFill>
                        </a:rPr>
                        <a:t> disponible </a:t>
                      </a:r>
                      <a:r>
                        <a:rPr lang="en-US" sz="1100" b="0" err="1">
                          <a:solidFill>
                            <a:schemeClr val="tx1"/>
                          </a:solidFill>
                        </a:rPr>
                        <a:t>en</a:t>
                      </a:r>
                      <a:r>
                        <a:rPr lang="en-US" sz="1100" b="0" dirty="0">
                          <a:solidFill>
                            <a:schemeClr val="tx1"/>
                          </a:solidFill>
                        </a:rPr>
                        <a:t> </a:t>
                      </a:r>
                      <a:r>
                        <a:rPr lang="en-US" sz="1100" b="0" err="1">
                          <a:solidFill>
                            <a:schemeClr val="tx1"/>
                          </a:solidFill>
                        </a:rPr>
                        <a:t>formato</a:t>
                      </a:r>
                      <a:r>
                        <a:rPr lang="en-US" sz="1100" b="0" dirty="0">
                          <a:solidFill>
                            <a:schemeClr val="tx1"/>
                          </a:solidFill>
                        </a:rPr>
                        <a:t> PDF o </a:t>
                      </a:r>
                      <a:r>
                        <a:rPr lang="en-US" sz="1100" b="0" err="1">
                          <a:solidFill>
                            <a:schemeClr val="tx1"/>
                          </a:solidFill>
                        </a:rPr>
                        <a:t>como</a:t>
                      </a:r>
                      <a:r>
                        <a:rPr lang="en-US" sz="1100" b="0" dirty="0">
                          <a:solidFill>
                            <a:schemeClr val="tx1"/>
                          </a:solidFill>
                        </a:rPr>
                        <a:t> </a:t>
                      </a:r>
                      <a:r>
                        <a:rPr lang="en-US" sz="1100" b="0" err="1">
                          <a:solidFill>
                            <a:schemeClr val="tx1"/>
                          </a:solidFill>
                        </a:rPr>
                        <a:t>presentación</a:t>
                      </a:r>
                      <a:r>
                        <a:rPr lang="en-US" sz="1100" b="0" dirty="0">
                          <a:solidFill>
                            <a:schemeClr val="tx1"/>
                          </a:solidFill>
                        </a:rPr>
                        <a:t> Prezi.</a:t>
                      </a: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3705137"/>
                  </a:ext>
                </a:extLst>
              </a:tr>
              <a:tr h="950922">
                <a:tc>
                  <a:txBody>
                    <a:bodyPr/>
                    <a:lstStyle/>
                    <a:p>
                      <a:pPr algn="ctr"/>
                      <a:endParaRPr lang="en-US" sz="105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800" b="1" dirty="0">
                          <a:solidFill>
                            <a:schemeClr val="tx1"/>
                          </a:solidFill>
                          <a:hlinkClick r:id="rId3"/>
                        </a:rPr>
                        <a:t>Consejos para la población acerca de los rumores sobre el nuevo coronavirus (2019-nCoV) (who.int)</a:t>
                      </a:r>
                      <a:endParaRPr lang="en-US" sz="1800" b="1">
                        <a:solidFill>
                          <a:schemeClr val="tx1"/>
                        </a:solidFill>
                      </a:endParaRPr>
                    </a:p>
                    <a:p>
                      <a:r>
                        <a:rPr lang="en-US" sz="1100" b="0" dirty="0">
                          <a:solidFill>
                            <a:schemeClr val="tx1"/>
                          </a:solidFill>
                        </a:rPr>
                        <a:t>Este portal de la Organización Mundial de la Salud se </a:t>
                      </a:r>
                      <a:r>
                        <a:rPr lang="en-US" sz="1100" b="0" err="1">
                          <a:solidFill>
                            <a:schemeClr val="tx1"/>
                          </a:solidFill>
                        </a:rPr>
                        <a:t>actualiza</a:t>
                      </a:r>
                      <a:r>
                        <a:rPr lang="en-US" sz="1100" b="0" dirty="0">
                          <a:solidFill>
                            <a:schemeClr val="tx1"/>
                          </a:solidFill>
                        </a:rPr>
                        <a:t> </a:t>
                      </a:r>
                      <a:r>
                        <a:rPr lang="en-US" sz="1100" b="0" err="1">
                          <a:solidFill>
                            <a:schemeClr val="tx1"/>
                          </a:solidFill>
                        </a:rPr>
                        <a:t>constantemente</a:t>
                      </a:r>
                      <a:r>
                        <a:rPr lang="en-US" sz="1100" b="0" dirty="0">
                          <a:solidFill>
                            <a:schemeClr val="tx1"/>
                          </a:solidFill>
                        </a:rPr>
                        <a:t> con </a:t>
                      </a:r>
                      <a:r>
                        <a:rPr lang="en-US" sz="1100" b="0" err="1">
                          <a:solidFill>
                            <a:schemeClr val="tx1"/>
                          </a:solidFill>
                        </a:rPr>
                        <a:t>materiales</a:t>
                      </a:r>
                      <a:r>
                        <a:rPr lang="en-US" sz="1100" b="0" dirty="0">
                          <a:solidFill>
                            <a:schemeClr val="tx1"/>
                          </a:solidFill>
                        </a:rPr>
                        <a:t> </a:t>
                      </a:r>
                      <a:r>
                        <a:rPr lang="en-US" sz="1100" b="0" err="1">
                          <a:solidFill>
                            <a:schemeClr val="tx1"/>
                          </a:solidFill>
                        </a:rPr>
                        <a:t>desacreditando</a:t>
                      </a:r>
                      <a:r>
                        <a:rPr lang="en-US" sz="1100" b="0" dirty="0">
                          <a:solidFill>
                            <a:schemeClr val="tx1"/>
                          </a:solidFill>
                        </a:rPr>
                        <a:t> </a:t>
                      </a:r>
                      <a:r>
                        <a:rPr lang="en-US" sz="1100" b="0" err="1">
                          <a:solidFill>
                            <a:schemeClr val="tx1"/>
                          </a:solidFill>
                        </a:rPr>
                        <a:t>mitos</a:t>
                      </a:r>
                      <a:r>
                        <a:rPr lang="en-US" sz="1100" b="0" dirty="0">
                          <a:solidFill>
                            <a:schemeClr val="tx1"/>
                          </a:solidFill>
                        </a:rPr>
                        <a:t> para </a:t>
                      </a:r>
                      <a:r>
                        <a:rPr lang="en-US" sz="1100" b="0" err="1">
                          <a:solidFill>
                            <a:schemeClr val="tx1"/>
                          </a:solidFill>
                        </a:rPr>
                        <a:t>contrarrestar</a:t>
                      </a:r>
                      <a:r>
                        <a:rPr lang="en-US" sz="1100" b="0" dirty="0">
                          <a:solidFill>
                            <a:schemeClr val="tx1"/>
                          </a:solidFill>
                        </a:rPr>
                        <a:t> la </a:t>
                      </a:r>
                      <a:r>
                        <a:rPr lang="en-US" sz="1100" b="0" err="1">
                          <a:solidFill>
                            <a:schemeClr val="tx1"/>
                          </a:solidFill>
                        </a:rPr>
                        <a:t>información</a:t>
                      </a:r>
                      <a:r>
                        <a:rPr lang="en-US" sz="1100" b="0" dirty="0">
                          <a:solidFill>
                            <a:schemeClr val="tx1"/>
                          </a:solidFill>
                        </a:rPr>
                        <a:t> </a:t>
                      </a:r>
                      <a:r>
                        <a:rPr lang="en-US" sz="1100" b="0" err="1">
                          <a:solidFill>
                            <a:schemeClr val="tx1"/>
                          </a:solidFill>
                        </a:rPr>
                        <a:t>errónea</a:t>
                      </a:r>
                      <a:r>
                        <a:rPr lang="en-US" sz="1100" b="0" dirty="0">
                          <a:solidFill>
                            <a:schemeClr val="tx1"/>
                          </a:solidFill>
                        </a:rPr>
                        <a:t> </a:t>
                      </a:r>
                      <a:r>
                        <a:rPr lang="en-US" sz="1100" b="0" err="1">
                          <a:solidFill>
                            <a:schemeClr val="tx1"/>
                          </a:solidFill>
                        </a:rPr>
                        <a:t>sobre</a:t>
                      </a:r>
                      <a:r>
                        <a:rPr lang="en-US" sz="1100" b="0" dirty="0">
                          <a:solidFill>
                            <a:schemeClr val="tx1"/>
                          </a:solidFill>
                        </a:rPr>
                        <a:t> COVID-19 </a:t>
                      </a:r>
                      <a:r>
                        <a:rPr lang="en-US" sz="1100" b="0" err="1">
                          <a:solidFill>
                            <a:schemeClr val="tx1"/>
                          </a:solidFill>
                        </a:rPr>
                        <a:t>más</a:t>
                      </a:r>
                      <a:r>
                        <a:rPr lang="en-US" sz="1100" b="0" dirty="0">
                          <a:solidFill>
                            <a:schemeClr val="tx1"/>
                          </a:solidFill>
                        </a:rPr>
                        <a:t> </a:t>
                      </a:r>
                      <a:r>
                        <a:rPr lang="en-US" sz="1100" b="0" err="1">
                          <a:solidFill>
                            <a:schemeClr val="tx1"/>
                          </a:solidFill>
                        </a:rPr>
                        <a:t>reciente</a:t>
                      </a:r>
                      <a:r>
                        <a:rPr lang="en-US" sz="1100" b="0" dirty="0">
                          <a:solidFill>
                            <a:schemeClr val="tx1"/>
                          </a:solidFill>
                        </a:rPr>
                        <a:t>.</a:t>
                      </a: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8038155"/>
                  </a:ext>
                </a:extLst>
              </a:tr>
              <a:tr h="1138897">
                <a:tc>
                  <a:txBody>
                    <a:bodyPr/>
                    <a:lstStyle/>
                    <a:p>
                      <a:pPr algn="ctr"/>
                      <a:endParaRPr lang="en-US" sz="105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hlinkClick r:id="rId4"/>
                        </a:rPr>
                        <a:t>Servicio de alertas sanitarias de la OMS por WhatsApp en español</a:t>
                      </a:r>
                      <a:endParaRPr lang="en-US" sz="1800" b="1" dirty="0" err="1">
                        <a:solidFill>
                          <a:schemeClr val="tx1"/>
                        </a:solidFill>
                      </a:endParaRPr>
                    </a:p>
                    <a:p>
                      <a:pPr lvl="0">
                        <a:buNone/>
                      </a:pPr>
                      <a:r>
                        <a:rPr lang="en-US" sz="1100" b="0" i="0" u="none" strike="noStrike" noProof="0" dirty="0">
                          <a:latin typeface="Calibri"/>
                        </a:rPr>
                        <a:t>La OMS ha </a:t>
                      </a:r>
                      <a:r>
                        <a:rPr lang="en-US" sz="1100" b="0" i="0" u="none" strike="noStrike" noProof="0" err="1">
                          <a:latin typeface="Calibri"/>
                        </a:rPr>
                        <a:t>puesto</a:t>
                      </a:r>
                      <a:r>
                        <a:rPr lang="en-US" sz="1100" b="0" i="0" u="none" strike="noStrike" noProof="0" dirty="0">
                          <a:latin typeface="Calibri"/>
                        </a:rPr>
                        <a:t> </a:t>
                      </a:r>
                      <a:r>
                        <a:rPr lang="en-US" sz="1100" b="0" i="0" u="none" strike="noStrike" noProof="0" err="1">
                          <a:latin typeface="Calibri"/>
                        </a:rPr>
                        <a:t>en</a:t>
                      </a:r>
                      <a:r>
                        <a:rPr lang="en-US" sz="1100" b="0" i="0" u="none" strike="noStrike" noProof="0" dirty="0">
                          <a:latin typeface="Calibri"/>
                        </a:rPr>
                        <a:t> </a:t>
                      </a:r>
                      <a:r>
                        <a:rPr lang="en-US" sz="1100" b="0" i="0" u="none" strike="noStrike" noProof="0" err="1">
                          <a:latin typeface="Calibri"/>
                        </a:rPr>
                        <a:t>marcha</a:t>
                      </a:r>
                      <a:r>
                        <a:rPr lang="en-US" sz="1100" b="0" i="0" u="none" strike="noStrike" noProof="0" dirty="0">
                          <a:latin typeface="Calibri"/>
                        </a:rPr>
                        <a:t> un </a:t>
                      </a:r>
                      <a:r>
                        <a:rPr lang="en-US" sz="1100" b="0" i="0" u="none" strike="noStrike" noProof="0" err="1">
                          <a:latin typeface="Calibri"/>
                        </a:rPr>
                        <a:t>servicio</a:t>
                      </a:r>
                      <a:r>
                        <a:rPr lang="en-US" sz="1100" b="0" i="0" u="none" strike="noStrike" noProof="0" dirty="0">
                          <a:latin typeface="Calibri"/>
                        </a:rPr>
                        <a:t> especial de </a:t>
                      </a:r>
                      <a:r>
                        <a:rPr lang="en-US" sz="1100" b="0" i="0" u="none" strike="noStrike" noProof="0" err="1">
                          <a:latin typeface="Calibri"/>
                        </a:rPr>
                        <a:t>mensajería</a:t>
                      </a:r>
                      <a:r>
                        <a:rPr lang="en-US" sz="1100" b="0" i="0" u="none" strike="noStrike" noProof="0" dirty="0">
                          <a:latin typeface="Calibri"/>
                        </a:rPr>
                        <a:t> </a:t>
                      </a:r>
                      <a:r>
                        <a:rPr lang="en-US" sz="1100" b="0" i="0" u="none" strike="noStrike" noProof="0" err="1">
                          <a:latin typeface="Calibri"/>
                        </a:rPr>
                        <a:t>en</a:t>
                      </a:r>
                      <a:r>
                        <a:rPr lang="en-US" sz="1100" b="0" i="0" u="none" strike="noStrike" noProof="0" dirty="0">
                          <a:latin typeface="Calibri"/>
                        </a:rPr>
                        <a:t> </a:t>
                      </a:r>
                      <a:r>
                        <a:rPr lang="en-US" sz="1100" b="0" i="0" u="none" strike="noStrike" noProof="0" err="1">
                          <a:latin typeface="Calibri"/>
                        </a:rPr>
                        <a:t>español</a:t>
                      </a:r>
                      <a:r>
                        <a:rPr lang="en-US" sz="1100" b="0" i="0" u="none" strike="noStrike" noProof="0" dirty="0">
                          <a:latin typeface="Calibri"/>
                        </a:rPr>
                        <a:t> y </a:t>
                      </a:r>
                      <a:r>
                        <a:rPr lang="en-US" sz="1100" b="0" i="0" u="none" strike="noStrike" noProof="0" err="1">
                          <a:latin typeface="Calibri"/>
                        </a:rPr>
                        <a:t>otros</a:t>
                      </a:r>
                      <a:r>
                        <a:rPr lang="en-US" sz="1100" b="0" i="0" u="none" strike="noStrike" noProof="0" dirty="0">
                          <a:latin typeface="Calibri"/>
                        </a:rPr>
                        <a:t> </a:t>
                      </a:r>
                      <a:r>
                        <a:rPr lang="en-US" sz="1100" b="0" i="0" u="none" strike="noStrike" noProof="0" err="1">
                          <a:latin typeface="Calibri"/>
                        </a:rPr>
                        <a:t>idiomas</a:t>
                      </a:r>
                      <a:r>
                        <a:rPr lang="en-US" sz="1100" b="0" i="0" u="none" strike="noStrike" noProof="0" dirty="0">
                          <a:latin typeface="Calibri"/>
                        </a:rPr>
                        <a:t>, con la </a:t>
                      </a:r>
                      <a:r>
                        <a:rPr lang="en-US" sz="1100" b="0" i="0" u="none" strike="noStrike" noProof="0" err="1">
                          <a:latin typeface="Calibri"/>
                        </a:rPr>
                        <a:t>colaboración</a:t>
                      </a:r>
                      <a:r>
                        <a:rPr lang="en-US" sz="1100" b="0" i="0" u="none" strike="noStrike" noProof="0" dirty="0">
                          <a:latin typeface="Calibri"/>
                        </a:rPr>
                        <a:t> de WhatsApp y Facebook, para </a:t>
                      </a:r>
                      <a:r>
                        <a:rPr lang="en-US" sz="1100" b="0" i="0" u="none" strike="noStrike" noProof="0" err="1">
                          <a:latin typeface="Calibri"/>
                        </a:rPr>
                        <a:t>ayudar</a:t>
                      </a:r>
                      <a:r>
                        <a:rPr lang="en-US" sz="1100" b="0" i="0" u="none" strike="noStrike" noProof="0" dirty="0">
                          <a:latin typeface="Calibri"/>
                        </a:rPr>
                        <a:t> a la población a </a:t>
                      </a:r>
                      <a:r>
                        <a:rPr lang="en-US" sz="1100" b="0" i="0" u="none" strike="noStrike" noProof="0" err="1">
                          <a:latin typeface="Calibri"/>
                        </a:rPr>
                        <a:t>protegerse</a:t>
                      </a:r>
                      <a:r>
                        <a:rPr lang="en-US" sz="1100" b="0" i="0" u="none" strike="noStrike" noProof="0" dirty="0">
                          <a:latin typeface="Calibri"/>
                        </a:rPr>
                        <a:t> del coronavirus</a:t>
                      </a:r>
                      <a:r>
                        <a:rPr lang="en-US" sz="1100" b="0" dirty="0">
                          <a:solidFill>
                            <a:schemeClr val="tx1"/>
                          </a:solidFill>
                        </a:rPr>
                        <a:t>.</a:t>
                      </a:r>
                      <a:endParaRPr lang="en-US" dirty="0"/>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2399004"/>
                  </a:ext>
                </a:extLst>
              </a:tr>
              <a:tr h="984094">
                <a:tc>
                  <a:txBody>
                    <a:bodyPr/>
                    <a:lstStyle/>
                    <a:p>
                      <a:pPr algn="ctr"/>
                      <a:endParaRPr lang="en-US" sz="105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hlinkClick r:id="rId5"/>
                        </a:rPr>
                        <a:t>Cómo señalar la información errónea publicada en línea</a:t>
                      </a:r>
                      <a:endParaRPr lang="en-US" sz="1800" b="1" dirty="0" err="1">
                        <a:solidFill>
                          <a:schemeClr val="tx1"/>
                        </a:solidFill>
                      </a:endParaRPr>
                    </a:p>
                    <a:p>
                      <a:r>
                        <a:rPr lang="en-US" sz="1100" b="0" dirty="0">
                          <a:solidFill>
                            <a:schemeClr val="tx1"/>
                          </a:solidFill>
                        </a:rPr>
                        <a:t>La OMS ha </a:t>
                      </a:r>
                      <a:r>
                        <a:rPr lang="en-US" sz="1100" b="0" dirty="0" err="1">
                          <a:solidFill>
                            <a:schemeClr val="tx1"/>
                          </a:solidFill>
                        </a:rPr>
                        <a:t>recopilado</a:t>
                      </a:r>
                      <a:r>
                        <a:rPr lang="en-US" sz="1100" b="0" dirty="0">
                          <a:solidFill>
                            <a:schemeClr val="tx1"/>
                          </a:solidFill>
                        </a:rPr>
                        <a:t> </a:t>
                      </a:r>
                      <a:r>
                        <a:rPr lang="en-US" sz="1100" b="0" dirty="0" err="1">
                          <a:solidFill>
                            <a:schemeClr val="tx1"/>
                          </a:solidFill>
                        </a:rPr>
                        <a:t>los</a:t>
                      </a:r>
                      <a:r>
                        <a:rPr lang="en-US" sz="1100" b="0" dirty="0">
                          <a:solidFill>
                            <a:schemeClr val="tx1"/>
                          </a:solidFill>
                        </a:rPr>
                        <a:t> pasos </a:t>
                      </a:r>
                      <a:r>
                        <a:rPr lang="en-US" sz="1100" b="0" dirty="0" err="1">
                          <a:solidFill>
                            <a:schemeClr val="tx1"/>
                          </a:solidFill>
                        </a:rPr>
                        <a:t>necesarios</a:t>
                      </a:r>
                      <a:r>
                        <a:rPr lang="en-US" sz="1100" b="0" dirty="0">
                          <a:solidFill>
                            <a:schemeClr val="tx1"/>
                          </a:solidFill>
                        </a:rPr>
                        <a:t> para </a:t>
                      </a:r>
                      <a:r>
                        <a:rPr lang="en-US" sz="1100" b="0" dirty="0" err="1">
                          <a:solidFill>
                            <a:schemeClr val="tx1"/>
                          </a:solidFill>
                        </a:rPr>
                        <a:t>denunciar</a:t>
                      </a:r>
                      <a:r>
                        <a:rPr lang="en-US" sz="1100" b="0" dirty="0">
                          <a:solidFill>
                            <a:schemeClr val="tx1"/>
                          </a:solidFill>
                        </a:rPr>
                        <a:t> la </a:t>
                      </a:r>
                      <a:r>
                        <a:rPr lang="en-US" sz="1100" b="0" dirty="0" err="1">
                          <a:solidFill>
                            <a:schemeClr val="tx1"/>
                          </a:solidFill>
                        </a:rPr>
                        <a:t>desinformación</a:t>
                      </a:r>
                      <a:r>
                        <a:rPr lang="en-US" sz="1100" b="0" dirty="0">
                          <a:solidFill>
                            <a:schemeClr val="tx1"/>
                          </a:solidFill>
                        </a:rPr>
                        <a:t> </a:t>
                      </a:r>
                      <a:r>
                        <a:rPr lang="en-US" sz="1100" b="0" dirty="0" err="1">
                          <a:solidFill>
                            <a:schemeClr val="tx1"/>
                          </a:solidFill>
                        </a:rPr>
                        <a:t>en</a:t>
                      </a:r>
                      <a:r>
                        <a:rPr lang="en-US" sz="1100" b="0" dirty="0">
                          <a:solidFill>
                            <a:schemeClr val="tx1"/>
                          </a:solidFill>
                        </a:rPr>
                        <a:t> las </a:t>
                      </a:r>
                      <a:r>
                        <a:rPr lang="en-US" sz="1100" b="0" dirty="0" err="1">
                          <a:solidFill>
                            <a:schemeClr val="tx1"/>
                          </a:solidFill>
                        </a:rPr>
                        <a:t>plataformas</a:t>
                      </a:r>
                      <a:r>
                        <a:rPr lang="en-US" sz="1100" b="0" dirty="0">
                          <a:solidFill>
                            <a:schemeClr val="tx1"/>
                          </a:solidFill>
                        </a:rPr>
                        <a:t> </a:t>
                      </a:r>
                      <a:r>
                        <a:rPr lang="en-US" sz="1100" b="0" dirty="0" err="1">
                          <a:solidFill>
                            <a:schemeClr val="tx1"/>
                          </a:solidFill>
                        </a:rPr>
                        <a:t>en</a:t>
                      </a:r>
                      <a:r>
                        <a:rPr lang="en-US" sz="1100" b="0" dirty="0">
                          <a:solidFill>
                            <a:schemeClr val="tx1"/>
                          </a:solidFill>
                        </a:rPr>
                        <a:t> </a:t>
                      </a:r>
                      <a:r>
                        <a:rPr lang="en-US" sz="1100" b="0" dirty="0" err="1">
                          <a:solidFill>
                            <a:schemeClr val="tx1"/>
                          </a:solidFill>
                        </a:rPr>
                        <a:t>línea</a:t>
                      </a:r>
                      <a:r>
                        <a:rPr lang="en-US" sz="1100" b="0" dirty="0">
                          <a:solidFill>
                            <a:schemeClr val="tx1"/>
                          </a:solidFill>
                        </a:rPr>
                        <a:t> </a:t>
                      </a:r>
                      <a:r>
                        <a:rPr lang="en-US" sz="1100" b="0" dirty="0" err="1">
                          <a:solidFill>
                            <a:schemeClr val="tx1"/>
                          </a:solidFill>
                        </a:rPr>
                        <a:t>más</a:t>
                      </a:r>
                      <a:r>
                        <a:rPr lang="en-US" sz="1100" b="0" dirty="0">
                          <a:solidFill>
                            <a:schemeClr val="tx1"/>
                          </a:solidFill>
                        </a:rPr>
                        <a:t> </a:t>
                      </a:r>
                      <a:r>
                        <a:rPr lang="en-US" sz="1100" b="0" dirty="0" err="1">
                          <a:solidFill>
                            <a:schemeClr val="tx1"/>
                          </a:solidFill>
                        </a:rPr>
                        <a:t>populares</a:t>
                      </a:r>
                      <a:r>
                        <a:rPr lang="en-US" sz="1100" b="0" dirty="0">
                          <a:solidFill>
                            <a:schemeClr val="tx1"/>
                          </a:solidFill>
                        </a:rPr>
                        <a:t> con </a:t>
                      </a:r>
                      <a:r>
                        <a:rPr lang="en-US" sz="1100" b="0" dirty="0" err="1">
                          <a:solidFill>
                            <a:schemeClr val="tx1"/>
                          </a:solidFill>
                        </a:rPr>
                        <a:t>el</a:t>
                      </a:r>
                      <a:r>
                        <a:rPr lang="en-US" sz="1100" b="0" dirty="0">
                          <a:solidFill>
                            <a:schemeClr val="tx1"/>
                          </a:solidFill>
                        </a:rPr>
                        <a:t> fin de </a:t>
                      </a:r>
                      <a:r>
                        <a:rPr lang="en-US" sz="1100" b="0" dirty="0" err="1">
                          <a:solidFill>
                            <a:schemeClr val="tx1"/>
                          </a:solidFill>
                        </a:rPr>
                        <a:t>animar</a:t>
                      </a:r>
                      <a:r>
                        <a:rPr lang="en-US" sz="1100" b="0" dirty="0">
                          <a:solidFill>
                            <a:schemeClr val="tx1"/>
                          </a:solidFill>
                        </a:rPr>
                        <a:t> a las personas a </a:t>
                      </a:r>
                      <a:r>
                        <a:rPr lang="en-US" sz="1100" b="0" dirty="0" err="1">
                          <a:solidFill>
                            <a:schemeClr val="tx1"/>
                          </a:solidFill>
                        </a:rPr>
                        <a:t>denunciar</a:t>
                      </a:r>
                      <a:r>
                        <a:rPr lang="en-US" sz="1100" b="0" dirty="0">
                          <a:solidFill>
                            <a:schemeClr val="tx1"/>
                          </a:solidFill>
                        </a:rPr>
                        <a:t> </a:t>
                      </a:r>
                      <a:r>
                        <a:rPr lang="en-US" sz="1100" b="0" dirty="0" err="1">
                          <a:solidFill>
                            <a:schemeClr val="tx1"/>
                          </a:solidFill>
                        </a:rPr>
                        <a:t>los</a:t>
                      </a:r>
                      <a:r>
                        <a:rPr lang="en-US" sz="1100" b="0" dirty="0">
                          <a:solidFill>
                            <a:schemeClr val="tx1"/>
                          </a:solidFill>
                        </a:rPr>
                        <a:t> </a:t>
                      </a:r>
                      <a:r>
                        <a:rPr lang="en-US" sz="1100" b="0" dirty="0" err="1">
                          <a:solidFill>
                            <a:schemeClr val="tx1"/>
                          </a:solidFill>
                        </a:rPr>
                        <a:t>contenidos</a:t>
                      </a:r>
                      <a:r>
                        <a:rPr lang="en-US" sz="1100" b="0" dirty="0">
                          <a:solidFill>
                            <a:schemeClr val="tx1"/>
                          </a:solidFill>
                        </a:rPr>
                        <a:t> </a:t>
                      </a:r>
                      <a:r>
                        <a:rPr lang="en-US" sz="1100" b="0" dirty="0" err="1">
                          <a:solidFill>
                            <a:schemeClr val="tx1"/>
                          </a:solidFill>
                        </a:rPr>
                        <a:t>falsos</a:t>
                      </a:r>
                      <a:r>
                        <a:rPr lang="en-US" sz="1100" b="0" dirty="0">
                          <a:solidFill>
                            <a:schemeClr val="tx1"/>
                          </a:solidFill>
                        </a:rPr>
                        <a:t> o </a:t>
                      </a:r>
                      <a:r>
                        <a:rPr lang="en-US" sz="1100" b="0" dirty="0" err="1">
                          <a:solidFill>
                            <a:schemeClr val="tx1"/>
                          </a:solidFill>
                        </a:rPr>
                        <a:t>engañosos</a:t>
                      </a:r>
                      <a:r>
                        <a:rPr lang="en-US" sz="1100" b="0" dirty="0">
                          <a:solidFill>
                            <a:schemeClr val="tx1"/>
                          </a:solidFill>
                        </a:rPr>
                        <a:t> que </a:t>
                      </a:r>
                      <a:r>
                        <a:rPr lang="en-US" sz="1100" b="0" dirty="0" err="1">
                          <a:solidFill>
                            <a:schemeClr val="tx1"/>
                          </a:solidFill>
                        </a:rPr>
                        <a:t>aparecen</a:t>
                      </a:r>
                      <a:r>
                        <a:rPr lang="en-US" sz="1100" b="0" dirty="0">
                          <a:solidFill>
                            <a:schemeClr val="tx1"/>
                          </a:solidFill>
                        </a:rPr>
                        <a:t> </a:t>
                      </a:r>
                      <a:r>
                        <a:rPr lang="en-US" sz="1100" b="0" dirty="0" err="1">
                          <a:solidFill>
                            <a:schemeClr val="tx1"/>
                          </a:solidFill>
                        </a:rPr>
                        <a:t>en</a:t>
                      </a:r>
                      <a:r>
                        <a:rPr lang="en-US" sz="1100" b="0" dirty="0">
                          <a:solidFill>
                            <a:schemeClr val="tx1"/>
                          </a:solidFill>
                        </a:rPr>
                        <a:t>  </a:t>
                      </a:r>
                      <a:r>
                        <a:rPr lang="en-US" sz="1100" b="0" dirty="0" err="1">
                          <a:solidFill>
                            <a:schemeClr val="tx1"/>
                          </a:solidFill>
                        </a:rPr>
                        <a:t>línea</a:t>
                      </a:r>
                      <a:r>
                        <a:rPr lang="en-US" sz="1100" b="0" dirty="0">
                          <a:solidFill>
                            <a:schemeClr val="tx1"/>
                          </a:solidFill>
                        </a:rPr>
                        <a:t>.</a:t>
                      </a: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518250"/>
                  </a:ext>
                </a:extLst>
              </a:tr>
              <a:tr h="928808">
                <a:tc>
                  <a:txBody>
                    <a:bodyPr/>
                    <a:lstStyle/>
                    <a:p>
                      <a:pPr algn="ctr"/>
                      <a:endParaRPr lang="en-US" sz="105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hlinkClick r:id="rId6"/>
                        </a:rPr>
                        <a:t>Acceso igualitario a servicios lingüísticos</a:t>
                      </a:r>
                      <a:endParaRPr lang="en-US" sz="1800" b="1" dirty="0" err="1">
                        <a:solidFill>
                          <a:schemeClr val="tx1"/>
                        </a:solidFill>
                        <a:hlinkClick r:id="rId6"/>
                      </a:endParaRPr>
                    </a:p>
                    <a:p>
                      <a:pPr marL="0" lvl="0" indent="0" algn="l">
                        <a:lnSpc>
                          <a:spcPct val="100000"/>
                        </a:lnSpc>
                        <a:buNone/>
                      </a:pPr>
                      <a:r>
                        <a:rPr lang="en-US" sz="1100" b="0" i="0" u="none" strike="noStrike" baseline="0" noProof="0" dirty="0">
                          <a:solidFill>
                            <a:srgbClr val="000000"/>
                          </a:solidFill>
                          <a:latin typeface="Calibri"/>
                        </a:rPr>
                        <a:t>Este </a:t>
                      </a:r>
                      <a:r>
                        <a:rPr lang="en-US" sz="1100" b="0" i="0" u="none" strike="noStrike" baseline="0" noProof="0" dirty="0" err="1">
                          <a:solidFill>
                            <a:srgbClr val="000000"/>
                          </a:solidFill>
                          <a:latin typeface="Calibri"/>
                        </a:rPr>
                        <a:t>servicio</a:t>
                      </a:r>
                      <a:r>
                        <a:rPr lang="en-US" sz="1100" b="0" i="0" u="none" strike="noStrike" baseline="0" noProof="0" dirty="0">
                          <a:solidFill>
                            <a:srgbClr val="000000"/>
                          </a:solidFill>
                          <a:latin typeface="Calibri"/>
                        </a:rPr>
                        <a:t> se </a:t>
                      </a:r>
                      <a:r>
                        <a:rPr lang="en-US" sz="1100" b="0" i="0" u="none" strike="noStrike" baseline="0" noProof="0" dirty="0" err="1">
                          <a:solidFill>
                            <a:srgbClr val="000000"/>
                          </a:solidFill>
                          <a:latin typeface="Calibri"/>
                        </a:rPr>
                        <a:t>especializa</a:t>
                      </a:r>
                      <a:r>
                        <a:rPr lang="en-US" sz="1100" b="0" i="0" u="none" strike="noStrike" baseline="0" noProof="0" dirty="0">
                          <a:solidFill>
                            <a:srgbClr val="000000"/>
                          </a:solidFill>
                          <a:latin typeface="Calibri"/>
                        </a:rPr>
                        <a:t> </a:t>
                      </a:r>
                      <a:r>
                        <a:rPr lang="en-US" sz="1100" b="0" i="0" u="none" strike="noStrike" baseline="0" noProof="0" dirty="0" err="1">
                          <a:solidFill>
                            <a:srgbClr val="000000"/>
                          </a:solidFill>
                          <a:latin typeface="Calibri"/>
                        </a:rPr>
                        <a:t>en</a:t>
                      </a:r>
                      <a:r>
                        <a:rPr lang="en-US" sz="1100" b="0" i="0" u="none" strike="noStrike" baseline="0" noProof="0" dirty="0">
                          <a:solidFill>
                            <a:srgbClr val="000000"/>
                          </a:solidFill>
                          <a:latin typeface="Calibri"/>
                        </a:rPr>
                        <a:t> </a:t>
                      </a:r>
                      <a:r>
                        <a:rPr lang="en-US" sz="1100" b="0" i="0" u="none" strike="noStrike" baseline="0" noProof="0" dirty="0" err="1">
                          <a:solidFill>
                            <a:srgbClr val="000000"/>
                          </a:solidFill>
                          <a:latin typeface="Calibri"/>
                        </a:rPr>
                        <a:t>interpretación</a:t>
                      </a:r>
                      <a:r>
                        <a:rPr lang="en-US" sz="1100" b="0" i="0" u="none" strike="noStrike" baseline="0" noProof="0" dirty="0">
                          <a:solidFill>
                            <a:srgbClr val="000000"/>
                          </a:solidFill>
                          <a:latin typeface="Calibri"/>
                        </a:rPr>
                        <a:t>, </a:t>
                      </a:r>
                      <a:r>
                        <a:rPr lang="en-US" sz="1100" b="0" i="0" u="none" strike="noStrike" baseline="0" noProof="0" dirty="0" err="1">
                          <a:solidFill>
                            <a:srgbClr val="000000"/>
                          </a:solidFill>
                          <a:latin typeface="Calibri"/>
                        </a:rPr>
                        <a:t>capacitación</a:t>
                      </a:r>
                      <a:r>
                        <a:rPr lang="en-US" sz="1100" b="0" i="0" u="none" strike="noStrike" baseline="0" noProof="0" dirty="0">
                          <a:solidFill>
                            <a:srgbClr val="000000"/>
                          </a:solidFill>
                          <a:latin typeface="Calibri"/>
                        </a:rPr>
                        <a:t>, </a:t>
                      </a:r>
                      <a:r>
                        <a:rPr lang="en-US" sz="1100" b="0" i="0" u="none" strike="noStrike" baseline="0" noProof="0" dirty="0" err="1">
                          <a:solidFill>
                            <a:srgbClr val="000000"/>
                          </a:solidFill>
                          <a:latin typeface="Calibri"/>
                        </a:rPr>
                        <a:t>traducción</a:t>
                      </a:r>
                      <a:r>
                        <a:rPr lang="en-US" sz="1100" b="0" i="0" u="none" strike="noStrike" baseline="0" noProof="0" dirty="0">
                          <a:solidFill>
                            <a:srgbClr val="000000"/>
                          </a:solidFill>
                          <a:latin typeface="Calibri"/>
                        </a:rPr>
                        <a:t> y consulta para </a:t>
                      </a:r>
                      <a:r>
                        <a:rPr lang="en-US" sz="1100" b="0" i="0" u="none" strike="noStrike" baseline="0" noProof="0" dirty="0" err="1">
                          <a:solidFill>
                            <a:srgbClr val="000000"/>
                          </a:solidFill>
                          <a:latin typeface="Calibri"/>
                        </a:rPr>
                        <a:t>organizaciones</a:t>
                      </a:r>
                      <a:r>
                        <a:rPr lang="en-US" sz="1100" b="0" i="0" u="none" strike="noStrike" baseline="0" noProof="0" dirty="0">
                          <a:solidFill>
                            <a:srgbClr val="000000"/>
                          </a:solidFill>
                          <a:latin typeface="Calibri"/>
                        </a:rPr>
                        <a:t> que </a:t>
                      </a:r>
                      <a:r>
                        <a:rPr lang="en-US" sz="1100" b="0" i="0" u="none" strike="noStrike" baseline="0" noProof="0" dirty="0" err="1">
                          <a:solidFill>
                            <a:srgbClr val="000000"/>
                          </a:solidFill>
                          <a:latin typeface="Calibri"/>
                        </a:rPr>
                        <a:t>necesitan</a:t>
                      </a:r>
                      <a:r>
                        <a:rPr lang="en-US" sz="1100" b="0" i="0" u="none" strike="noStrike" baseline="0" noProof="0" dirty="0">
                          <a:solidFill>
                            <a:srgbClr val="000000"/>
                          </a:solidFill>
                          <a:latin typeface="Calibri"/>
                        </a:rPr>
                        <a:t> </a:t>
                      </a:r>
                      <a:r>
                        <a:rPr lang="en-US" sz="1100" b="0" i="0" u="none" strike="noStrike" baseline="0" noProof="0" dirty="0" err="1">
                          <a:solidFill>
                            <a:srgbClr val="000000"/>
                          </a:solidFill>
                          <a:latin typeface="Calibri"/>
                        </a:rPr>
                        <a:t>comunicarse</a:t>
                      </a:r>
                      <a:r>
                        <a:rPr lang="en-US" sz="1100" b="0" i="0" u="none" strike="noStrike" baseline="0" noProof="0" dirty="0">
                          <a:solidFill>
                            <a:srgbClr val="000000"/>
                          </a:solidFill>
                          <a:latin typeface="Calibri"/>
                        </a:rPr>
                        <a:t> </a:t>
                      </a:r>
                      <a:r>
                        <a:rPr lang="en-US" sz="1100" b="0" i="0" u="none" strike="noStrike" baseline="0" noProof="0" dirty="0" err="1">
                          <a:solidFill>
                            <a:srgbClr val="000000"/>
                          </a:solidFill>
                          <a:latin typeface="Calibri"/>
                        </a:rPr>
                        <a:t>en</a:t>
                      </a:r>
                      <a:r>
                        <a:rPr lang="en-US" sz="1100" b="0" i="0" u="none" strike="noStrike" baseline="0" noProof="0" dirty="0">
                          <a:solidFill>
                            <a:srgbClr val="000000"/>
                          </a:solidFill>
                          <a:latin typeface="Calibri"/>
                        </a:rPr>
                        <a:t> </a:t>
                      </a:r>
                      <a:r>
                        <a:rPr lang="en-US" sz="1100" b="0" i="0" u="none" strike="noStrike" baseline="0" noProof="0" dirty="0" err="1">
                          <a:solidFill>
                            <a:srgbClr val="000000"/>
                          </a:solidFill>
                          <a:latin typeface="Calibri"/>
                        </a:rPr>
                        <a:t>varios</a:t>
                      </a:r>
                      <a:r>
                        <a:rPr lang="en-US" sz="1100" b="0" i="0" u="none" strike="noStrike" baseline="0" noProof="0" dirty="0">
                          <a:solidFill>
                            <a:srgbClr val="000000"/>
                          </a:solidFill>
                          <a:latin typeface="Calibri"/>
                        </a:rPr>
                        <a:t> </a:t>
                      </a:r>
                      <a:r>
                        <a:rPr lang="en-US" sz="1100" b="0" i="0" u="none" strike="noStrike" baseline="0" noProof="0" dirty="0" err="1">
                          <a:solidFill>
                            <a:srgbClr val="000000"/>
                          </a:solidFill>
                          <a:latin typeface="Calibri"/>
                        </a:rPr>
                        <a:t>idiomas</a:t>
                      </a:r>
                      <a:r>
                        <a:rPr lang="en-US" sz="1100" b="0" i="0" u="none" strike="noStrike" baseline="0" noProof="0" dirty="0">
                          <a:solidFill>
                            <a:srgbClr val="000000"/>
                          </a:solidFill>
                          <a:latin typeface="Calibri"/>
                        </a:rPr>
                        <a:t>.</a:t>
                      </a: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965597"/>
                  </a:ext>
                </a:extLst>
              </a:tr>
              <a:tr h="829293">
                <a:tc>
                  <a:txBody>
                    <a:bodyPr/>
                    <a:lstStyle/>
                    <a:p>
                      <a:pPr algn="ctr"/>
                      <a:endParaRPr lang="en-US" sz="1050" dirty="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800" b="1" dirty="0">
                          <a:solidFill>
                            <a:schemeClr val="tx1"/>
                          </a:solidFill>
                          <a:hlinkClick r:id="rId7"/>
                        </a:rPr>
                        <a:t>Recursos en lenguas indígenas</a:t>
                      </a:r>
                      <a:endParaRPr lang="en-US" sz="1800" b="1" dirty="0" err="1">
                        <a:solidFill>
                          <a:schemeClr val="tx1"/>
                        </a:solidFill>
                        <a:hlinkClick r:id="rId7"/>
                      </a:endParaRPr>
                    </a:p>
                    <a:p>
                      <a:pPr marL="0" lvl="0" indent="0" algn="l">
                        <a:lnSpc>
                          <a:spcPct val="100000"/>
                        </a:lnSpc>
                        <a:buNone/>
                      </a:pPr>
                      <a:r>
                        <a:rPr lang="en-US" sz="1100" b="0" i="0" u="none" strike="noStrike" baseline="0" noProof="0" dirty="0">
                          <a:solidFill>
                            <a:srgbClr val="000000"/>
                          </a:solidFill>
                          <a:latin typeface="Calibri"/>
                        </a:rPr>
                        <a:t>CIELO ha </a:t>
                      </a:r>
                      <a:r>
                        <a:rPr lang="en-US" sz="1100" b="0" i="0" u="none" strike="noStrike" baseline="0" noProof="0" err="1">
                          <a:solidFill>
                            <a:srgbClr val="000000"/>
                          </a:solidFill>
                          <a:latin typeface="Calibri"/>
                        </a:rPr>
                        <a:t>traducido</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recursos</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relacionados</a:t>
                      </a:r>
                      <a:r>
                        <a:rPr lang="en-US" sz="1100" b="0" i="0" u="none" strike="noStrike" baseline="0" noProof="0" dirty="0">
                          <a:solidFill>
                            <a:srgbClr val="000000"/>
                          </a:solidFill>
                          <a:latin typeface="Calibri"/>
                        </a:rPr>
                        <a:t> con COVID-19 a lenguas </a:t>
                      </a:r>
                      <a:r>
                        <a:rPr lang="en-US" sz="1100" b="0" i="0" u="none" strike="noStrike" baseline="0" noProof="0" err="1">
                          <a:solidFill>
                            <a:srgbClr val="000000"/>
                          </a:solidFill>
                          <a:latin typeface="Calibri"/>
                        </a:rPr>
                        <a:t>indígenas</a:t>
                      </a:r>
                      <a:r>
                        <a:rPr lang="en-US" sz="1100" b="0" i="0" u="none" strike="noStrike" baseline="0" noProof="0" dirty="0">
                          <a:solidFill>
                            <a:srgbClr val="000000"/>
                          </a:solidFill>
                          <a:latin typeface="Calibri"/>
                        </a:rPr>
                        <a:t> de </a:t>
                      </a:r>
                      <a:r>
                        <a:rPr lang="en-US" sz="1100" b="0" i="0" u="none" strike="noStrike" baseline="0" noProof="0" err="1">
                          <a:solidFill>
                            <a:srgbClr val="000000"/>
                          </a:solidFill>
                          <a:latin typeface="Calibri"/>
                        </a:rPr>
                        <a:t>toda</a:t>
                      </a:r>
                      <a:r>
                        <a:rPr lang="en-US" sz="1100" b="0" i="0" u="none" strike="noStrike" baseline="0" noProof="0" dirty="0">
                          <a:solidFill>
                            <a:srgbClr val="000000"/>
                          </a:solidFill>
                          <a:latin typeface="Calibri"/>
                        </a:rPr>
                        <a:t> América Latina.</a:t>
                      </a: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0874191"/>
                  </a:ext>
                </a:extLst>
              </a:tr>
              <a:tr h="900061">
                <a:tc>
                  <a:txBody>
                    <a:bodyPr/>
                    <a:lstStyle/>
                    <a:p>
                      <a:pPr algn="ctr"/>
                      <a:endParaRPr lang="en-US" sz="105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hlinkClick r:id="rId8"/>
                        </a:rPr>
                        <a:t>Videos de The Refugee Response</a:t>
                      </a:r>
                      <a:endParaRPr lang="en-US" sz="1800" b="1" dirty="0">
                        <a:solidFill>
                          <a:schemeClr val="tx1"/>
                        </a:solidFill>
                      </a:endParaRPr>
                    </a:p>
                    <a:p>
                      <a:pPr marL="0" lvl="0" indent="0" algn="l">
                        <a:lnSpc>
                          <a:spcPct val="100000"/>
                        </a:lnSpc>
                        <a:buNone/>
                      </a:pPr>
                      <a:r>
                        <a:rPr lang="en-US" sz="1100" b="0" i="0" u="none" strike="noStrike" baseline="0" noProof="0" dirty="0">
                          <a:solidFill>
                            <a:srgbClr val="000000"/>
                          </a:solidFill>
                          <a:latin typeface="Calibri"/>
                        </a:rPr>
                        <a:t>Refugee Response </a:t>
                      </a:r>
                      <a:r>
                        <a:rPr lang="en-US" sz="1100" b="0" i="0" u="none" strike="noStrike" baseline="0" noProof="0" err="1">
                          <a:solidFill>
                            <a:srgbClr val="000000"/>
                          </a:solidFill>
                          <a:latin typeface="Calibri"/>
                        </a:rPr>
                        <a:t>tiene</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vídeos</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cortos</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en</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muchos</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idiomas</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sobre</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temas</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como</a:t>
                      </a:r>
                      <a:r>
                        <a:rPr lang="en-US" sz="1100" b="0" i="0" u="none" strike="noStrike" baseline="0" noProof="0" dirty="0">
                          <a:solidFill>
                            <a:srgbClr val="000000"/>
                          </a:solidFill>
                          <a:latin typeface="Calibri"/>
                        </a:rPr>
                        <a:t> la </a:t>
                      </a:r>
                      <a:r>
                        <a:rPr lang="en-US" sz="1100" b="0" i="0" u="none" strike="noStrike" baseline="0" noProof="0" err="1">
                          <a:solidFill>
                            <a:srgbClr val="000000"/>
                          </a:solidFill>
                          <a:latin typeface="Calibri"/>
                        </a:rPr>
                        <a:t>salud</a:t>
                      </a:r>
                      <a:r>
                        <a:rPr lang="en-US" sz="1100" b="0" i="0" u="none" strike="noStrike" baseline="0" noProof="0" dirty="0">
                          <a:solidFill>
                            <a:srgbClr val="000000"/>
                          </a:solidFill>
                          <a:latin typeface="Calibri"/>
                        </a:rPr>
                        <a:t> mental y </a:t>
                      </a:r>
                      <a:r>
                        <a:rPr lang="en-US" sz="1100" b="0" i="0" u="none" strike="noStrike" baseline="0" noProof="0" err="1">
                          <a:solidFill>
                            <a:srgbClr val="000000"/>
                          </a:solidFill>
                          <a:latin typeface="Calibri"/>
                        </a:rPr>
                        <a:t>el</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reconocimiento</a:t>
                      </a:r>
                      <a:r>
                        <a:rPr lang="en-US" sz="1100" b="0" i="0" u="none" strike="noStrike" baseline="0" noProof="0" dirty="0">
                          <a:solidFill>
                            <a:srgbClr val="000000"/>
                          </a:solidFill>
                          <a:latin typeface="Calibri"/>
                        </a:rPr>
                        <a:t> de la </a:t>
                      </a:r>
                      <a:r>
                        <a:rPr lang="en-US" sz="1100" b="0" i="0" u="none" strike="noStrike" baseline="0" noProof="0" err="1">
                          <a:solidFill>
                            <a:srgbClr val="000000"/>
                          </a:solidFill>
                          <a:latin typeface="Calibri"/>
                        </a:rPr>
                        <a:t>desinformación</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durante</a:t>
                      </a:r>
                      <a:r>
                        <a:rPr lang="en-US" sz="1100" b="0" i="0" u="none" strike="noStrike" baseline="0" noProof="0" dirty="0">
                          <a:solidFill>
                            <a:srgbClr val="000000"/>
                          </a:solidFill>
                          <a:latin typeface="Calibri"/>
                        </a:rPr>
                        <a:t> </a:t>
                      </a:r>
                      <a:r>
                        <a:rPr lang="en-US" sz="1100" b="0" i="0" u="none" strike="noStrike" baseline="0" noProof="0" err="1">
                          <a:solidFill>
                            <a:srgbClr val="000000"/>
                          </a:solidFill>
                          <a:latin typeface="Calibri"/>
                        </a:rPr>
                        <a:t>una</a:t>
                      </a:r>
                      <a:r>
                        <a:rPr lang="en-US" sz="1100" b="0" i="0" u="none" strike="noStrike" baseline="0" noProof="0" dirty="0">
                          <a:solidFill>
                            <a:srgbClr val="000000"/>
                          </a:solidFill>
                          <a:latin typeface="Calibri"/>
                        </a:rPr>
                        <a:t> pandemia</a:t>
                      </a:r>
                      <a:r>
                        <a:rPr lang="en-US" sz="1100" dirty="0">
                          <a:solidFill>
                            <a:schemeClr val="tx1"/>
                          </a:solidFill>
                        </a:rPr>
                        <a:t>.</a:t>
                      </a: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1952573"/>
                  </a:ext>
                </a:extLst>
              </a:tr>
            </a:tbl>
          </a:graphicData>
        </a:graphic>
      </p:graphicFrame>
      <p:grpSp>
        <p:nvGrpSpPr>
          <p:cNvPr id="10" name="Group 9">
            <a:extLst>
              <a:ext uri="{FF2B5EF4-FFF2-40B4-BE49-F238E27FC236}">
                <a16:creationId xmlns:a16="http://schemas.microsoft.com/office/drawing/2014/main" id="{C7AAC1B5-9B81-4E6B-B81F-92F3D8216FB0}"/>
              </a:ext>
            </a:extLst>
          </p:cNvPr>
          <p:cNvGrpSpPr/>
          <p:nvPr/>
        </p:nvGrpSpPr>
        <p:grpSpPr>
          <a:xfrm>
            <a:off x="4097597" y="105438"/>
            <a:ext cx="2058006" cy="6614675"/>
            <a:chOff x="506233" y="1227457"/>
            <a:chExt cx="2339988" cy="7509976"/>
          </a:xfrm>
        </p:grpSpPr>
        <p:pic>
          <p:nvPicPr>
            <p:cNvPr id="19" name="Picture 18" descr="Graphical user interface, diagram, application&#10;&#10;Description automatically generated">
              <a:extLst>
                <a:ext uri="{FF2B5EF4-FFF2-40B4-BE49-F238E27FC236}">
                  <a16:creationId xmlns:a16="http://schemas.microsoft.com/office/drawing/2014/main" id="{C7104AF0-8E5F-49D3-A21E-2BB308EEA594}"/>
                </a:ext>
              </a:extLst>
            </p:cNvPr>
            <p:cNvPicPr>
              <a:picLocks noChangeAspect="1"/>
            </p:cNvPicPr>
            <p:nvPr/>
          </p:nvPicPr>
          <p:blipFill rotWithShape="1">
            <a:blip r:embed="rId9">
              <a:extLst>
                <a:ext uri="{28A0092B-C50C-407E-A947-70E740481C1C}">
                  <a14:useLocalDpi xmlns:a14="http://schemas.microsoft.com/office/drawing/2010/main" val="0"/>
                </a:ext>
              </a:extLst>
            </a:blip>
            <a:srcRect b="27016"/>
            <a:stretch/>
          </p:blipFill>
          <p:spPr>
            <a:xfrm>
              <a:off x="506233" y="1227457"/>
              <a:ext cx="2339988" cy="957996"/>
            </a:xfrm>
            <a:prstGeom prst="rect">
              <a:avLst/>
            </a:prstGeom>
          </p:spPr>
        </p:pic>
        <p:pic>
          <p:nvPicPr>
            <p:cNvPr id="21" name="Picture 2" descr="WHO covid19 02 v1 v1">
              <a:extLst>
                <a:ext uri="{FF2B5EF4-FFF2-40B4-BE49-F238E27FC236}">
                  <a16:creationId xmlns:a16="http://schemas.microsoft.com/office/drawing/2014/main" id="{8003E618-C950-428A-8743-3447C45F829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2518"/>
            <a:stretch/>
          </p:blipFill>
          <p:spPr bwMode="auto">
            <a:xfrm>
              <a:off x="915044" y="3478464"/>
              <a:ext cx="1398926" cy="1071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E842503-2509-4AA0-9BF9-CED4BE9387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414" y="2352063"/>
              <a:ext cx="1727626" cy="9597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3E5753D5-16C9-4084-BB85-81F065C709F1}"/>
                </a:ext>
              </a:extLst>
            </p:cNvPr>
            <p:cNvPicPr>
              <a:picLocks noChangeAspect="1"/>
            </p:cNvPicPr>
            <p:nvPr/>
          </p:nvPicPr>
          <p:blipFill>
            <a:blip r:embed="rId12"/>
            <a:stretch>
              <a:fillRect/>
            </a:stretch>
          </p:blipFill>
          <p:spPr>
            <a:xfrm>
              <a:off x="693837" y="4853102"/>
              <a:ext cx="1964779" cy="791294"/>
            </a:xfrm>
            <a:prstGeom prst="rect">
              <a:avLst/>
            </a:prstGeom>
          </p:spPr>
        </p:pic>
        <p:pic>
          <p:nvPicPr>
            <p:cNvPr id="1028" name="Picture 4" descr="Equal Access Language Services">
              <a:extLst>
                <a:ext uri="{FF2B5EF4-FFF2-40B4-BE49-F238E27FC236}">
                  <a16:creationId xmlns:a16="http://schemas.microsoft.com/office/drawing/2014/main" id="{7040B606-98A6-4C3F-B4B2-332B4A9683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0174" y="5984310"/>
              <a:ext cx="2120385" cy="5852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IELO">
              <a:extLst>
                <a:ext uri="{FF2B5EF4-FFF2-40B4-BE49-F238E27FC236}">
                  <a16:creationId xmlns:a16="http://schemas.microsoft.com/office/drawing/2014/main" id="{6A4B5F97-646E-46D7-8BF9-1A59D73940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455" y="7033033"/>
              <a:ext cx="2132104" cy="5852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he Refugee Response (@refugeeresponse) | Twitter">
              <a:extLst>
                <a:ext uri="{FF2B5EF4-FFF2-40B4-BE49-F238E27FC236}">
                  <a16:creationId xmlns:a16="http://schemas.microsoft.com/office/drawing/2014/main" id="{BDB1E569-F331-4091-BC4E-802AE0384BA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2134" y="7855134"/>
              <a:ext cx="882299" cy="88229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84FA0DF4-0CC4-44B6-855B-FB15574127DE}"/>
              </a:ext>
            </a:extLst>
          </p:cNvPr>
          <p:cNvSpPr/>
          <p:nvPr/>
        </p:nvSpPr>
        <p:spPr>
          <a:xfrm rot="16200000">
            <a:off x="-1534885" y="1534879"/>
            <a:ext cx="6858001" cy="3788232"/>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1719" rtl="0" eaLnBrk="1" fontAlgn="auto" latinLnBrk="0" hangingPunct="1">
              <a:lnSpc>
                <a:spcPct val="100000"/>
              </a:lnSpc>
              <a:spcBef>
                <a:spcPts val="0"/>
              </a:spcBef>
              <a:spcAft>
                <a:spcPts val="0"/>
              </a:spcAft>
              <a:buClrTx/>
              <a:buSzTx/>
              <a:buFont typeface="Arial"/>
              <a:buNone/>
              <a:tabLst/>
              <a:defRPr/>
            </a:pPr>
            <a:endParaRPr kumimoji="0" lang="en-US" sz="1227"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A42A31DB-A5C1-4CA2-B72C-9AD8CB442C05}"/>
              </a:ext>
            </a:extLst>
          </p:cNvPr>
          <p:cNvSpPr txBox="1"/>
          <p:nvPr/>
        </p:nvSpPr>
        <p:spPr>
          <a:xfrm>
            <a:off x="181208" y="1978638"/>
            <a:ext cx="3425814" cy="2462213"/>
          </a:xfrm>
          <a:prstGeom prst="rect">
            <a:avLst/>
          </a:prstGeom>
          <a:noFill/>
        </p:spPr>
        <p:txBody>
          <a:bodyPr wrap="square" lIns="91440" tIns="45720" rIns="91440" bIns="45720" rtlCol="0" anchor="t">
            <a:spAutoFit/>
          </a:bodyPr>
          <a:lstStyle/>
          <a:p>
            <a:pPr algn="ctr" defTabSz="311719">
              <a:lnSpc>
                <a:spcPct val="90000"/>
              </a:lnSpc>
              <a:spcAft>
                <a:spcPts val="1200"/>
              </a:spcAft>
              <a:buFont typeface="Arial"/>
              <a:defRPr/>
            </a:pPr>
            <a:r>
              <a:rPr lang="en-US" sz="3200" b="1" dirty="0" err="1">
                <a:solidFill>
                  <a:prstClr val="white"/>
                </a:solidFill>
                <a:latin typeface="Calibri" panose="020F0502020204030204"/>
                <a:cs typeface="Arial"/>
                <a:sym typeface="Arial"/>
              </a:rPr>
              <a:t>Desinformación</a:t>
            </a:r>
            <a:r>
              <a:rPr lang="en-US" sz="3200" b="1" dirty="0">
                <a:solidFill>
                  <a:prstClr val="white"/>
                </a:solidFill>
                <a:ea typeface="+mn-lt"/>
                <a:cs typeface="Arial"/>
                <a:sym typeface="Arial"/>
              </a:rPr>
              <a:t> </a:t>
            </a:r>
            <a:r>
              <a:rPr lang="en-US" sz="3200" b="1" dirty="0" err="1">
                <a:solidFill>
                  <a:prstClr val="white"/>
                </a:solidFill>
                <a:ea typeface="+mn-lt"/>
                <a:cs typeface="Arial"/>
                <a:sym typeface="Arial"/>
              </a:rPr>
              <a:t>sobre</a:t>
            </a:r>
            <a:r>
              <a:rPr lang="en-US" sz="3200" b="1" dirty="0">
                <a:solidFill>
                  <a:prstClr val="white"/>
                </a:solidFill>
                <a:ea typeface="+mn-lt"/>
                <a:cs typeface="Arial"/>
                <a:sym typeface="Arial"/>
              </a:rPr>
              <a:t> </a:t>
            </a:r>
            <a:r>
              <a:rPr lang="en-US" sz="3200" b="1" dirty="0" err="1">
                <a:solidFill>
                  <a:prstClr val="white"/>
                </a:solidFill>
                <a:ea typeface="+mn-lt"/>
                <a:cs typeface="Arial"/>
                <a:sym typeface="Arial"/>
              </a:rPr>
              <a:t>salud</a:t>
            </a:r>
            <a:r>
              <a:rPr lang="en-US" sz="3200" b="1" dirty="0">
                <a:solidFill>
                  <a:prstClr val="white"/>
                </a:solidFill>
                <a:ea typeface="+mn-lt"/>
                <a:cs typeface="Arial"/>
                <a:sym typeface="Arial"/>
              </a:rPr>
              <a:t> y redes </a:t>
            </a:r>
            <a:r>
              <a:rPr lang="en-US" sz="3200" b="1" dirty="0" err="1">
                <a:solidFill>
                  <a:prstClr val="white"/>
                </a:solidFill>
                <a:latin typeface="Calibri" panose="020F0502020204030204"/>
                <a:cs typeface="Arial"/>
                <a:sym typeface="Arial"/>
              </a:rPr>
              <a:t>sociales</a:t>
            </a:r>
            <a:endParaRPr lang="en-US" sz="3200" b="1" i="0" u="none" strike="noStrike" kern="1200" cap="none" spc="0" normalizeH="0" baseline="0" noProof="0" dirty="0" err="1">
              <a:ln>
                <a:noFill/>
              </a:ln>
              <a:solidFill>
                <a:prstClr val="white"/>
              </a:solidFill>
              <a:effectLst/>
              <a:uLnTx/>
              <a:uFillTx/>
              <a:latin typeface="Calibri" panose="020F0502020204030204"/>
              <a:cs typeface="Arial"/>
            </a:endParaRPr>
          </a:p>
          <a:p>
            <a:pPr algn="ctr" defTabSz="311719">
              <a:lnSpc>
                <a:spcPct val="90000"/>
              </a:lnSpc>
              <a:defRPr/>
            </a:pPr>
            <a:r>
              <a:rPr lang="en-US" sz="3200" dirty="0" err="1">
                <a:solidFill>
                  <a:prstClr val="white"/>
                </a:solidFill>
                <a:latin typeface="Calibri" panose="020F0502020204030204"/>
                <a:cs typeface="Arial"/>
                <a:sym typeface="Arial"/>
              </a:rPr>
              <a:t>Recursos</a:t>
            </a:r>
            <a:r>
              <a:rPr lang="en-US" sz="3200" dirty="0">
                <a:solidFill>
                  <a:prstClr val="white"/>
                </a:solidFill>
                <a:latin typeface="Calibri" panose="020F0502020204030204"/>
                <a:cs typeface="Arial"/>
                <a:sym typeface="Arial"/>
              </a:rPr>
              <a:t> del panel de </a:t>
            </a:r>
            <a:r>
              <a:rPr lang="en-US" sz="3200" dirty="0" err="1">
                <a:solidFill>
                  <a:prstClr val="white"/>
                </a:solidFill>
                <a:latin typeface="Calibri" panose="020F0502020204030204"/>
                <a:cs typeface="Arial"/>
                <a:sym typeface="Arial"/>
              </a:rPr>
              <a:t>expertos</a:t>
            </a:r>
          </a:p>
        </p:txBody>
      </p:sp>
    </p:spTree>
    <p:extLst>
      <p:ext uri="{BB962C8B-B14F-4D97-AF65-F5344CB8AC3E}">
        <p14:creationId xmlns:p14="http://schemas.microsoft.com/office/powerpoint/2010/main" val="115557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F016CC26-959D-EDF3-9E0C-3A009874296B}"/>
              </a:ext>
            </a:extLst>
          </p:cNvPr>
          <p:cNvPicPr>
            <a:picLocks noChangeAspect="1"/>
          </p:cNvPicPr>
          <p:nvPr/>
        </p:nvPicPr>
        <p:blipFill rotWithShape="1">
          <a:blip r:embed="rId3"/>
          <a:srcRect t="10520" b="18118"/>
          <a:stretch/>
        </p:blipFill>
        <p:spPr>
          <a:xfrm>
            <a:off x="188121" y="508919"/>
            <a:ext cx="6787552" cy="5136066"/>
          </a:xfrm>
          <a:prstGeom prst="rect">
            <a:avLst/>
          </a:prstGeom>
        </p:spPr>
      </p:pic>
      <p:sp>
        <p:nvSpPr>
          <p:cNvPr id="3" name="TextBox 2">
            <a:extLst>
              <a:ext uri="{FF2B5EF4-FFF2-40B4-BE49-F238E27FC236}">
                <a16:creationId xmlns:a16="http://schemas.microsoft.com/office/drawing/2014/main" id="{ECC92226-207E-DD86-E30A-DC113CD74F22}"/>
              </a:ext>
            </a:extLst>
          </p:cNvPr>
          <p:cNvSpPr txBox="1"/>
          <p:nvPr/>
        </p:nvSpPr>
        <p:spPr>
          <a:xfrm>
            <a:off x="6830530" y="1434574"/>
            <a:ext cx="4521456" cy="3785652"/>
          </a:xfrm>
          <a:prstGeom prst="rect">
            <a:avLst/>
          </a:prstGeom>
          <a:noFill/>
        </p:spPr>
        <p:txBody>
          <a:bodyPr wrap="square" lIns="91440" tIns="45720" rIns="91440" bIns="45720" anchor="t">
            <a:spAutoFit/>
          </a:bodyPr>
          <a:lstStyle/>
          <a:p>
            <a:pPr algn="ctr"/>
            <a:r>
              <a:rPr lang="en-US" sz="4000" b="1" dirty="0">
                <a:ea typeface="+mn-lt"/>
                <a:cs typeface="+mn-lt"/>
              </a:rPr>
              <a:t>¿</a:t>
            </a:r>
            <a:r>
              <a:rPr lang="en-US" sz="4000" b="1" dirty="0" err="1">
                <a:ea typeface="+mn-lt"/>
                <a:cs typeface="+mn-lt"/>
              </a:rPr>
              <a:t>Qué</a:t>
            </a:r>
            <a:r>
              <a:rPr lang="en-US" sz="4000" b="1" dirty="0">
                <a:ea typeface="+mn-lt"/>
                <a:cs typeface="+mn-lt"/>
              </a:rPr>
              <a:t> </a:t>
            </a:r>
            <a:r>
              <a:rPr lang="en-US" sz="4000" b="1" dirty="0" err="1">
                <a:ea typeface="+mn-lt"/>
                <a:cs typeface="+mn-lt"/>
              </a:rPr>
              <a:t>hace</a:t>
            </a:r>
            <a:r>
              <a:rPr lang="en-US" sz="4000" b="1" dirty="0">
                <a:ea typeface="+mn-lt"/>
                <a:cs typeface="+mn-lt"/>
              </a:rPr>
              <a:t> que </a:t>
            </a:r>
            <a:r>
              <a:rPr lang="en-US" sz="4000" b="1" dirty="0" err="1">
                <a:ea typeface="+mn-lt"/>
                <a:cs typeface="+mn-lt"/>
              </a:rPr>
              <a:t>seamos</a:t>
            </a:r>
            <a:r>
              <a:rPr lang="en-US" sz="4000" b="1" dirty="0">
                <a:ea typeface="+mn-lt"/>
                <a:cs typeface="+mn-lt"/>
              </a:rPr>
              <a:t> </a:t>
            </a:r>
            <a:endParaRPr lang="en-US" sz="4000" b="1" dirty="0">
              <a:ea typeface="Calibri"/>
              <a:cs typeface="Calibri"/>
            </a:endParaRPr>
          </a:p>
          <a:p>
            <a:pPr algn="ctr"/>
            <a:r>
              <a:rPr lang="en-US" sz="4000" b="1" dirty="0" err="1">
                <a:ea typeface="+mn-lt"/>
                <a:cs typeface="+mn-lt"/>
              </a:rPr>
              <a:t>más</a:t>
            </a:r>
            <a:r>
              <a:rPr lang="en-US" sz="4000" b="1" dirty="0">
                <a:ea typeface="+mn-lt"/>
                <a:cs typeface="+mn-lt"/>
              </a:rPr>
              <a:t> </a:t>
            </a:r>
            <a:r>
              <a:rPr lang="en-US" sz="4000" b="1" dirty="0" err="1">
                <a:ea typeface="+mn-lt"/>
                <a:cs typeface="+mn-lt"/>
              </a:rPr>
              <a:t>susceptibles</a:t>
            </a:r>
            <a:r>
              <a:rPr lang="en-US" sz="4000" b="1" dirty="0">
                <a:ea typeface="+mn-lt"/>
                <a:cs typeface="+mn-lt"/>
              </a:rPr>
              <a:t> </a:t>
            </a:r>
            <a:endParaRPr lang="en-US" sz="4000" b="1" dirty="0">
              <a:ea typeface="Calibri"/>
              <a:cs typeface="Calibri"/>
            </a:endParaRPr>
          </a:p>
          <a:p>
            <a:pPr algn="ctr"/>
            <a:r>
              <a:rPr lang="en-US" sz="4000" b="1" dirty="0">
                <a:ea typeface="+mn-lt"/>
                <a:cs typeface="+mn-lt"/>
              </a:rPr>
              <a:t>de </a:t>
            </a:r>
            <a:r>
              <a:rPr lang="en-US" sz="4000" b="1" dirty="0" err="1">
                <a:ea typeface="+mn-lt"/>
                <a:cs typeface="+mn-lt"/>
              </a:rPr>
              <a:t>creer</a:t>
            </a:r>
            <a:r>
              <a:rPr lang="en-US" sz="4000" b="1" dirty="0">
                <a:ea typeface="+mn-lt"/>
                <a:cs typeface="+mn-lt"/>
              </a:rPr>
              <a:t> </a:t>
            </a:r>
            <a:r>
              <a:rPr lang="en-US" sz="4000" b="1" dirty="0" err="1">
                <a:ea typeface="+mn-lt"/>
                <a:cs typeface="+mn-lt"/>
              </a:rPr>
              <a:t>en</a:t>
            </a:r>
            <a:r>
              <a:rPr lang="en-US" sz="4000" b="1" dirty="0">
                <a:ea typeface="+mn-lt"/>
                <a:cs typeface="+mn-lt"/>
              </a:rPr>
              <a:t> </a:t>
            </a:r>
            <a:r>
              <a:rPr lang="en-US" sz="4000" b="1" dirty="0" err="1">
                <a:ea typeface="+mn-lt"/>
                <a:cs typeface="+mn-lt"/>
              </a:rPr>
              <a:t>mitos</a:t>
            </a:r>
            <a:r>
              <a:rPr lang="en-US" sz="4000" b="1" dirty="0">
                <a:ea typeface="+mn-lt"/>
                <a:cs typeface="+mn-lt"/>
              </a:rPr>
              <a:t> e </a:t>
            </a:r>
            <a:r>
              <a:rPr lang="en-US" sz="4000" b="1" dirty="0" err="1">
                <a:ea typeface="+mn-lt"/>
                <a:cs typeface="+mn-lt"/>
              </a:rPr>
              <a:t>información</a:t>
            </a:r>
            <a:r>
              <a:rPr lang="en-US" sz="4000" b="1" dirty="0">
                <a:ea typeface="+mn-lt"/>
                <a:cs typeface="+mn-lt"/>
              </a:rPr>
              <a:t> </a:t>
            </a:r>
            <a:r>
              <a:rPr lang="en-US" sz="4000" b="1" dirty="0" err="1">
                <a:ea typeface="+mn-lt"/>
                <a:cs typeface="+mn-lt"/>
              </a:rPr>
              <a:t>errónea</a:t>
            </a:r>
            <a:r>
              <a:rPr lang="en-US" sz="4000" b="1" dirty="0">
                <a:ea typeface="+mn-lt"/>
                <a:cs typeface="+mn-lt"/>
              </a:rPr>
              <a:t>?</a:t>
            </a:r>
            <a:r>
              <a:rPr lang="en-US" sz="4000" b="1" dirty="0"/>
              <a:t> </a:t>
            </a:r>
            <a:endParaRPr lang="es-MX" sz="4000" b="1" i="1">
              <a:ea typeface="Calibri"/>
              <a:cs typeface="Calibri" panose="020F0502020204030204"/>
            </a:endParaRPr>
          </a:p>
        </p:txBody>
      </p:sp>
      <p:sp>
        <p:nvSpPr>
          <p:cNvPr id="9" name="TextBox 8">
            <a:extLst>
              <a:ext uri="{FF2B5EF4-FFF2-40B4-BE49-F238E27FC236}">
                <a16:creationId xmlns:a16="http://schemas.microsoft.com/office/drawing/2014/main" id="{F41E891D-6C24-A263-57BE-C3748D77CA0B}"/>
              </a:ext>
            </a:extLst>
          </p:cNvPr>
          <p:cNvSpPr txBox="1"/>
          <p:nvPr/>
        </p:nvSpPr>
        <p:spPr>
          <a:xfrm>
            <a:off x="498619" y="5807125"/>
            <a:ext cx="3073400" cy="369332"/>
          </a:xfrm>
          <a:prstGeom prst="rect">
            <a:avLst/>
          </a:prstGeom>
          <a:noFill/>
        </p:spPr>
        <p:txBody>
          <a:bodyPr wrap="square" rtlCol="0">
            <a:spAutoFit/>
          </a:bodyPr>
          <a:lstStyle/>
          <a:p>
            <a:r>
              <a:rPr lang="en-US" b="1" dirty="0"/>
              <a:t>Image credit: </a:t>
            </a:r>
            <a:r>
              <a:rPr lang="en-US" dirty="0"/>
              <a:t>WHO/Sam </a:t>
            </a:r>
            <a:r>
              <a:rPr lang="en-US" dirty="0" err="1"/>
              <a:t>Bradd</a:t>
            </a:r>
            <a:endParaRPr lang="en-US" dirty="0"/>
          </a:p>
        </p:txBody>
      </p:sp>
    </p:spTree>
    <p:extLst>
      <p:ext uri="{BB962C8B-B14F-4D97-AF65-F5344CB8AC3E}">
        <p14:creationId xmlns:p14="http://schemas.microsoft.com/office/powerpoint/2010/main" val="377936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3339E-8543-0AA9-783D-3FC3F8703074}"/>
              </a:ext>
            </a:extLst>
          </p:cNvPr>
          <p:cNvPicPr>
            <a:picLocks noChangeAspect="1"/>
          </p:cNvPicPr>
          <p:nvPr/>
        </p:nvPicPr>
        <p:blipFill>
          <a:blip r:embed="rId3"/>
          <a:stretch>
            <a:fillRect/>
          </a:stretch>
        </p:blipFill>
        <p:spPr>
          <a:xfrm rot="165033">
            <a:off x="1517932" y="90732"/>
            <a:ext cx="8794468" cy="3847580"/>
          </a:xfrm>
          <a:prstGeom prst="rect">
            <a:avLst/>
          </a:prstGeom>
        </p:spPr>
      </p:pic>
      <p:sp>
        <p:nvSpPr>
          <p:cNvPr id="9" name="TextBox 8">
            <a:extLst>
              <a:ext uri="{FF2B5EF4-FFF2-40B4-BE49-F238E27FC236}">
                <a16:creationId xmlns:a16="http://schemas.microsoft.com/office/drawing/2014/main" id="{19F16455-ABE2-6FB7-22FB-730DDDABB40C}"/>
              </a:ext>
            </a:extLst>
          </p:cNvPr>
          <p:cNvSpPr txBox="1"/>
          <p:nvPr/>
        </p:nvSpPr>
        <p:spPr>
          <a:xfrm>
            <a:off x="8496578" y="3595604"/>
            <a:ext cx="3073400" cy="369332"/>
          </a:xfrm>
          <a:prstGeom prst="rect">
            <a:avLst/>
          </a:prstGeom>
          <a:noFill/>
        </p:spPr>
        <p:txBody>
          <a:bodyPr wrap="square" rtlCol="0">
            <a:spAutoFit/>
          </a:bodyPr>
          <a:lstStyle/>
          <a:p>
            <a:r>
              <a:rPr lang="en-US" b="1" dirty="0"/>
              <a:t>Image credit: </a:t>
            </a:r>
            <a:r>
              <a:rPr lang="en-US" dirty="0"/>
              <a:t>WHO/Sam </a:t>
            </a:r>
            <a:r>
              <a:rPr lang="en-US" dirty="0" err="1"/>
              <a:t>Bradd</a:t>
            </a:r>
            <a:endParaRPr lang="en-US" dirty="0"/>
          </a:p>
        </p:txBody>
      </p:sp>
      <p:sp>
        <p:nvSpPr>
          <p:cNvPr id="3" name="TextBox 2">
            <a:extLst>
              <a:ext uri="{FF2B5EF4-FFF2-40B4-BE49-F238E27FC236}">
                <a16:creationId xmlns:a16="http://schemas.microsoft.com/office/drawing/2014/main" id="{ECC92226-207E-DD86-E30A-DC113CD74F22}"/>
              </a:ext>
            </a:extLst>
          </p:cNvPr>
          <p:cNvSpPr txBox="1"/>
          <p:nvPr/>
        </p:nvSpPr>
        <p:spPr>
          <a:xfrm>
            <a:off x="1028700" y="4004652"/>
            <a:ext cx="10010912" cy="646331"/>
          </a:xfrm>
          <a:prstGeom prst="rect">
            <a:avLst/>
          </a:prstGeom>
          <a:noFill/>
        </p:spPr>
        <p:txBody>
          <a:bodyPr wrap="square" lIns="91440" tIns="45720" rIns="91440" bIns="45720" anchor="t">
            <a:spAutoFit/>
          </a:bodyPr>
          <a:lstStyle/>
          <a:p>
            <a:r>
              <a:rPr lang="es-MX" sz="3600" i="1" dirty="0">
                <a:solidFill>
                  <a:srgbClr val="C6422F"/>
                </a:solidFill>
                <a:latin typeface="Arial Black"/>
              </a:rPr>
              <a:t>Compartir Contenido con otros...</a:t>
            </a:r>
            <a:endParaRPr lang="es-MX" dirty="0">
              <a:solidFill>
                <a:srgbClr val="C6422F"/>
              </a:solidFill>
              <a:latin typeface="Arial Black"/>
              <a:ea typeface="Calibri" panose="020F0502020204030204"/>
              <a:cs typeface="Calibri" panose="020F0502020204030204"/>
            </a:endParaRPr>
          </a:p>
        </p:txBody>
      </p:sp>
      <p:sp>
        <p:nvSpPr>
          <p:cNvPr id="5" name="Text Placeholder 3">
            <a:extLst>
              <a:ext uri="{FF2B5EF4-FFF2-40B4-BE49-F238E27FC236}">
                <a16:creationId xmlns:a16="http://schemas.microsoft.com/office/drawing/2014/main" id="{0FC40881-F2AF-4A9A-F2F6-EC13D147917C}"/>
              </a:ext>
            </a:extLst>
          </p:cNvPr>
          <p:cNvSpPr>
            <a:spLocks noGrp="1"/>
          </p:cNvSpPr>
          <p:nvPr>
            <p:ph type="body" sz="half" idx="2"/>
          </p:nvPr>
        </p:nvSpPr>
        <p:spPr>
          <a:xfrm>
            <a:off x="1035050" y="4660867"/>
            <a:ext cx="10128250" cy="1592659"/>
          </a:xfrm>
        </p:spPr>
        <p:txBody>
          <a:bodyPr vert="horz" lIns="91440" tIns="45720" rIns="91440" bIns="45720" rtlCol="0" anchor="t">
            <a:noAutofit/>
          </a:bodyPr>
          <a:lstStyle/>
          <a:p>
            <a:pPr marL="285750" indent="-285750">
              <a:lnSpc>
                <a:spcPct val="100000"/>
              </a:lnSpc>
              <a:spcBef>
                <a:spcPts val="0"/>
              </a:spcBef>
              <a:spcAft>
                <a:spcPts val="1200"/>
              </a:spcAft>
              <a:buChar char="•"/>
            </a:pPr>
            <a:r>
              <a:rPr lang="en-US" sz="2800" b="1" dirty="0">
                <a:ea typeface="+mn-lt"/>
                <a:cs typeface="+mn-lt"/>
              </a:rPr>
              <a:t>Nos </a:t>
            </a:r>
            <a:r>
              <a:rPr lang="en-US" sz="2800" b="1" dirty="0" err="1">
                <a:ea typeface="+mn-lt"/>
                <a:cs typeface="+mn-lt"/>
              </a:rPr>
              <a:t>hace</a:t>
            </a:r>
            <a:r>
              <a:rPr lang="en-US" sz="2800" b="1" dirty="0">
                <a:ea typeface="+mn-lt"/>
                <a:cs typeface="+mn-lt"/>
              </a:rPr>
              <a:t> </a:t>
            </a:r>
            <a:r>
              <a:rPr lang="en-US" sz="2800" b="1" dirty="0" err="1">
                <a:ea typeface="+mn-lt"/>
                <a:cs typeface="+mn-lt"/>
              </a:rPr>
              <a:t>más</a:t>
            </a:r>
            <a:r>
              <a:rPr lang="en-US" sz="2800" b="1" dirty="0">
                <a:ea typeface="+mn-lt"/>
                <a:cs typeface="+mn-lt"/>
              </a:rPr>
              <a:t> </a:t>
            </a:r>
            <a:r>
              <a:rPr lang="en-US" sz="2800" b="1" dirty="0" err="1">
                <a:ea typeface="+mn-lt"/>
                <a:cs typeface="+mn-lt"/>
              </a:rPr>
              <a:t>susceptibles</a:t>
            </a:r>
            <a:r>
              <a:rPr lang="en-US" sz="2800" b="1" dirty="0">
                <a:ea typeface="+mn-lt"/>
                <a:cs typeface="+mn-lt"/>
              </a:rPr>
              <a:t> a la </a:t>
            </a:r>
            <a:r>
              <a:rPr lang="en-US" sz="2800" b="1" dirty="0" err="1">
                <a:ea typeface="+mn-lt"/>
                <a:cs typeface="+mn-lt"/>
              </a:rPr>
              <a:t>información</a:t>
            </a:r>
            <a:r>
              <a:rPr lang="en-US" sz="2800" b="1" dirty="0">
                <a:ea typeface="+mn-lt"/>
                <a:cs typeface="+mn-lt"/>
              </a:rPr>
              <a:t> </a:t>
            </a:r>
            <a:r>
              <a:rPr lang="en-US" sz="2800" b="1" dirty="0" err="1">
                <a:ea typeface="+mn-lt"/>
                <a:cs typeface="+mn-lt"/>
              </a:rPr>
              <a:t>errónea</a:t>
            </a:r>
            <a:r>
              <a:rPr lang="en-US" sz="2800" b="1" dirty="0">
                <a:ea typeface="+mn-lt"/>
                <a:cs typeface="+mn-lt"/>
              </a:rPr>
              <a:t> y a la </a:t>
            </a:r>
            <a:r>
              <a:rPr lang="en-US" sz="2800" b="1" dirty="0" err="1">
                <a:ea typeface="+mn-lt"/>
                <a:cs typeface="+mn-lt"/>
              </a:rPr>
              <a:t>desinformación</a:t>
            </a:r>
            <a:r>
              <a:rPr lang="en-US" sz="2800" b="1" dirty="0">
                <a:ea typeface="+mn-lt"/>
                <a:cs typeface="+mn-lt"/>
              </a:rPr>
              <a:t> </a:t>
            </a:r>
          </a:p>
          <a:p>
            <a:pPr marL="285750" indent="-285750">
              <a:lnSpc>
                <a:spcPct val="100000"/>
              </a:lnSpc>
              <a:spcBef>
                <a:spcPts val="0"/>
              </a:spcBef>
              <a:spcAft>
                <a:spcPts val="1200"/>
              </a:spcAft>
              <a:buChar char="•"/>
            </a:pPr>
            <a:r>
              <a:rPr lang="en-US" sz="2800" b="1" dirty="0">
                <a:ea typeface="+mn-lt"/>
                <a:cs typeface="+mn-lt"/>
              </a:rPr>
              <a:t>Las personas </a:t>
            </a:r>
            <a:r>
              <a:rPr lang="en-US" sz="2800" b="1" dirty="0" err="1">
                <a:ea typeface="+mn-lt"/>
                <a:cs typeface="+mn-lt"/>
              </a:rPr>
              <a:t>deben</a:t>
            </a:r>
            <a:r>
              <a:rPr lang="en-US" sz="2800" b="1" dirty="0">
                <a:ea typeface="+mn-lt"/>
                <a:cs typeface="+mn-lt"/>
              </a:rPr>
              <a:t> </a:t>
            </a:r>
            <a:r>
              <a:rPr lang="en-US" sz="2800" b="1" dirty="0" err="1">
                <a:ea typeface="+mn-lt"/>
                <a:cs typeface="+mn-lt"/>
              </a:rPr>
              <a:t>controlar</a:t>
            </a:r>
            <a:r>
              <a:rPr lang="en-US" sz="2800" b="1" dirty="0">
                <a:ea typeface="+mn-lt"/>
                <a:cs typeface="+mn-lt"/>
              </a:rPr>
              <a:t> </a:t>
            </a:r>
            <a:r>
              <a:rPr lang="en-US" sz="2800" b="1" dirty="0" err="1">
                <a:ea typeface="+mn-lt"/>
                <a:cs typeface="+mn-lt"/>
              </a:rPr>
              <a:t>su</a:t>
            </a:r>
            <a:r>
              <a:rPr lang="en-US" sz="2800" b="1" dirty="0">
                <a:ea typeface="+mn-lt"/>
                <a:cs typeface="+mn-lt"/>
              </a:rPr>
              <a:t> </a:t>
            </a:r>
            <a:r>
              <a:rPr lang="en-US" sz="2800" b="1" dirty="0" err="1">
                <a:ea typeface="+mn-lt"/>
                <a:cs typeface="+mn-lt"/>
              </a:rPr>
              <a:t>impulso</a:t>
            </a:r>
            <a:r>
              <a:rPr lang="en-US" sz="2800" b="1" dirty="0">
                <a:ea typeface="+mn-lt"/>
                <a:cs typeface="+mn-lt"/>
              </a:rPr>
              <a:t> de </a:t>
            </a:r>
            <a:r>
              <a:rPr lang="en-US" sz="2800" b="1" dirty="0" err="1">
                <a:ea typeface="+mn-lt"/>
                <a:cs typeface="+mn-lt"/>
              </a:rPr>
              <a:t>compartir</a:t>
            </a:r>
            <a:r>
              <a:rPr lang="en-US" sz="2800" b="1" dirty="0">
                <a:ea typeface="+mn-lt"/>
                <a:cs typeface="+mn-lt"/>
              </a:rPr>
              <a:t> </a:t>
            </a:r>
            <a:r>
              <a:rPr lang="en-US" sz="2800" b="1" dirty="0" err="1">
                <a:ea typeface="+mn-lt"/>
                <a:cs typeface="+mn-lt"/>
              </a:rPr>
              <a:t>información</a:t>
            </a:r>
            <a:r>
              <a:rPr lang="en-US" sz="2800" b="1" dirty="0">
                <a:ea typeface="+mn-lt"/>
                <a:cs typeface="+mn-lt"/>
              </a:rPr>
              <a:t> hasta que </a:t>
            </a:r>
            <a:r>
              <a:rPr lang="en-US" sz="2800" b="1" dirty="0" err="1">
                <a:ea typeface="+mn-lt"/>
                <a:cs typeface="+mn-lt"/>
              </a:rPr>
              <a:t>ésta</a:t>
            </a:r>
            <a:r>
              <a:rPr lang="en-US" sz="2800" b="1" dirty="0">
                <a:ea typeface="+mn-lt"/>
                <a:cs typeface="+mn-lt"/>
              </a:rPr>
              <a:t> </a:t>
            </a:r>
            <a:r>
              <a:rPr lang="en-US" sz="2800" b="1" dirty="0" err="1">
                <a:ea typeface="+mn-lt"/>
                <a:cs typeface="+mn-lt"/>
              </a:rPr>
              <a:t>esté</a:t>
            </a:r>
            <a:r>
              <a:rPr lang="en-US" sz="2800" b="1" dirty="0">
                <a:ea typeface="+mn-lt"/>
                <a:cs typeface="+mn-lt"/>
              </a:rPr>
              <a:t> </a:t>
            </a:r>
            <a:r>
              <a:rPr lang="en-US" sz="2800" b="1" dirty="0" err="1">
                <a:ea typeface="+mn-lt"/>
                <a:cs typeface="+mn-lt"/>
              </a:rPr>
              <a:t>verificada</a:t>
            </a:r>
            <a:r>
              <a:rPr lang="en-US" sz="2800" b="1" dirty="0">
                <a:ea typeface="+mn-lt"/>
                <a:cs typeface="+mn-lt"/>
              </a:rPr>
              <a:t>.</a:t>
            </a:r>
          </a:p>
        </p:txBody>
      </p:sp>
    </p:spTree>
    <p:extLst>
      <p:ext uri="{BB962C8B-B14F-4D97-AF65-F5344CB8AC3E}">
        <p14:creationId xmlns:p14="http://schemas.microsoft.com/office/powerpoint/2010/main" val="388889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2627155E-927F-482D-9F9C-CBB7A0632F4C}"/>
              </a:ext>
            </a:extLst>
          </p:cNvPr>
          <p:cNvPicPr>
            <a:picLocks noChangeAspect="1"/>
          </p:cNvPicPr>
          <p:nvPr/>
        </p:nvPicPr>
        <p:blipFill rotWithShape="1">
          <a:blip r:embed="rId3"/>
          <a:srcRect t="6319" r="2697" b="11676"/>
          <a:stretch/>
        </p:blipFill>
        <p:spPr>
          <a:xfrm>
            <a:off x="892323" y="224838"/>
            <a:ext cx="10146409" cy="5996920"/>
          </a:xfrm>
          <a:prstGeom prst="rect">
            <a:avLst/>
          </a:prstGeom>
        </p:spPr>
      </p:pic>
      <p:pic>
        <p:nvPicPr>
          <p:cNvPr id="4" name="Picture 3">
            <a:extLst>
              <a:ext uri="{FF2B5EF4-FFF2-40B4-BE49-F238E27FC236}">
                <a16:creationId xmlns:a16="http://schemas.microsoft.com/office/drawing/2014/main" id="{D5EC384A-A82B-0027-3ADD-B224D66A4898}"/>
              </a:ext>
            </a:extLst>
          </p:cNvPr>
          <p:cNvPicPr>
            <a:picLocks noChangeAspect="1"/>
          </p:cNvPicPr>
          <p:nvPr/>
        </p:nvPicPr>
        <p:blipFill>
          <a:blip r:embed="rId4"/>
          <a:stretch>
            <a:fillRect/>
          </a:stretch>
        </p:blipFill>
        <p:spPr>
          <a:xfrm>
            <a:off x="323273" y="6321527"/>
            <a:ext cx="11545454" cy="414044"/>
          </a:xfrm>
          <a:prstGeom prst="rect">
            <a:avLst/>
          </a:prstGeom>
        </p:spPr>
      </p:pic>
    </p:spTree>
    <p:extLst>
      <p:ext uri="{BB962C8B-B14F-4D97-AF65-F5344CB8AC3E}">
        <p14:creationId xmlns:p14="http://schemas.microsoft.com/office/powerpoint/2010/main" val="416310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9D58CB4-C593-A02C-03A7-2B28B2C5CB44}"/>
              </a:ext>
            </a:extLst>
          </p:cNvPr>
          <p:cNvPicPr>
            <a:picLocks noChangeAspect="1"/>
          </p:cNvPicPr>
          <p:nvPr/>
        </p:nvPicPr>
        <p:blipFill rotWithShape="1">
          <a:blip r:embed="rId3"/>
          <a:srcRect b="14300"/>
          <a:stretch/>
        </p:blipFill>
        <p:spPr>
          <a:xfrm>
            <a:off x="1110215" y="75750"/>
            <a:ext cx="10431846" cy="6708326"/>
          </a:xfrm>
          <a:prstGeom prst="rect">
            <a:avLst/>
          </a:prstGeom>
        </p:spPr>
      </p:pic>
      <p:sp>
        <p:nvSpPr>
          <p:cNvPr id="3" name="Text Placeholder 3">
            <a:extLst>
              <a:ext uri="{FF2B5EF4-FFF2-40B4-BE49-F238E27FC236}">
                <a16:creationId xmlns:a16="http://schemas.microsoft.com/office/drawing/2014/main" id="{21B659A3-68A1-F982-1A9F-5747D9CF2CD5}"/>
              </a:ext>
            </a:extLst>
          </p:cNvPr>
          <p:cNvSpPr txBox="1">
            <a:spLocks/>
          </p:cNvSpPr>
          <p:nvPr/>
        </p:nvSpPr>
        <p:spPr>
          <a:xfrm>
            <a:off x="8229030" y="4829923"/>
            <a:ext cx="2854209" cy="1111099"/>
          </a:xfrm>
          <a:prstGeom prst="rect">
            <a:avLst/>
          </a:prstGeom>
        </p:spPr>
        <p:txBody>
          <a:bodyPr vert="horz" lIns="91440" tIns="45720" rIns="91440" bIns="45720" rtlCol="0" anchor="t">
            <a:noAutofit/>
          </a:bodyPr>
          <a:lstStyle>
            <a:lvl1pPr marL="0" indent="0" algn="l" defTabSz="529922" rtl="0" eaLnBrk="1" latinLnBrk="0" hangingPunct="1">
              <a:lnSpc>
                <a:spcPct val="90000"/>
              </a:lnSpc>
              <a:spcBef>
                <a:spcPts val="580"/>
              </a:spcBef>
              <a:buFont typeface="Arial" panose="020B0604020202020204" pitchFamily="34" charset="0"/>
              <a:buNone/>
              <a:defRPr sz="927" kern="1200">
                <a:solidFill>
                  <a:schemeClr val="tx1"/>
                </a:solidFill>
                <a:latin typeface="+mn-lt"/>
                <a:ea typeface="+mn-ea"/>
                <a:cs typeface="+mn-cs"/>
              </a:defRPr>
            </a:lvl1pPr>
            <a:lvl2pPr marL="264961" indent="0" algn="l" defTabSz="529922" rtl="0" eaLnBrk="1" latinLnBrk="0" hangingPunct="1">
              <a:lnSpc>
                <a:spcPct val="90000"/>
              </a:lnSpc>
              <a:spcBef>
                <a:spcPts val="290"/>
              </a:spcBef>
              <a:buFont typeface="Arial" panose="020B0604020202020204" pitchFamily="34" charset="0"/>
              <a:buNone/>
              <a:defRPr sz="811" kern="1200">
                <a:solidFill>
                  <a:schemeClr val="tx1"/>
                </a:solidFill>
                <a:latin typeface="+mn-lt"/>
                <a:ea typeface="+mn-ea"/>
                <a:cs typeface="+mn-cs"/>
              </a:defRPr>
            </a:lvl2pPr>
            <a:lvl3pPr marL="529922" indent="0" algn="l" defTabSz="529922" rtl="0" eaLnBrk="1" latinLnBrk="0" hangingPunct="1">
              <a:lnSpc>
                <a:spcPct val="90000"/>
              </a:lnSpc>
              <a:spcBef>
                <a:spcPts val="290"/>
              </a:spcBef>
              <a:buFont typeface="Arial" panose="020B0604020202020204" pitchFamily="34" charset="0"/>
              <a:buNone/>
              <a:defRPr sz="695" kern="1200">
                <a:solidFill>
                  <a:schemeClr val="tx1"/>
                </a:solidFill>
                <a:latin typeface="+mn-lt"/>
                <a:ea typeface="+mn-ea"/>
                <a:cs typeface="+mn-cs"/>
              </a:defRPr>
            </a:lvl3pPr>
            <a:lvl4pPr marL="794883" indent="0" algn="l" defTabSz="529922" rtl="0" eaLnBrk="1" latinLnBrk="0" hangingPunct="1">
              <a:lnSpc>
                <a:spcPct val="90000"/>
              </a:lnSpc>
              <a:spcBef>
                <a:spcPts val="290"/>
              </a:spcBef>
              <a:buFont typeface="Arial" panose="020B0604020202020204" pitchFamily="34" charset="0"/>
              <a:buNone/>
              <a:defRPr sz="580" kern="1200">
                <a:solidFill>
                  <a:schemeClr val="tx1"/>
                </a:solidFill>
                <a:latin typeface="+mn-lt"/>
                <a:ea typeface="+mn-ea"/>
                <a:cs typeface="+mn-cs"/>
              </a:defRPr>
            </a:lvl4pPr>
            <a:lvl5pPr marL="1059844" indent="0" algn="l" defTabSz="529922" rtl="0" eaLnBrk="1" latinLnBrk="0" hangingPunct="1">
              <a:lnSpc>
                <a:spcPct val="90000"/>
              </a:lnSpc>
              <a:spcBef>
                <a:spcPts val="290"/>
              </a:spcBef>
              <a:buFont typeface="Arial" panose="020B0604020202020204" pitchFamily="34" charset="0"/>
              <a:buNone/>
              <a:defRPr sz="580" kern="1200">
                <a:solidFill>
                  <a:schemeClr val="tx1"/>
                </a:solidFill>
                <a:latin typeface="+mn-lt"/>
                <a:ea typeface="+mn-ea"/>
                <a:cs typeface="+mn-cs"/>
              </a:defRPr>
            </a:lvl5pPr>
            <a:lvl6pPr marL="1324806" indent="0" algn="l" defTabSz="529922" rtl="0" eaLnBrk="1" latinLnBrk="0" hangingPunct="1">
              <a:lnSpc>
                <a:spcPct val="90000"/>
              </a:lnSpc>
              <a:spcBef>
                <a:spcPts val="290"/>
              </a:spcBef>
              <a:buFont typeface="Arial" panose="020B0604020202020204" pitchFamily="34" charset="0"/>
              <a:buNone/>
              <a:defRPr sz="580" kern="1200">
                <a:solidFill>
                  <a:schemeClr val="tx1"/>
                </a:solidFill>
                <a:latin typeface="+mn-lt"/>
                <a:ea typeface="+mn-ea"/>
                <a:cs typeface="+mn-cs"/>
              </a:defRPr>
            </a:lvl6pPr>
            <a:lvl7pPr marL="1589767" indent="0" algn="l" defTabSz="529922" rtl="0" eaLnBrk="1" latinLnBrk="0" hangingPunct="1">
              <a:lnSpc>
                <a:spcPct val="90000"/>
              </a:lnSpc>
              <a:spcBef>
                <a:spcPts val="290"/>
              </a:spcBef>
              <a:buFont typeface="Arial" panose="020B0604020202020204" pitchFamily="34" charset="0"/>
              <a:buNone/>
              <a:defRPr sz="580" kern="1200">
                <a:solidFill>
                  <a:schemeClr val="tx1"/>
                </a:solidFill>
                <a:latin typeface="+mn-lt"/>
                <a:ea typeface="+mn-ea"/>
                <a:cs typeface="+mn-cs"/>
              </a:defRPr>
            </a:lvl7pPr>
            <a:lvl8pPr marL="1854728" indent="0" algn="l" defTabSz="529922" rtl="0" eaLnBrk="1" latinLnBrk="0" hangingPunct="1">
              <a:lnSpc>
                <a:spcPct val="90000"/>
              </a:lnSpc>
              <a:spcBef>
                <a:spcPts val="290"/>
              </a:spcBef>
              <a:buFont typeface="Arial" panose="020B0604020202020204" pitchFamily="34" charset="0"/>
              <a:buNone/>
              <a:defRPr sz="580" kern="1200">
                <a:solidFill>
                  <a:schemeClr val="tx1"/>
                </a:solidFill>
                <a:latin typeface="+mn-lt"/>
                <a:ea typeface="+mn-ea"/>
                <a:cs typeface="+mn-cs"/>
              </a:defRPr>
            </a:lvl8pPr>
            <a:lvl9pPr marL="2119689" indent="0" algn="l" defTabSz="529922" rtl="0" eaLnBrk="1" latinLnBrk="0" hangingPunct="1">
              <a:lnSpc>
                <a:spcPct val="90000"/>
              </a:lnSpc>
              <a:spcBef>
                <a:spcPts val="290"/>
              </a:spcBef>
              <a:buFont typeface="Arial" panose="020B0604020202020204" pitchFamily="34" charset="0"/>
              <a:buNone/>
              <a:defRPr sz="580" kern="1200">
                <a:solidFill>
                  <a:schemeClr val="tx1"/>
                </a:solidFill>
                <a:latin typeface="+mn-lt"/>
                <a:ea typeface="+mn-ea"/>
                <a:cs typeface="+mn-cs"/>
              </a:defRPr>
            </a:lvl9pPr>
          </a:lstStyle>
          <a:p>
            <a:r>
              <a:rPr lang="es-419" sz="2200" b="1" dirty="0"/>
              <a:t>Desinformación</a:t>
            </a:r>
            <a:endParaRPr lang="es-419" sz="2200" b="1" dirty="0">
              <a:ea typeface="Calibri"/>
              <a:cs typeface="Calibri"/>
            </a:endParaRPr>
          </a:p>
          <a:p>
            <a:r>
              <a:rPr lang="es-419" sz="2200" dirty="0"/>
              <a:t>E</a:t>
            </a:r>
            <a:r>
              <a:rPr lang="es-419" sz="2200" dirty="0">
                <a:ea typeface="+mn-lt"/>
                <a:cs typeface="+mn-lt"/>
              </a:rPr>
              <a:t>s la información falsa o incorrecta con el propósito deliberado de engañar.</a:t>
            </a:r>
            <a:endParaRPr lang="es-419" sz="2200" dirty="0">
              <a:cs typeface="Calibri"/>
            </a:endParaRPr>
          </a:p>
          <a:p>
            <a:endParaRPr lang="es-419" sz="2400">
              <a:latin typeface="+mj-lt"/>
            </a:endParaRPr>
          </a:p>
        </p:txBody>
      </p:sp>
    </p:spTree>
    <p:extLst>
      <p:ext uri="{BB962C8B-B14F-4D97-AF65-F5344CB8AC3E}">
        <p14:creationId xmlns:p14="http://schemas.microsoft.com/office/powerpoint/2010/main" val="269482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C6E34-F2F7-4543-6B9F-C5D516E1AA5A}"/>
              </a:ext>
            </a:extLst>
          </p:cNvPr>
          <p:cNvPicPr>
            <a:picLocks noChangeAspect="1"/>
          </p:cNvPicPr>
          <p:nvPr/>
        </p:nvPicPr>
        <p:blipFill rotWithShape="1">
          <a:blip r:embed="rId3"/>
          <a:srcRect l="11074" t="13357" r="6635" b="17238"/>
          <a:stretch/>
        </p:blipFill>
        <p:spPr>
          <a:xfrm>
            <a:off x="888414" y="459676"/>
            <a:ext cx="10630399" cy="5676952"/>
          </a:xfrm>
          <a:prstGeom prst="rect">
            <a:avLst/>
          </a:prstGeom>
        </p:spPr>
      </p:pic>
      <p:pic>
        <p:nvPicPr>
          <p:cNvPr id="3" name="Picture 2">
            <a:extLst>
              <a:ext uri="{FF2B5EF4-FFF2-40B4-BE49-F238E27FC236}">
                <a16:creationId xmlns:a16="http://schemas.microsoft.com/office/drawing/2014/main" id="{2C63F649-8C82-93A7-3D99-F840C75168E6}"/>
              </a:ext>
            </a:extLst>
          </p:cNvPr>
          <p:cNvPicPr>
            <a:picLocks noChangeAspect="1"/>
          </p:cNvPicPr>
          <p:nvPr/>
        </p:nvPicPr>
        <p:blipFill>
          <a:blip r:embed="rId4"/>
          <a:stretch>
            <a:fillRect/>
          </a:stretch>
        </p:blipFill>
        <p:spPr>
          <a:xfrm>
            <a:off x="323273" y="6321527"/>
            <a:ext cx="11545454" cy="414044"/>
          </a:xfrm>
          <a:prstGeom prst="rect">
            <a:avLst/>
          </a:prstGeom>
        </p:spPr>
      </p:pic>
    </p:spTree>
    <p:extLst>
      <p:ext uri="{BB962C8B-B14F-4D97-AF65-F5344CB8AC3E}">
        <p14:creationId xmlns:p14="http://schemas.microsoft.com/office/powerpoint/2010/main" val="106100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FE7A2A-60C1-C63F-0719-FC74C8B0F2B0}"/>
              </a:ext>
            </a:extLst>
          </p:cNvPr>
          <p:cNvSpPr txBox="1"/>
          <p:nvPr/>
        </p:nvSpPr>
        <p:spPr>
          <a:xfrm>
            <a:off x="330681" y="982176"/>
            <a:ext cx="11454919" cy="5432256"/>
          </a:xfrm>
          <a:prstGeom prst="rect">
            <a:avLst/>
          </a:prstGeom>
          <a:noFill/>
        </p:spPr>
        <p:txBody>
          <a:bodyPr wrap="square" lIns="91440" tIns="45720" rIns="91440" bIns="45720" anchor="t">
            <a:spAutoFit/>
          </a:bodyPr>
          <a:lstStyle/>
          <a:p>
            <a:pPr marL="285750" indent="-285750">
              <a:spcAft>
                <a:spcPts val="1800"/>
              </a:spcAft>
              <a:buFont typeface="Wingdings" panose="05000000000000000000" pitchFamily="2" charset="2"/>
              <a:buChar char="q"/>
            </a:pPr>
            <a:r>
              <a:rPr lang="en-US" sz="2000" b="1" err="1"/>
              <a:t>Percepción</a:t>
            </a:r>
            <a:r>
              <a:rPr lang="en-US" sz="2000" b="1" dirty="0"/>
              <a:t> de que la </a:t>
            </a:r>
            <a:r>
              <a:rPr lang="en-US" sz="2000" b="1" err="1"/>
              <a:t>fuente</a:t>
            </a:r>
            <a:r>
              <a:rPr lang="en-US" sz="2000" b="1" dirty="0"/>
              <a:t> es </a:t>
            </a:r>
            <a:r>
              <a:rPr lang="en-US" sz="2000" b="1" err="1"/>
              <a:t>creíble</a:t>
            </a:r>
            <a:r>
              <a:rPr lang="en-US" sz="2000" b="1" dirty="0"/>
              <a:t> -</a:t>
            </a:r>
            <a:r>
              <a:rPr lang="en-US" sz="2000" dirty="0"/>
              <a:t> Si me lo </a:t>
            </a:r>
            <a:r>
              <a:rPr lang="en-US" sz="2000" err="1"/>
              <a:t>manda</a:t>
            </a:r>
            <a:r>
              <a:rPr lang="en-US" sz="2000" dirty="0"/>
              <a:t> mi amigo/</a:t>
            </a:r>
            <a:r>
              <a:rPr lang="en-US" sz="2000" err="1"/>
              <a:t>hermana</a:t>
            </a:r>
            <a:r>
              <a:rPr lang="en-US" sz="2000" dirty="0"/>
              <a:t> o </a:t>
            </a:r>
            <a:r>
              <a:rPr lang="en-US" sz="2000" err="1"/>
              <a:t>familia</a:t>
            </a:r>
            <a:r>
              <a:rPr lang="en-US" sz="2000" dirty="0"/>
              <a:t> es </a:t>
            </a:r>
            <a:r>
              <a:rPr lang="en-US" sz="2000" err="1"/>
              <a:t>cierto</a:t>
            </a:r>
            <a:endParaRPr lang="es-ES" sz="2000">
              <a:ea typeface="Calibri"/>
              <a:cs typeface="Calibri"/>
            </a:endParaRPr>
          </a:p>
          <a:p>
            <a:pPr marL="342900" indent="-342900">
              <a:spcAft>
                <a:spcPts val="1800"/>
              </a:spcAft>
              <a:buFont typeface="Wingdings" panose="05000000000000000000" pitchFamily="2" charset="2"/>
              <a:buChar char="q"/>
            </a:pPr>
            <a:r>
              <a:rPr lang="en-US" sz="2000" b="1" dirty="0"/>
              <a:t>Efecto de </a:t>
            </a:r>
            <a:r>
              <a:rPr lang="en-US" sz="2000" b="1" err="1"/>
              <a:t>verdad</a:t>
            </a:r>
            <a:r>
              <a:rPr lang="en-US" sz="2000" b="1" dirty="0"/>
              <a:t> </a:t>
            </a:r>
            <a:r>
              <a:rPr lang="en-US" sz="2000" b="1" err="1"/>
              <a:t>ilusoria</a:t>
            </a:r>
            <a:r>
              <a:rPr lang="en-US" sz="2000" b="1" dirty="0"/>
              <a:t> - </a:t>
            </a:r>
            <a:r>
              <a:rPr lang="en-US" sz="2000" dirty="0"/>
              <a:t>Si </a:t>
            </a:r>
            <a:r>
              <a:rPr lang="en-US" sz="2000" err="1"/>
              <a:t>todo</a:t>
            </a:r>
            <a:r>
              <a:rPr lang="en-US" sz="2000" dirty="0"/>
              <a:t> </a:t>
            </a:r>
            <a:r>
              <a:rPr lang="en-US" sz="2000" err="1"/>
              <a:t>el</a:t>
            </a:r>
            <a:r>
              <a:rPr lang="en-US" sz="2000" dirty="0"/>
              <a:t> </a:t>
            </a:r>
            <a:r>
              <a:rPr lang="en-US" sz="2000" err="1"/>
              <a:t>mundo</a:t>
            </a:r>
            <a:r>
              <a:rPr lang="en-US" sz="2000" dirty="0"/>
              <a:t> lo dice, </a:t>
            </a:r>
            <a:r>
              <a:rPr lang="en-US" sz="2000" err="1"/>
              <a:t>entonces</a:t>
            </a:r>
            <a:r>
              <a:rPr lang="en-US" sz="2000" dirty="0"/>
              <a:t> es </a:t>
            </a:r>
            <a:r>
              <a:rPr lang="en-US" sz="2000" err="1"/>
              <a:t>cierto</a:t>
            </a:r>
            <a:r>
              <a:rPr lang="en-US" sz="2000" dirty="0"/>
              <a:t> (influencers, </a:t>
            </a:r>
            <a:r>
              <a:rPr lang="en-US" sz="2000" err="1"/>
              <a:t>medios</a:t>
            </a:r>
            <a:r>
              <a:rPr lang="en-US" sz="2000" dirty="0"/>
              <a:t> </a:t>
            </a:r>
            <a:r>
              <a:rPr lang="en-US" sz="2000" err="1"/>
              <a:t>sociales</a:t>
            </a:r>
            <a:r>
              <a:rPr lang="en-US" sz="2000" dirty="0"/>
              <a:t>) </a:t>
            </a:r>
            <a:r>
              <a:rPr lang="en-US" sz="2000" err="1"/>
              <a:t>Ejem</a:t>
            </a:r>
            <a:r>
              <a:rPr lang="en-US" sz="2000" dirty="0"/>
              <a:t>: la falsa </a:t>
            </a:r>
            <a:r>
              <a:rPr lang="en-US" sz="2000" err="1"/>
              <a:t>afirmación</a:t>
            </a:r>
            <a:r>
              <a:rPr lang="en-US" sz="2000" dirty="0"/>
              <a:t> de que "COVID-19 no es </a:t>
            </a:r>
            <a:r>
              <a:rPr lang="en-US" sz="2000" err="1"/>
              <a:t>peor</a:t>
            </a:r>
            <a:r>
              <a:rPr lang="en-US" sz="2000" dirty="0"/>
              <a:t> que la gripe" se ha </a:t>
            </a:r>
            <a:r>
              <a:rPr lang="en-US" sz="2000" dirty="0" err="1"/>
              <a:t>repetido</a:t>
            </a:r>
            <a:r>
              <a:rPr lang="en-US" sz="2000" dirty="0"/>
              <a:t> </a:t>
            </a:r>
            <a:r>
              <a:rPr lang="en-US" sz="2000" dirty="0" err="1"/>
              <a:t>muchas</a:t>
            </a:r>
            <a:r>
              <a:rPr lang="en-US" sz="2000" dirty="0"/>
              <a:t> </a:t>
            </a:r>
            <a:r>
              <a:rPr lang="en-US" sz="2000" dirty="0" err="1"/>
              <a:t>veces</a:t>
            </a:r>
            <a:r>
              <a:rPr lang="en-US" sz="2000" dirty="0"/>
              <a:t> </a:t>
            </a:r>
            <a:r>
              <a:rPr lang="en-US" sz="2000" dirty="0" err="1"/>
              <a:t>en</a:t>
            </a:r>
            <a:r>
              <a:rPr lang="en-US" sz="2000" dirty="0"/>
              <a:t> </a:t>
            </a:r>
            <a:r>
              <a:rPr lang="en-US" sz="2000" dirty="0" err="1"/>
              <a:t>los</a:t>
            </a:r>
            <a:r>
              <a:rPr lang="en-US" sz="2000" dirty="0"/>
              <a:t> </a:t>
            </a:r>
            <a:r>
              <a:rPr lang="en-US" sz="2000" dirty="0" err="1"/>
              <a:t>medios</a:t>
            </a:r>
            <a:r>
              <a:rPr lang="en-US" sz="2000" dirty="0"/>
              <a:t> de </a:t>
            </a:r>
            <a:r>
              <a:rPr lang="en-US" sz="2000" dirty="0" err="1"/>
              <a:t>comunicación</a:t>
            </a:r>
            <a:r>
              <a:rPr lang="en-US" sz="2000" dirty="0"/>
              <a:t>.</a:t>
            </a:r>
            <a:endParaRPr lang="en-US" sz="2000" b="1">
              <a:ea typeface="Calibri"/>
              <a:cs typeface="Calibri"/>
            </a:endParaRPr>
          </a:p>
          <a:p>
            <a:pPr marL="285750" indent="-285750">
              <a:spcAft>
                <a:spcPts val="1800"/>
              </a:spcAft>
              <a:buFont typeface="Wingdings" panose="05000000000000000000" pitchFamily="2" charset="2"/>
              <a:buChar char="q"/>
            </a:pPr>
            <a:r>
              <a:rPr lang="en-US" sz="2000" b="1" dirty="0" err="1"/>
              <a:t>Aprendemos</a:t>
            </a:r>
            <a:r>
              <a:rPr lang="en-US" sz="2000" b="1" dirty="0"/>
              <a:t> </a:t>
            </a:r>
            <a:r>
              <a:rPr lang="en-US" sz="2000" b="1" dirty="0" err="1"/>
              <a:t>por</a:t>
            </a:r>
            <a:r>
              <a:rPr lang="en-US" sz="2000" b="1" dirty="0"/>
              <a:t> </a:t>
            </a:r>
            <a:r>
              <a:rPr lang="en-US" sz="2000" b="1" dirty="0" err="1"/>
              <a:t>repetición</a:t>
            </a:r>
            <a:r>
              <a:rPr lang="en-US" sz="2000" b="1" dirty="0"/>
              <a:t>. </a:t>
            </a:r>
            <a:r>
              <a:rPr lang="en-US" sz="2000" dirty="0">
                <a:ea typeface="+mn-lt"/>
                <a:cs typeface="+mn-lt"/>
              </a:rPr>
              <a:t>El </a:t>
            </a:r>
            <a:r>
              <a:rPr lang="en-US" sz="2000" dirty="0" err="1">
                <a:ea typeface="+mn-lt"/>
                <a:cs typeface="+mn-lt"/>
              </a:rPr>
              <a:t>nivel</a:t>
            </a:r>
            <a:r>
              <a:rPr lang="en-US" sz="2000" dirty="0">
                <a:ea typeface="+mn-lt"/>
                <a:cs typeface="+mn-lt"/>
              </a:rPr>
              <a:t> de </a:t>
            </a:r>
            <a:r>
              <a:rPr lang="en-US" sz="2000" dirty="0" err="1">
                <a:ea typeface="+mn-lt"/>
                <a:cs typeface="+mn-lt"/>
              </a:rPr>
              <a:t>repetición</a:t>
            </a:r>
            <a:r>
              <a:rPr lang="en-US" sz="2000" dirty="0">
                <a:ea typeface="+mn-lt"/>
                <a:cs typeface="+mn-lt"/>
              </a:rPr>
              <a:t> de las </a:t>
            </a:r>
            <a:r>
              <a:rPr lang="en-US" sz="2000" dirty="0" err="1">
                <a:ea typeface="+mn-lt"/>
                <a:cs typeface="+mn-lt"/>
              </a:rPr>
              <a:t>cosas</a:t>
            </a:r>
            <a:r>
              <a:rPr lang="en-US" sz="2000" dirty="0">
                <a:ea typeface="+mn-lt"/>
                <a:cs typeface="+mn-lt"/>
              </a:rPr>
              <a:t>- Entre </a:t>
            </a:r>
            <a:r>
              <a:rPr lang="en-US" sz="2000" dirty="0" err="1">
                <a:ea typeface="+mn-lt"/>
                <a:cs typeface="+mn-lt"/>
              </a:rPr>
              <a:t>más</a:t>
            </a:r>
            <a:r>
              <a:rPr lang="en-US" sz="2000" dirty="0">
                <a:ea typeface="+mn-lt"/>
                <a:cs typeface="+mn-lt"/>
              </a:rPr>
              <a:t> se </a:t>
            </a:r>
            <a:r>
              <a:rPr lang="en-US" sz="2000" dirty="0" err="1">
                <a:ea typeface="+mn-lt"/>
                <a:cs typeface="+mn-lt"/>
              </a:rPr>
              <a:t>repiten</a:t>
            </a:r>
            <a:r>
              <a:rPr lang="en-US" sz="2000" dirty="0">
                <a:ea typeface="+mn-lt"/>
                <a:cs typeface="+mn-lt"/>
              </a:rPr>
              <a:t> las </a:t>
            </a:r>
            <a:r>
              <a:rPr lang="en-US" sz="2000" dirty="0" err="1">
                <a:ea typeface="+mn-lt"/>
                <a:cs typeface="+mn-lt"/>
              </a:rPr>
              <a:t>cosas</a:t>
            </a:r>
            <a:r>
              <a:rPr lang="en-US" sz="2000" dirty="0">
                <a:ea typeface="+mn-lt"/>
                <a:cs typeface="+mn-lt"/>
              </a:rPr>
              <a:t>, </a:t>
            </a:r>
            <a:r>
              <a:rPr lang="en-US" sz="2000" dirty="0" err="1">
                <a:ea typeface="+mn-lt"/>
                <a:cs typeface="+mn-lt"/>
              </a:rPr>
              <a:t>más</a:t>
            </a:r>
            <a:r>
              <a:rPr lang="en-US" sz="2000" dirty="0">
                <a:ea typeface="+mn-lt"/>
                <a:cs typeface="+mn-lt"/>
              </a:rPr>
              <a:t> </a:t>
            </a:r>
            <a:r>
              <a:rPr lang="en-US" sz="2000" dirty="0" err="1">
                <a:ea typeface="+mn-lt"/>
                <a:cs typeface="+mn-lt"/>
              </a:rPr>
              <a:t>fácil</a:t>
            </a:r>
            <a:r>
              <a:rPr lang="en-US" sz="2000" dirty="0">
                <a:ea typeface="+mn-lt"/>
                <a:cs typeface="+mn-lt"/>
              </a:rPr>
              <a:t> es </a:t>
            </a:r>
            <a:r>
              <a:rPr lang="en-US" sz="2000" dirty="0" err="1">
                <a:ea typeface="+mn-lt"/>
                <a:cs typeface="+mn-lt"/>
              </a:rPr>
              <a:t>procesarlas</a:t>
            </a:r>
            <a:r>
              <a:rPr lang="en-US" sz="2000" dirty="0">
                <a:ea typeface="+mn-lt"/>
                <a:cs typeface="+mn-lt"/>
              </a:rPr>
              <a:t>, </a:t>
            </a:r>
            <a:r>
              <a:rPr lang="en-US" sz="2000" dirty="0" err="1">
                <a:ea typeface="+mn-lt"/>
                <a:cs typeface="+mn-lt"/>
              </a:rPr>
              <a:t>recordarlas</a:t>
            </a:r>
            <a:r>
              <a:rPr lang="en-US" sz="2000" dirty="0">
                <a:ea typeface="+mn-lt"/>
                <a:cs typeface="+mn-lt"/>
              </a:rPr>
              <a:t> y </a:t>
            </a:r>
            <a:r>
              <a:rPr lang="en-US" sz="2000" dirty="0" err="1">
                <a:ea typeface="+mn-lt"/>
                <a:cs typeface="+mn-lt"/>
              </a:rPr>
              <a:t>aceptarlas</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verdad</a:t>
            </a:r>
            <a:r>
              <a:rPr lang="en-US" sz="2000" dirty="0">
                <a:ea typeface="+mn-lt"/>
                <a:cs typeface="+mn-lt"/>
              </a:rPr>
              <a:t>. </a:t>
            </a:r>
            <a:r>
              <a:rPr lang="en-US" sz="2000" dirty="0" err="1">
                <a:ea typeface="+mn-lt"/>
                <a:cs typeface="+mn-lt"/>
              </a:rPr>
              <a:t>Recuerden</a:t>
            </a:r>
            <a:r>
              <a:rPr lang="en-US" sz="2000" dirty="0">
                <a:ea typeface="+mn-lt"/>
                <a:cs typeface="+mn-lt"/>
              </a:rPr>
              <a:t> las </a:t>
            </a:r>
            <a:r>
              <a:rPr lang="en-US" sz="2000" dirty="0" err="1">
                <a:ea typeface="+mn-lt"/>
                <a:cs typeface="+mn-lt"/>
              </a:rPr>
              <a:t>tablas</a:t>
            </a:r>
            <a:r>
              <a:rPr lang="en-US" sz="2000" dirty="0">
                <a:ea typeface="+mn-lt"/>
                <a:cs typeface="+mn-lt"/>
              </a:rPr>
              <a:t> de </a:t>
            </a:r>
            <a:r>
              <a:rPr lang="en-US" sz="2000" dirty="0" err="1">
                <a:ea typeface="+mn-lt"/>
                <a:cs typeface="+mn-lt"/>
              </a:rPr>
              <a:t>multiplicar</a:t>
            </a:r>
            <a:endParaRPr lang="en-US" sz="2000" dirty="0">
              <a:effectLst/>
              <a:ea typeface="+mn-lt"/>
              <a:cs typeface="+mn-lt"/>
            </a:endParaRPr>
          </a:p>
          <a:p>
            <a:pPr marL="285750" indent="-285750">
              <a:spcAft>
                <a:spcPts val="1200"/>
              </a:spcAft>
              <a:buFont typeface="Wingdings" panose="05000000000000000000" pitchFamily="2" charset="2"/>
              <a:buChar char="q"/>
            </a:pPr>
            <a:r>
              <a:rPr lang="en-US" sz="2200" b="1" dirty="0" err="1"/>
              <a:t>Características</a:t>
            </a:r>
            <a:r>
              <a:rPr lang="en-US" sz="2200" b="1" dirty="0"/>
              <a:t> de las personas: </a:t>
            </a:r>
            <a:endParaRPr lang="en-US" sz="2200" b="1">
              <a:ea typeface="Calibri"/>
              <a:cs typeface="Calibri"/>
            </a:endParaRPr>
          </a:p>
          <a:p>
            <a:pPr marL="742950" lvl="1" indent="-285750">
              <a:spcAft>
                <a:spcPts val="1200"/>
              </a:spcAft>
              <a:buFont typeface="Courier New" panose="02070309020205020404" pitchFamily="49" charset="0"/>
              <a:buChar char="o"/>
            </a:pPr>
            <a:r>
              <a:rPr lang="en-US" sz="2200" b="1">
                <a:ea typeface="+mn-lt"/>
                <a:cs typeface="+mn-lt"/>
              </a:rPr>
              <a:t>Edad - mayores más susceptibles</a:t>
            </a:r>
          </a:p>
          <a:p>
            <a:pPr marL="742950" lvl="1" indent="-285750">
              <a:spcAft>
                <a:spcPts val="1200"/>
              </a:spcAft>
              <a:buFont typeface="Courier New" panose="02070309020205020404" pitchFamily="49" charset="0"/>
              <a:buChar char="o"/>
            </a:pPr>
            <a:r>
              <a:rPr lang="en-US" sz="2200" b="1">
                <a:ea typeface="+mn-lt"/>
                <a:cs typeface="+mn-lt"/>
              </a:rPr>
              <a:t>Nivel educativo </a:t>
            </a:r>
          </a:p>
          <a:p>
            <a:pPr marL="742950" lvl="1" indent="-285750">
              <a:spcAft>
                <a:spcPts val="1200"/>
              </a:spcAft>
              <a:buFont typeface="Courier New" panose="02070309020205020404" pitchFamily="49" charset="0"/>
              <a:buChar char="o"/>
            </a:pPr>
            <a:r>
              <a:rPr lang="en-US" sz="2200" b="1" dirty="0" err="1">
                <a:ea typeface="+mn-lt"/>
                <a:cs typeface="+mn-lt"/>
              </a:rPr>
              <a:t>Afiliación</a:t>
            </a:r>
            <a:r>
              <a:rPr lang="en-US" sz="2200" b="1" dirty="0">
                <a:ea typeface="+mn-lt"/>
                <a:cs typeface="+mn-lt"/>
              </a:rPr>
              <a:t> </a:t>
            </a:r>
            <a:r>
              <a:rPr lang="en-US" sz="2200" b="1" dirty="0" err="1">
                <a:ea typeface="+mn-lt"/>
                <a:cs typeface="+mn-lt"/>
              </a:rPr>
              <a:t>política</a:t>
            </a:r>
            <a:r>
              <a:rPr lang="en-US" sz="2200" b="1" dirty="0">
                <a:ea typeface="+mn-lt"/>
                <a:cs typeface="+mn-lt"/>
              </a:rPr>
              <a:t> </a:t>
            </a:r>
          </a:p>
          <a:p>
            <a:pPr marL="742950" lvl="1" indent="-285750">
              <a:spcAft>
                <a:spcPts val="1200"/>
              </a:spcAft>
              <a:buFont typeface="Courier New" panose="02070309020205020404" pitchFamily="49" charset="0"/>
              <a:buChar char="o"/>
            </a:pPr>
            <a:r>
              <a:rPr lang="en-US" sz="2200" b="1" dirty="0" err="1">
                <a:ea typeface="+mn-lt"/>
                <a:cs typeface="+mn-lt"/>
              </a:rPr>
              <a:t>Estatus</a:t>
            </a:r>
            <a:r>
              <a:rPr lang="en-US" sz="2200" b="1" dirty="0">
                <a:ea typeface="+mn-lt"/>
                <a:cs typeface="+mn-lt"/>
              </a:rPr>
              <a:t> </a:t>
            </a:r>
            <a:r>
              <a:rPr lang="en-US" sz="2200" b="1" dirty="0" err="1">
                <a:ea typeface="+mn-lt"/>
                <a:cs typeface="+mn-lt"/>
              </a:rPr>
              <a:t>económico</a:t>
            </a:r>
            <a:r>
              <a:rPr lang="en-US" sz="2200" b="1" dirty="0">
                <a:ea typeface="+mn-lt"/>
                <a:cs typeface="+mn-lt"/>
              </a:rPr>
              <a:t> </a:t>
            </a:r>
          </a:p>
          <a:p>
            <a:pPr marL="742950" lvl="1" indent="-285750">
              <a:spcAft>
                <a:spcPts val="1200"/>
              </a:spcAft>
              <a:buFont typeface="Courier New" panose="02070309020205020404" pitchFamily="49" charset="0"/>
              <a:buChar char="o"/>
            </a:pPr>
            <a:r>
              <a:rPr lang="en-US" sz="2200" b="1" dirty="0">
                <a:ea typeface="+mn-lt"/>
                <a:cs typeface="+mn-lt"/>
              </a:rPr>
              <a:t>Nivel de </a:t>
            </a:r>
            <a:r>
              <a:rPr lang="en-US" sz="2200" b="1" dirty="0" err="1">
                <a:ea typeface="+mn-lt"/>
                <a:cs typeface="+mn-lt"/>
              </a:rPr>
              <a:t>información</a:t>
            </a:r>
            <a:r>
              <a:rPr lang="en-US" sz="2200" b="1" dirty="0">
                <a:ea typeface="+mn-lt"/>
                <a:cs typeface="+mn-lt"/>
              </a:rPr>
              <a:t> </a:t>
            </a:r>
            <a:r>
              <a:rPr lang="en-US" sz="2200" b="1" dirty="0" err="1">
                <a:ea typeface="+mn-lt"/>
                <a:cs typeface="+mn-lt"/>
              </a:rPr>
              <a:t>sobre</a:t>
            </a:r>
            <a:r>
              <a:rPr lang="en-US" sz="2200" b="1" dirty="0">
                <a:ea typeface="+mn-lt"/>
                <a:cs typeface="+mn-lt"/>
              </a:rPr>
              <a:t> </a:t>
            </a:r>
            <a:r>
              <a:rPr lang="en-US" sz="2200" b="1" dirty="0" err="1">
                <a:ea typeface="+mn-lt"/>
                <a:cs typeface="+mn-lt"/>
              </a:rPr>
              <a:t>el</a:t>
            </a:r>
            <a:r>
              <a:rPr lang="en-US" sz="2200" b="1" dirty="0">
                <a:ea typeface="+mn-lt"/>
                <a:cs typeface="+mn-lt"/>
              </a:rPr>
              <a:t> </a:t>
            </a:r>
            <a:r>
              <a:rPr lang="en-US" sz="2200" b="1" dirty="0" err="1">
                <a:ea typeface="+mn-lt"/>
                <a:cs typeface="+mn-lt"/>
              </a:rPr>
              <a:t>tema</a:t>
            </a:r>
            <a:endParaRPr lang="en-US" sz="2200" b="1" dirty="0" err="1">
              <a:effectLst/>
              <a:ea typeface="+mn-lt"/>
              <a:cs typeface="+mn-lt"/>
            </a:endParaRPr>
          </a:p>
        </p:txBody>
      </p:sp>
      <p:sp>
        <p:nvSpPr>
          <p:cNvPr id="14" name="TextBox 13">
            <a:extLst>
              <a:ext uri="{FF2B5EF4-FFF2-40B4-BE49-F238E27FC236}">
                <a16:creationId xmlns:a16="http://schemas.microsoft.com/office/drawing/2014/main" id="{3B03ACEA-F63A-6A5F-5D16-F00B9E6053C4}"/>
              </a:ext>
            </a:extLst>
          </p:cNvPr>
          <p:cNvSpPr txBox="1"/>
          <p:nvPr/>
        </p:nvSpPr>
        <p:spPr>
          <a:xfrm>
            <a:off x="330681" y="335844"/>
            <a:ext cx="10282890" cy="646331"/>
          </a:xfrm>
          <a:prstGeom prst="rect">
            <a:avLst/>
          </a:prstGeom>
          <a:noFill/>
        </p:spPr>
        <p:txBody>
          <a:bodyPr wrap="square" lIns="91440" tIns="45720" rIns="91440" bIns="45720" anchor="t">
            <a:spAutoFit/>
          </a:bodyPr>
          <a:lstStyle/>
          <a:p>
            <a:r>
              <a:rPr lang="en-US" sz="3600" b="1" dirty="0" err="1">
                <a:solidFill>
                  <a:srgbClr val="0070C0"/>
                </a:solidFill>
              </a:rPr>
              <a:t>Tendemos</a:t>
            </a:r>
            <a:r>
              <a:rPr lang="en-US" sz="3600" b="1" dirty="0">
                <a:solidFill>
                  <a:srgbClr val="0070C0"/>
                </a:solidFill>
              </a:rPr>
              <a:t> a ser </a:t>
            </a:r>
            <a:r>
              <a:rPr lang="en-US" sz="3600" b="1" dirty="0" err="1">
                <a:solidFill>
                  <a:srgbClr val="0070C0"/>
                </a:solidFill>
              </a:rPr>
              <a:t>más</a:t>
            </a:r>
            <a:r>
              <a:rPr lang="en-US" sz="3600" b="1" dirty="0">
                <a:solidFill>
                  <a:srgbClr val="0070C0"/>
                </a:solidFill>
              </a:rPr>
              <a:t> </a:t>
            </a:r>
            <a:r>
              <a:rPr lang="en-US" sz="3600" b="1" dirty="0" err="1">
                <a:solidFill>
                  <a:srgbClr val="0070C0"/>
                </a:solidFill>
              </a:rPr>
              <a:t>susceptibles</a:t>
            </a:r>
            <a:r>
              <a:rPr lang="en-US" sz="3600" b="1" dirty="0">
                <a:solidFill>
                  <a:srgbClr val="0070C0"/>
                </a:solidFill>
              </a:rPr>
              <a:t> </a:t>
            </a:r>
            <a:r>
              <a:rPr lang="en-US" sz="3600" b="1" dirty="0" err="1">
                <a:solidFill>
                  <a:srgbClr val="0070C0"/>
                </a:solidFill>
              </a:rPr>
              <a:t>por</a:t>
            </a:r>
            <a:r>
              <a:rPr lang="en-US" sz="3600" b="1" dirty="0">
                <a:solidFill>
                  <a:srgbClr val="0070C0"/>
                </a:solidFill>
              </a:rPr>
              <a:t>:</a:t>
            </a:r>
          </a:p>
        </p:txBody>
      </p:sp>
      <p:sp>
        <p:nvSpPr>
          <p:cNvPr id="16" name="TextBox 15">
            <a:extLst>
              <a:ext uri="{FF2B5EF4-FFF2-40B4-BE49-F238E27FC236}">
                <a16:creationId xmlns:a16="http://schemas.microsoft.com/office/drawing/2014/main" id="{652CCA2A-533E-BAC2-8041-CA320B04C338}"/>
              </a:ext>
            </a:extLst>
          </p:cNvPr>
          <p:cNvSpPr txBox="1"/>
          <p:nvPr/>
        </p:nvSpPr>
        <p:spPr>
          <a:xfrm>
            <a:off x="6235699" y="4098854"/>
            <a:ext cx="3162301" cy="646331"/>
          </a:xfrm>
          <a:prstGeom prst="rect">
            <a:avLst/>
          </a:prstGeom>
          <a:noFill/>
        </p:spPr>
        <p:txBody>
          <a:bodyPr wrap="square">
            <a:spAutoFit/>
          </a:bodyPr>
          <a:lstStyle/>
          <a:p>
            <a:r>
              <a:rPr lang="en-US" b="1">
                <a:solidFill>
                  <a:schemeClr val="tx1"/>
                </a:solidFill>
              </a:rPr>
              <a:t>La </a:t>
            </a:r>
            <a:r>
              <a:rPr lang="en-US" b="1" err="1">
                <a:solidFill>
                  <a:schemeClr val="tx1"/>
                </a:solidFill>
              </a:rPr>
              <a:t>información</a:t>
            </a:r>
            <a:r>
              <a:rPr lang="en-US" b="1">
                <a:solidFill>
                  <a:schemeClr val="tx1"/>
                </a:solidFill>
              </a:rPr>
              <a:t> </a:t>
            </a:r>
            <a:r>
              <a:rPr lang="en-US" b="1" err="1">
                <a:solidFill>
                  <a:schemeClr val="tx1"/>
                </a:solidFill>
              </a:rPr>
              <a:t>erronea</a:t>
            </a:r>
            <a:r>
              <a:rPr lang="en-US" b="1">
                <a:solidFill>
                  <a:schemeClr val="tx1"/>
                </a:solidFill>
              </a:rPr>
              <a:t> </a:t>
            </a:r>
            <a:r>
              <a:rPr lang="en-US" b="1" err="1">
                <a:solidFill>
                  <a:schemeClr val="tx1"/>
                </a:solidFill>
              </a:rPr>
              <a:t>como</a:t>
            </a:r>
            <a:r>
              <a:rPr lang="en-US" b="1">
                <a:solidFill>
                  <a:schemeClr val="tx1"/>
                </a:solidFill>
              </a:rPr>
              <a:t> un virus </a:t>
            </a:r>
          </a:p>
        </p:txBody>
      </p:sp>
      <p:pic>
        <p:nvPicPr>
          <p:cNvPr id="18" name="Picture 17">
            <a:extLst>
              <a:ext uri="{FF2B5EF4-FFF2-40B4-BE49-F238E27FC236}">
                <a16:creationId xmlns:a16="http://schemas.microsoft.com/office/drawing/2014/main" id="{C01D1550-629D-A35B-6111-69D82AEB1617}"/>
              </a:ext>
            </a:extLst>
          </p:cNvPr>
          <p:cNvPicPr>
            <a:picLocks noChangeAspect="1"/>
          </p:cNvPicPr>
          <p:nvPr/>
        </p:nvPicPr>
        <p:blipFill>
          <a:blip r:embed="rId3"/>
          <a:stretch>
            <a:fillRect/>
          </a:stretch>
        </p:blipFill>
        <p:spPr>
          <a:xfrm>
            <a:off x="5267060" y="3429001"/>
            <a:ext cx="7345282" cy="3429000"/>
          </a:xfrm>
          <a:prstGeom prst="rect">
            <a:avLst/>
          </a:prstGeom>
        </p:spPr>
      </p:pic>
      <p:sp>
        <p:nvSpPr>
          <p:cNvPr id="3" name="Text Placeholder 2">
            <a:extLst>
              <a:ext uri="{FF2B5EF4-FFF2-40B4-BE49-F238E27FC236}">
                <a16:creationId xmlns:a16="http://schemas.microsoft.com/office/drawing/2014/main" id="{4FA004E6-B74F-0D85-F7B7-5F55CAF43FF9}"/>
              </a:ext>
            </a:extLst>
          </p:cNvPr>
          <p:cNvSpPr>
            <a:spLocks noGrp="1"/>
          </p:cNvSpPr>
          <p:nvPr>
            <p:ph type="body" idx="1"/>
          </p:nvPr>
        </p:nvSpPr>
        <p:spPr>
          <a:xfrm>
            <a:off x="-1" y="6488856"/>
            <a:ext cx="7547429" cy="369143"/>
          </a:xfrm>
          <a:solidFill>
            <a:schemeClr val="accent6">
              <a:lumMod val="60000"/>
              <a:lumOff val="40000"/>
            </a:schemeClr>
          </a:solidFill>
        </p:spPr>
        <p:txBody>
          <a:bodyPr vert="horz" lIns="91368" tIns="45684" rIns="91368" bIns="45684" rtlCol="0" anchor="b">
            <a:noAutofit/>
          </a:bodyPr>
          <a:lstStyle/>
          <a:p>
            <a:endParaRPr lang="en-US" sz="2000" b="1" dirty="0">
              <a:solidFill>
                <a:schemeClr val="tx1"/>
              </a:solidFill>
            </a:endParaRPr>
          </a:p>
          <a:p>
            <a:r>
              <a:rPr lang="en-US" sz="1600" b="1" dirty="0" err="1">
                <a:solidFill>
                  <a:srgbClr val="333333"/>
                </a:solidFill>
                <a:ea typeface="+mn-lt"/>
                <a:cs typeface="+mn-lt"/>
              </a:rPr>
              <a:t>Modelo</a:t>
            </a:r>
            <a:r>
              <a:rPr lang="en-US" sz="1600" b="1" dirty="0">
                <a:solidFill>
                  <a:srgbClr val="333333"/>
                </a:solidFill>
                <a:ea typeface="+mn-lt"/>
                <a:cs typeface="+mn-lt"/>
              </a:rPr>
              <a:t> SIR – </a:t>
            </a:r>
            <a:r>
              <a:rPr lang="en-US" sz="1600" b="1" dirty="0" err="1">
                <a:solidFill>
                  <a:srgbClr val="333333"/>
                </a:solidFill>
                <a:ea typeface="+mn-lt"/>
                <a:cs typeface="+mn-lt"/>
              </a:rPr>
              <a:t>Susceptibilidad</a:t>
            </a:r>
            <a:r>
              <a:rPr lang="en-US" sz="1600" b="1" dirty="0">
                <a:solidFill>
                  <a:srgbClr val="333333"/>
                </a:solidFill>
                <a:ea typeface="+mn-lt"/>
                <a:cs typeface="+mn-lt"/>
              </a:rPr>
              <a:t>- </a:t>
            </a:r>
            <a:r>
              <a:rPr lang="en-US" sz="1600" b="1" dirty="0" err="1">
                <a:solidFill>
                  <a:srgbClr val="333333"/>
                </a:solidFill>
                <a:ea typeface="+mn-lt"/>
                <a:cs typeface="+mn-lt"/>
              </a:rPr>
              <a:t>Infección-Recuperación</a:t>
            </a:r>
            <a:r>
              <a:rPr lang="en-US" sz="1600" b="1" dirty="0">
                <a:solidFill>
                  <a:srgbClr val="333333"/>
                </a:solidFill>
                <a:ea typeface="+mn-lt"/>
                <a:cs typeface="+mn-lt"/>
              </a:rPr>
              <a:t>. Van Der Linden, Sander, 2022</a:t>
            </a:r>
            <a:r>
              <a:rPr lang="en-US" sz="1600" b="1" dirty="0">
                <a:solidFill>
                  <a:srgbClr val="333333"/>
                </a:solidFill>
                <a:latin typeface="Segoe UI"/>
                <a:cs typeface="Segoe UI"/>
              </a:rPr>
              <a:t> </a:t>
            </a:r>
            <a:endParaRPr lang="en-US" sz="2650" b="1">
              <a:ea typeface="Calibri"/>
              <a:cs typeface="Calibri"/>
            </a:endParaRPr>
          </a:p>
        </p:txBody>
      </p:sp>
    </p:spTree>
    <p:extLst>
      <p:ext uri="{BB962C8B-B14F-4D97-AF65-F5344CB8AC3E}">
        <p14:creationId xmlns:p14="http://schemas.microsoft.com/office/powerpoint/2010/main" val="13426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CD6A-6A61-4A54-ED1B-6ADA49FC85D5}"/>
              </a:ext>
            </a:extLst>
          </p:cNvPr>
          <p:cNvSpPr>
            <a:spLocks noGrp="1"/>
          </p:cNvSpPr>
          <p:nvPr>
            <p:ph type="title"/>
          </p:nvPr>
        </p:nvSpPr>
        <p:spPr>
          <a:xfrm>
            <a:off x="241873" y="222975"/>
            <a:ext cx="11708253" cy="1143000"/>
          </a:xfrm>
        </p:spPr>
        <p:txBody>
          <a:bodyPr/>
          <a:lstStyle/>
          <a:p>
            <a:r>
              <a:rPr lang="en-US" sz="5000" b="1" dirty="0">
                <a:solidFill>
                  <a:schemeClr val="bg2">
                    <a:lumMod val="10000"/>
                  </a:schemeClr>
                </a:solidFill>
                <a:ea typeface="+mj-lt"/>
                <a:cs typeface="+mj-lt"/>
              </a:rPr>
              <a:t>¿Y </a:t>
            </a:r>
            <a:r>
              <a:rPr lang="en-US" sz="5000" b="1" err="1">
                <a:solidFill>
                  <a:schemeClr val="bg2">
                    <a:lumMod val="10000"/>
                  </a:schemeClr>
                </a:solidFill>
                <a:ea typeface="+mj-lt"/>
                <a:cs typeface="+mj-lt"/>
              </a:rPr>
              <a:t>si</a:t>
            </a:r>
            <a:r>
              <a:rPr lang="en-US" sz="5000" b="1" dirty="0">
                <a:solidFill>
                  <a:schemeClr val="bg2">
                    <a:lumMod val="10000"/>
                  </a:schemeClr>
                </a:solidFill>
                <a:ea typeface="+mj-lt"/>
                <a:cs typeface="+mj-lt"/>
              </a:rPr>
              <a:t> la </a:t>
            </a:r>
            <a:r>
              <a:rPr lang="en-US" sz="5000" b="1" err="1">
                <a:solidFill>
                  <a:schemeClr val="bg2">
                    <a:lumMod val="10000"/>
                  </a:schemeClr>
                </a:solidFill>
                <a:ea typeface="+mj-lt"/>
                <a:cs typeface="+mj-lt"/>
              </a:rPr>
              <a:t>información</a:t>
            </a:r>
            <a:r>
              <a:rPr lang="en-US" sz="5000" b="1" dirty="0">
                <a:solidFill>
                  <a:schemeClr val="bg2">
                    <a:lumMod val="10000"/>
                  </a:schemeClr>
                </a:solidFill>
                <a:ea typeface="+mj-lt"/>
                <a:cs typeface="+mj-lt"/>
              </a:rPr>
              <a:t> </a:t>
            </a:r>
            <a:r>
              <a:rPr lang="en-US" sz="5000" b="1" err="1">
                <a:solidFill>
                  <a:schemeClr val="bg2">
                    <a:lumMod val="10000"/>
                  </a:schemeClr>
                </a:solidFill>
                <a:ea typeface="+mj-lt"/>
                <a:cs typeface="+mj-lt"/>
              </a:rPr>
              <a:t>fuera</a:t>
            </a:r>
            <a:r>
              <a:rPr lang="en-US" sz="5000" b="1" dirty="0">
                <a:solidFill>
                  <a:schemeClr val="bg2">
                    <a:lumMod val="10000"/>
                  </a:schemeClr>
                </a:solidFill>
                <a:ea typeface="+mj-lt"/>
                <a:cs typeface="+mj-lt"/>
              </a:rPr>
              <a:t> </a:t>
            </a:r>
            <a:r>
              <a:rPr lang="en-US" sz="5000" b="1" err="1">
                <a:solidFill>
                  <a:schemeClr val="bg2">
                    <a:lumMod val="10000"/>
                  </a:schemeClr>
                </a:solidFill>
                <a:ea typeface="+mj-lt"/>
                <a:cs typeface="+mj-lt"/>
              </a:rPr>
              <a:t>como</a:t>
            </a:r>
            <a:r>
              <a:rPr lang="en-US" sz="5000" b="1" dirty="0">
                <a:solidFill>
                  <a:schemeClr val="bg2">
                    <a:lumMod val="10000"/>
                  </a:schemeClr>
                </a:solidFill>
                <a:ea typeface="+mj-lt"/>
                <a:cs typeface="+mj-lt"/>
              </a:rPr>
              <a:t> un virus?</a:t>
            </a:r>
            <a:endParaRPr lang="en-US" sz="5000" b="1">
              <a:solidFill>
                <a:schemeClr val="bg2">
                  <a:lumMod val="10000"/>
                </a:schemeClr>
              </a:solidFill>
              <a:ea typeface="Calibri"/>
              <a:cs typeface="Calibri"/>
            </a:endParaRPr>
          </a:p>
        </p:txBody>
      </p:sp>
      <p:grpSp>
        <p:nvGrpSpPr>
          <p:cNvPr id="13" name="Group 12">
            <a:extLst>
              <a:ext uri="{FF2B5EF4-FFF2-40B4-BE49-F238E27FC236}">
                <a16:creationId xmlns:a16="http://schemas.microsoft.com/office/drawing/2014/main" id="{72544E6E-FCCB-EFFD-AE6B-456DA3E43BB6}"/>
              </a:ext>
            </a:extLst>
          </p:cNvPr>
          <p:cNvGrpSpPr/>
          <p:nvPr/>
        </p:nvGrpSpPr>
        <p:grpSpPr>
          <a:xfrm>
            <a:off x="1994141" y="1518727"/>
            <a:ext cx="8203718" cy="1633268"/>
            <a:chOff x="2101970" y="1620327"/>
            <a:chExt cx="8203718" cy="1633268"/>
          </a:xfrm>
        </p:grpSpPr>
        <p:sp>
          <p:nvSpPr>
            <p:cNvPr id="3" name="Rectangle: Rounded Corners 2">
              <a:extLst>
                <a:ext uri="{FF2B5EF4-FFF2-40B4-BE49-F238E27FC236}">
                  <a16:creationId xmlns:a16="http://schemas.microsoft.com/office/drawing/2014/main" id="{7DDFACBF-7C47-1771-E076-2E26CE1F9950}"/>
                </a:ext>
              </a:extLst>
            </p:cNvPr>
            <p:cNvSpPr/>
            <p:nvPr/>
          </p:nvSpPr>
          <p:spPr bwMode="auto">
            <a:xfrm>
              <a:off x="2101970" y="1620328"/>
              <a:ext cx="3674851" cy="1633267"/>
            </a:xfrm>
            <a:prstGeom prst="roundRect">
              <a:avLst/>
            </a:prstGeom>
            <a:solidFill>
              <a:schemeClr val="tx2">
                <a:lumMod val="25000"/>
                <a:lumOff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ct val="0"/>
                </a:spcBef>
                <a:spcAft>
                  <a:spcPct val="0"/>
                </a:spcAft>
              </a:pPr>
              <a:r>
                <a:rPr lang="en-US" sz="2400" b="1" dirty="0" err="1">
                  <a:solidFill>
                    <a:schemeClr val="bg2">
                      <a:lumMod val="10000"/>
                    </a:schemeClr>
                  </a:solidFill>
                  <a:latin typeface="Calibri"/>
                  <a:cs typeface="Calibri"/>
                </a:rPr>
                <a:t>Infección</a:t>
              </a:r>
              <a:r>
                <a:rPr lang="en-US" sz="2400" b="1" dirty="0">
                  <a:solidFill>
                    <a:schemeClr val="bg2">
                      <a:lumMod val="10000"/>
                    </a:schemeClr>
                  </a:solidFill>
                  <a:latin typeface="Calibri"/>
                  <a:cs typeface="Calibri"/>
                </a:rPr>
                <a:t>:</a:t>
              </a:r>
              <a:r>
                <a:rPr lang="en-US" sz="2000" dirty="0">
                  <a:solidFill>
                    <a:schemeClr val="bg2">
                      <a:lumMod val="10000"/>
                    </a:schemeClr>
                  </a:solidFill>
                  <a:latin typeface="Calibri"/>
                  <a:cs typeface="Calibri"/>
                </a:rPr>
                <a:t> </a:t>
              </a:r>
            </a:p>
            <a:p>
              <a:pPr algn="ctr">
                <a:spcBef>
                  <a:spcPct val="0"/>
                </a:spcBef>
                <a:spcAft>
                  <a:spcPct val="0"/>
                </a:spcAft>
              </a:pPr>
              <a:r>
                <a:rPr lang="en-US" sz="2000" dirty="0" err="1">
                  <a:solidFill>
                    <a:schemeClr val="bg2">
                      <a:lumMod val="10000"/>
                    </a:schemeClr>
                  </a:solidFill>
                  <a:ea typeface="+mn-lt"/>
                  <a:cs typeface="+mn-lt"/>
                </a:rPr>
                <a:t>aceptar</a:t>
              </a:r>
              <a:r>
                <a:rPr lang="en-US" sz="2000" dirty="0">
                  <a:solidFill>
                    <a:schemeClr val="bg2">
                      <a:lumMod val="10000"/>
                    </a:schemeClr>
                  </a:solidFill>
                  <a:ea typeface="+mn-lt"/>
                  <a:cs typeface="+mn-lt"/>
                </a:rPr>
                <a:t> la </a:t>
              </a:r>
              <a:r>
                <a:rPr lang="en-US" sz="2000" dirty="0" err="1">
                  <a:solidFill>
                    <a:schemeClr val="bg2">
                      <a:lumMod val="10000"/>
                    </a:schemeClr>
                  </a:solidFill>
                  <a:ea typeface="+mn-lt"/>
                  <a:cs typeface="+mn-lt"/>
                </a:rPr>
                <a:t>información</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como</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verdadera</a:t>
              </a:r>
              <a:endParaRPr lang="en-US" dirty="0" err="1">
                <a:solidFill>
                  <a:schemeClr val="bg2">
                    <a:lumMod val="10000"/>
                  </a:schemeClr>
                </a:solidFill>
              </a:endParaRPr>
            </a:p>
          </p:txBody>
        </p:sp>
        <p:sp>
          <p:nvSpPr>
            <p:cNvPr id="4" name="Rectangle: Rounded Corners 3">
              <a:extLst>
                <a:ext uri="{FF2B5EF4-FFF2-40B4-BE49-F238E27FC236}">
                  <a16:creationId xmlns:a16="http://schemas.microsoft.com/office/drawing/2014/main" id="{4878480A-2A72-CD50-811C-C57E255ECBB8}"/>
                </a:ext>
              </a:extLst>
            </p:cNvPr>
            <p:cNvSpPr/>
            <p:nvPr/>
          </p:nvSpPr>
          <p:spPr bwMode="auto">
            <a:xfrm>
              <a:off x="6400799" y="1620327"/>
              <a:ext cx="3904889" cy="1633267"/>
            </a:xfrm>
            <a:prstGeom prst="roundRect">
              <a:avLst/>
            </a:prstGeom>
            <a:solidFill>
              <a:schemeClr val="tx2">
                <a:lumMod val="25000"/>
                <a:lumOff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ct val="0"/>
                </a:spcBef>
                <a:spcAft>
                  <a:spcPct val="0"/>
                </a:spcAft>
              </a:pPr>
              <a:r>
                <a:rPr lang="en-US" sz="2400" b="1" err="1">
                  <a:solidFill>
                    <a:schemeClr val="bg2">
                      <a:lumMod val="10000"/>
                    </a:schemeClr>
                  </a:solidFill>
                  <a:ea typeface="+mn-lt"/>
                  <a:cs typeface="+mn-lt"/>
                </a:rPr>
                <a:t>Inmunización</a:t>
              </a:r>
              <a:r>
                <a:rPr lang="en-US" sz="2400" b="1" dirty="0">
                  <a:solidFill>
                    <a:schemeClr val="bg2">
                      <a:lumMod val="10000"/>
                    </a:schemeClr>
                  </a:solidFill>
                  <a:ea typeface="+mn-lt"/>
                  <a:cs typeface="+mn-lt"/>
                </a:rPr>
                <a:t> – </a:t>
              </a:r>
              <a:r>
                <a:rPr lang="en-US" sz="2400" b="1" err="1">
                  <a:solidFill>
                    <a:schemeClr val="bg2">
                      <a:lumMod val="10000"/>
                    </a:schemeClr>
                  </a:solidFill>
                  <a:ea typeface="+mn-lt"/>
                  <a:cs typeface="+mn-lt"/>
                </a:rPr>
                <a:t>inoculación</a:t>
              </a:r>
              <a:r>
                <a:rPr lang="en-US" sz="2400" b="1" dirty="0">
                  <a:solidFill>
                    <a:schemeClr val="bg2">
                      <a:lumMod val="10000"/>
                    </a:schemeClr>
                  </a:solidFill>
                  <a:latin typeface="Calibri"/>
                  <a:cs typeface="Calibri"/>
                </a:rPr>
                <a:t>:</a:t>
              </a:r>
              <a:endParaRPr lang="en-US" b="1" dirty="0">
                <a:solidFill>
                  <a:schemeClr val="bg2">
                    <a:lumMod val="10000"/>
                  </a:schemeClr>
                </a:solidFill>
                <a:ea typeface="Calibri"/>
                <a:cs typeface="Calibri"/>
              </a:endParaRPr>
            </a:p>
            <a:p>
              <a:pPr algn="ctr">
                <a:spcBef>
                  <a:spcPct val="0"/>
                </a:spcBef>
                <a:spcAft>
                  <a:spcPct val="0"/>
                </a:spcAft>
              </a:pPr>
              <a:r>
                <a:rPr lang="en-US" sz="2000" dirty="0" err="1">
                  <a:solidFill>
                    <a:schemeClr val="bg2">
                      <a:lumMod val="10000"/>
                    </a:schemeClr>
                  </a:solidFill>
                  <a:latin typeface="Calibri"/>
                  <a:cs typeface="Calibri"/>
                </a:rPr>
                <a:t>información</a:t>
              </a:r>
              <a:r>
                <a:rPr lang="en-US" sz="2000" dirty="0">
                  <a:solidFill>
                    <a:schemeClr val="bg2">
                      <a:lumMod val="10000"/>
                    </a:schemeClr>
                  </a:solidFill>
                  <a:ea typeface="+mn-lt"/>
                  <a:cs typeface="+mn-lt"/>
                </a:rPr>
                <a:t> previa para generar anticuerpos fuertes para la </a:t>
              </a:r>
              <a:r>
                <a:rPr lang="en-US" sz="2000" dirty="0" err="1">
                  <a:solidFill>
                    <a:schemeClr val="bg2">
                      <a:lumMod val="10000"/>
                    </a:schemeClr>
                  </a:solidFill>
                  <a:ea typeface="+mn-lt"/>
                  <a:cs typeface="+mn-lt"/>
                </a:rPr>
                <a:t>desinformación</a:t>
              </a:r>
              <a:endParaRPr lang="en-US" sz="2000" dirty="0" err="1">
                <a:solidFill>
                  <a:schemeClr val="bg2">
                    <a:lumMod val="10000"/>
                  </a:schemeClr>
                </a:solidFill>
                <a:ea typeface="Calibri"/>
                <a:cs typeface="Calibri"/>
              </a:endParaRPr>
            </a:p>
          </p:txBody>
        </p:sp>
      </p:grpSp>
      <p:sp>
        <p:nvSpPr>
          <p:cNvPr id="5" name="Rectangle: Rounded Corners 4">
            <a:extLst>
              <a:ext uri="{FF2B5EF4-FFF2-40B4-BE49-F238E27FC236}">
                <a16:creationId xmlns:a16="http://schemas.microsoft.com/office/drawing/2014/main" id="{79DB91C3-E8DB-9563-ADA7-3F2E4655771B}"/>
              </a:ext>
            </a:extLst>
          </p:cNvPr>
          <p:cNvSpPr/>
          <p:nvPr/>
        </p:nvSpPr>
        <p:spPr bwMode="auto">
          <a:xfrm>
            <a:off x="1419046" y="3618781"/>
            <a:ext cx="9353909" cy="9144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600" b="1" dirty="0">
                <a:solidFill>
                  <a:schemeClr val="bg2">
                    <a:lumMod val="10000"/>
                  </a:schemeClr>
                </a:solidFill>
                <a:latin typeface="Calibri"/>
                <a:ea typeface="Calibri"/>
                <a:cs typeface="Calibri"/>
              </a:rPr>
              <a:t>CÓMO</a:t>
            </a:r>
            <a:r>
              <a:rPr lang="en-US" sz="2600" b="1" dirty="0">
                <a:solidFill>
                  <a:schemeClr val="bg2">
                    <a:lumMod val="10000"/>
                  </a:schemeClr>
                </a:solidFill>
                <a:ea typeface="+mn-lt"/>
                <a:cs typeface="+mn-lt"/>
              </a:rPr>
              <a:t> PROTEGERSE</a:t>
            </a:r>
            <a:endParaRPr lang="en-US" sz="2600" b="1" i="0" u="none" strike="noStrike" cap="none" normalizeH="0" baseline="0" dirty="0">
              <a:ln>
                <a:noFill/>
              </a:ln>
              <a:solidFill>
                <a:schemeClr val="bg2">
                  <a:lumMod val="10000"/>
                </a:schemeClr>
              </a:solidFill>
              <a:effectLst/>
              <a:latin typeface="Arial" charset="0"/>
              <a:ea typeface="Calibri"/>
              <a:cs typeface="Arial"/>
            </a:endParaRPr>
          </a:p>
        </p:txBody>
      </p:sp>
      <p:pic>
        <p:nvPicPr>
          <p:cNvPr id="9" name="Graphic 9" descr="Germ with solid fill">
            <a:extLst>
              <a:ext uri="{FF2B5EF4-FFF2-40B4-BE49-F238E27FC236}">
                <a16:creationId xmlns:a16="http://schemas.microsoft.com/office/drawing/2014/main" id="{C983D2EB-1E4D-2588-EB04-0977FFFBA6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379" y="1649355"/>
            <a:ext cx="1287033" cy="1287033"/>
          </a:xfrm>
          <a:prstGeom prst="rect">
            <a:avLst/>
          </a:prstGeom>
        </p:spPr>
      </p:pic>
      <p:pic>
        <p:nvPicPr>
          <p:cNvPr id="10" name="Graphic 10" descr="Needle with solid fill">
            <a:extLst>
              <a:ext uri="{FF2B5EF4-FFF2-40B4-BE49-F238E27FC236}">
                <a16:creationId xmlns:a16="http://schemas.microsoft.com/office/drawing/2014/main" id="{45A80705-CD0F-111E-BEF9-23A53DC3B1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761168">
            <a:off x="10165204" y="1632151"/>
            <a:ext cx="1422558" cy="1403230"/>
          </a:xfrm>
          <a:prstGeom prst="rect">
            <a:avLst/>
          </a:prstGeom>
        </p:spPr>
      </p:pic>
      <p:grpSp>
        <p:nvGrpSpPr>
          <p:cNvPr id="12" name="Group 11">
            <a:extLst>
              <a:ext uri="{FF2B5EF4-FFF2-40B4-BE49-F238E27FC236}">
                <a16:creationId xmlns:a16="http://schemas.microsoft.com/office/drawing/2014/main" id="{F04F7AFF-A55F-8305-0D46-D2E79826F119}"/>
              </a:ext>
            </a:extLst>
          </p:cNvPr>
          <p:cNvGrpSpPr/>
          <p:nvPr/>
        </p:nvGrpSpPr>
        <p:grpSpPr>
          <a:xfrm>
            <a:off x="1207999" y="4898108"/>
            <a:ext cx="9776001" cy="1403230"/>
            <a:chOff x="843374" y="4898108"/>
            <a:chExt cx="9776001" cy="1403230"/>
          </a:xfrm>
        </p:grpSpPr>
        <p:sp>
          <p:nvSpPr>
            <p:cNvPr id="6" name="Rectangle: Rounded Corners 5">
              <a:extLst>
                <a:ext uri="{FF2B5EF4-FFF2-40B4-BE49-F238E27FC236}">
                  <a16:creationId xmlns:a16="http://schemas.microsoft.com/office/drawing/2014/main" id="{B750E349-9188-C099-6DEA-3FD74CEC7A79}"/>
                </a:ext>
              </a:extLst>
            </p:cNvPr>
            <p:cNvSpPr/>
            <p:nvPr/>
          </p:nvSpPr>
          <p:spPr bwMode="auto">
            <a:xfrm>
              <a:off x="843374" y="4898108"/>
              <a:ext cx="1920814" cy="140323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ct val="0"/>
                </a:spcBef>
                <a:spcAft>
                  <a:spcPct val="0"/>
                </a:spcAft>
              </a:pPr>
              <a:r>
                <a:rPr lang="en-US" sz="2000" dirty="0" err="1">
                  <a:solidFill>
                    <a:schemeClr val="bg2">
                      <a:lumMod val="10000"/>
                    </a:schemeClr>
                  </a:solidFill>
                  <a:latin typeface="Calibri"/>
                  <a:cs typeface="Calibri"/>
                </a:rPr>
                <a:t>Corrección</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verificación</a:t>
              </a:r>
              <a:r>
                <a:rPr lang="en-US" sz="2000" dirty="0">
                  <a:solidFill>
                    <a:schemeClr val="bg2">
                      <a:lumMod val="10000"/>
                    </a:schemeClr>
                  </a:solidFill>
                  <a:ea typeface="+mn-lt"/>
                  <a:cs typeface="+mn-lt"/>
                </a:rPr>
                <a:t> de </a:t>
              </a:r>
              <a:r>
                <a:rPr lang="en-US" sz="2000" dirty="0" err="1">
                  <a:solidFill>
                    <a:schemeClr val="bg2">
                      <a:lumMod val="10000"/>
                    </a:schemeClr>
                  </a:solidFill>
                  <a:ea typeface="+mn-lt"/>
                  <a:cs typeface="+mn-lt"/>
                </a:rPr>
                <a:t>hechos</a:t>
              </a:r>
              <a:r>
                <a:rPr lang="en-US" sz="2000" dirty="0">
                  <a:solidFill>
                    <a:schemeClr val="bg2">
                      <a:lumMod val="10000"/>
                    </a:schemeClr>
                  </a:solidFill>
                  <a:latin typeface="Calibri"/>
                  <a:cs typeface="Calibri"/>
                </a:rPr>
                <a:t> </a:t>
              </a:r>
              <a:endParaRPr lang="en-US" sz="2000" dirty="0">
                <a:solidFill>
                  <a:schemeClr val="bg2">
                    <a:lumMod val="10000"/>
                  </a:schemeClr>
                </a:solidFill>
                <a:cs typeface="Calibri"/>
              </a:endParaRPr>
            </a:p>
          </p:txBody>
        </p:sp>
        <p:sp>
          <p:nvSpPr>
            <p:cNvPr id="7" name="Rectangle: Rounded Corners 6">
              <a:extLst>
                <a:ext uri="{FF2B5EF4-FFF2-40B4-BE49-F238E27FC236}">
                  <a16:creationId xmlns:a16="http://schemas.microsoft.com/office/drawing/2014/main" id="{F70535F1-DE7A-404C-9532-BCF4D372F3F6}"/>
                </a:ext>
              </a:extLst>
            </p:cNvPr>
            <p:cNvSpPr/>
            <p:nvPr/>
          </p:nvSpPr>
          <p:spPr bwMode="auto">
            <a:xfrm>
              <a:off x="3576789" y="4898108"/>
              <a:ext cx="2007077" cy="140323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ct val="0"/>
                </a:spcBef>
                <a:spcAft>
                  <a:spcPct val="0"/>
                </a:spcAft>
              </a:pPr>
              <a:r>
                <a:rPr lang="en-US" sz="2000" dirty="0" err="1">
                  <a:solidFill>
                    <a:schemeClr val="bg2">
                      <a:lumMod val="10000"/>
                    </a:schemeClr>
                  </a:solidFill>
                  <a:latin typeface="Calibri"/>
                  <a:cs typeface="Calibri"/>
                </a:rPr>
                <a:t>Preparación</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sobre</a:t>
              </a:r>
              <a:r>
                <a:rPr lang="en-US" sz="2000" dirty="0">
                  <a:solidFill>
                    <a:schemeClr val="bg2">
                      <a:lumMod val="10000"/>
                    </a:schemeClr>
                  </a:solidFill>
                  <a:ea typeface="+mn-lt"/>
                  <a:cs typeface="+mn-lt"/>
                </a:rPr>
                <a:t> la </a:t>
              </a:r>
              <a:r>
                <a:rPr lang="en-US" sz="2000" dirty="0" err="1">
                  <a:solidFill>
                    <a:schemeClr val="bg2">
                      <a:lumMod val="10000"/>
                    </a:schemeClr>
                  </a:solidFill>
                  <a:ea typeface="+mn-lt"/>
                  <a:cs typeface="+mn-lt"/>
                </a:rPr>
                <a:t>desinformación</a:t>
              </a:r>
              <a:endParaRPr lang="en-US" sz="2000">
                <a:solidFill>
                  <a:schemeClr val="bg2">
                    <a:lumMod val="10000"/>
                  </a:schemeClr>
                </a:solidFill>
                <a:cs typeface="Calibri"/>
              </a:endParaRPr>
            </a:p>
          </p:txBody>
        </p:sp>
        <p:sp>
          <p:nvSpPr>
            <p:cNvPr id="8" name="Rectangle: Rounded Corners 7">
              <a:extLst>
                <a:ext uri="{FF2B5EF4-FFF2-40B4-BE49-F238E27FC236}">
                  <a16:creationId xmlns:a16="http://schemas.microsoft.com/office/drawing/2014/main" id="{18576CC9-D57D-AE46-547A-52B85A37CBF7}"/>
                </a:ext>
              </a:extLst>
            </p:cNvPr>
            <p:cNvSpPr/>
            <p:nvPr/>
          </p:nvSpPr>
          <p:spPr bwMode="auto">
            <a:xfrm>
              <a:off x="6396467" y="4898108"/>
              <a:ext cx="1705154" cy="140323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ct val="0"/>
                </a:spcBef>
                <a:spcAft>
                  <a:spcPct val="0"/>
                </a:spcAft>
              </a:pPr>
              <a:r>
                <a:rPr lang="en-US" sz="2000" dirty="0" err="1">
                  <a:solidFill>
                    <a:schemeClr val="bg2">
                      <a:lumMod val="10000"/>
                    </a:schemeClr>
                  </a:solidFill>
                  <a:ea typeface="+mn-lt"/>
                  <a:cs typeface="+mn-lt"/>
                </a:rPr>
                <a:t>Construcción</a:t>
              </a:r>
              <a:r>
                <a:rPr lang="en-US" sz="2000" dirty="0">
                  <a:solidFill>
                    <a:schemeClr val="bg2">
                      <a:lumMod val="10000"/>
                    </a:schemeClr>
                  </a:solidFill>
                  <a:ea typeface="+mn-lt"/>
                  <a:cs typeface="+mn-lt"/>
                </a:rPr>
                <a:t> de </a:t>
              </a:r>
              <a:r>
                <a:rPr lang="en-US" sz="2000" dirty="0" err="1">
                  <a:solidFill>
                    <a:schemeClr val="bg2">
                      <a:lumMod val="10000"/>
                    </a:schemeClr>
                  </a:solidFill>
                  <a:ea typeface="+mn-lt"/>
                  <a:cs typeface="+mn-lt"/>
                </a:rPr>
                <a:t>resistencia</a:t>
              </a:r>
              <a:r>
                <a:rPr lang="en-US" sz="2000" dirty="0">
                  <a:solidFill>
                    <a:schemeClr val="bg2">
                      <a:lumMod val="10000"/>
                    </a:schemeClr>
                  </a:solidFill>
                  <a:ea typeface="+mn-lt"/>
                  <a:cs typeface="+mn-lt"/>
                </a:rPr>
                <a:t> </a:t>
              </a:r>
              <a:r>
                <a:rPr lang="en-US" sz="2000" dirty="0" err="1">
                  <a:solidFill>
                    <a:schemeClr val="bg2">
                      <a:lumMod val="10000"/>
                    </a:schemeClr>
                  </a:solidFill>
                  <a:ea typeface="+mn-lt"/>
                  <a:cs typeface="+mn-lt"/>
                </a:rPr>
                <a:t>psicológica</a:t>
              </a:r>
              <a:endParaRPr lang="en-US" dirty="0" err="1">
                <a:solidFill>
                  <a:schemeClr val="bg2">
                    <a:lumMod val="10000"/>
                  </a:schemeClr>
                </a:solidFill>
              </a:endParaRPr>
            </a:p>
          </p:txBody>
        </p:sp>
        <p:sp>
          <p:nvSpPr>
            <p:cNvPr id="11" name="Rectangle: Rounded Corners 10">
              <a:extLst>
                <a:ext uri="{FF2B5EF4-FFF2-40B4-BE49-F238E27FC236}">
                  <a16:creationId xmlns:a16="http://schemas.microsoft.com/office/drawing/2014/main" id="{094DD419-FC1A-4776-54D7-FB0CF16079FD}"/>
                </a:ext>
              </a:extLst>
            </p:cNvPr>
            <p:cNvSpPr/>
            <p:nvPr/>
          </p:nvSpPr>
          <p:spPr bwMode="auto">
            <a:xfrm>
              <a:off x="8914221" y="4898108"/>
              <a:ext cx="1705154" cy="140323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ct val="0"/>
                </a:spcBef>
                <a:spcAft>
                  <a:spcPct val="0"/>
                </a:spcAft>
              </a:pPr>
              <a:r>
                <a:rPr lang="en-US" sz="2000" dirty="0">
                  <a:solidFill>
                    <a:schemeClr val="bg2">
                      <a:lumMod val="10000"/>
                    </a:schemeClr>
                  </a:solidFill>
                  <a:ea typeface="+mn-lt"/>
                  <a:cs typeface="+mn-lt"/>
                </a:rPr>
                <a:t>Pensamiento </a:t>
              </a:r>
              <a:r>
                <a:rPr lang="en-US" sz="2000" dirty="0" err="1">
                  <a:solidFill>
                    <a:schemeClr val="bg2">
                      <a:lumMod val="10000"/>
                    </a:schemeClr>
                  </a:solidFill>
                  <a:ea typeface="+mn-lt"/>
                  <a:cs typeface="+mn-lt"/>
                </a:rPr>
                <a:t>crítico</a:t>
              </a:r>
              <a:endParaRPr lang="en-US" dirty="0" err="1">
                <a:solidFill>
                  <a:schemeClr val="bg2">
                    <a:lumMod val="10000"/>
                  </a:schemeClr>
                </a:solidFill>
              </a:endParaRPr>
            </a:p>
          </p:txBody>
        </p:sp>
      </p:grpSp>
    </p:spTree>
    <p:extLst>
      <p:ext uri="{BB962C8B-B14F-4D97-AF65-F5344CB8AC3E}">
        <p14:creationId xmlns:p14="http://schemas.microsoft.com/office/powerpoint/2010/main" val="134889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1B2E09D6-0206-421C-8F25-36A8144AE66B}"/>
              </a:ext>
            </a:extLst>
          </p:cNvPr>
          <p:cNvPicPr>
            <a:picLocks noChangeAspect="1"/>
          </p:cNvPicPr>
          <p:nvPr/>
        </p:nvPicPr>
        <p:blipFill rotWithShape="1">
          <a:blip r:embed="rId3"/>
          <a:srcRect t="1797" r="9372" b="4911"/>
          <a:stretch/>
        </p:blipFill>
        <p:spPr>
          <a:xfrm>
            <a:off x="747845" y="1175"/>
            <a:ext cx="11440208" cy="6866052"/>
          </a:xfrm>
          <a:prstGeom prst="rect">
            <a:avLst/>
          </a:prstGeom>
        </p:spPr>
      </p:pic>
    </p:spTree>
    <p:extLst>
      <p:ext uri="{BB962C8B-B14F-4D97-AF65-F5344CB8AC3E}">
        <p14:creationId xmlns:p14="http://schemas.microsoft.com/office/powerpoint/2010/main" val="3813322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
  <a:themeElements>
    <a:clrScheme name="Custom 2">
      <a:dk1>
        <a:srgbClr val="4C5059"/>
      </a:dk1>
      <a:lt1>
        <a:srgbClr val="FFFFFF"/>
      </a:lt1>
      <a:dk2>
        <a:srgbClr val="013563"/>
      </a:dk2>
      <a:lt2>
        <a:srgbClr val="D3D3D3"/>
      </a:lt2>
      <a:accent1>
        <a:srgbClr val="004B8D"/>
      </a:accent1>
      <a:accent2>
        <a:srgbClr val="02BFD0"/>
      </a:accent2>
      <a:accent3>
        <a:srgbClr val="BCC649"/>
      </a:accent3>
      <a:accent4>
        <a:srgbClr val="FDB12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7" ma:contentTypeDescription="Create a new document." ma:contentTypeScope="" ma:versionID="11935ea43554cece546acc87638c6706">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753ce5de6d5ccd8065a9a8b8e6378a65"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655AD2-10ED-406D-A57A-85B89B955E77}">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5A922D-9678-407B-B52D-8918987F550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2FC221-760F-41DE-9DFF-DA55DB77E5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2263</Words>
  <Application>Microsoft Office PowerPoint</Application>
  <PresentationFormat>Widescreen</PresentationFormat>
  <Paragraphs>177</Paragraphs>
  <Slides>14</Slides>
  <Notes>12</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1_Office Theme</vt:lpstr>
      <vt:lpstr>6_Default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 si la información fuera como un virus?</vt:lpstr>
      <vt:lpstr>PowerPoint Presentation</vt:lpstr>
      <vt:lpstr>PowerPoint Presentation</vt:lpstr>
      <vt:lpstr>PowerPoint Presentation</vt:lpstr>
      <vt:lpstr>PowerPoint Presentation</vt:lpstr>
      <vt:lpstr>¿Qué necesitan los trabajadores para protegerse?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 Galvan</dc:creator>
  <cp:lastModifiedBy>Mónica Fossi</cp:lastModifiedBy>
  <cp:revision>438</cp:revision>
  <dcterms:created xsi:type="dcterms:W3CDTF">2023-02-07T15:57:16Z</dcterms:created>
  <dcterms:modified xsi:type="dcterms:W3CDTF">2023-11-08T19:36:06Z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